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58" r:id="rId3"/>
    <p:sldId id="259" r:id="rId4"/>
    <p:sldId id="260" r:id="rId5"/>
    <p:sldId id="261" r:id="rId6"/>
    <p:sldId id="262" r:id="rId7"/>
    <p:sldId id="263" r:id="rId8"/>
    <p:sldId id="264" r:id="rId9"/>
    <p:sldId id="265" r:id="rId10"/>
    <p:sldId id="292" r:id="rId11"/>
    <p:sldId id="267" r:id="rId12"/>
    <p:sldId id="268" r:id="rId13"/>
    <p:sldId id="269" r:id="rId14"/>
    <p:sldId id="283" r:id="rId15"/>
    <p:sldId id="284" r:id="rId16"/>
    <p:sldId id="285" r:id="rId17"/>
    <p:sldId id="286" r:id="rId18"/>
    <p:sldId id="287" r:id="rId19"/>
    <p:sldId id="288" r:id="rId20"/>
    <p:sldId id="289" r:id="rId21"/>
    <p:sldId id="290" r:id="rId22"/>
    <p:sldId id="291" r:id="rId23"/>
    <p:sldId id="280" r:id="rId24"/>
    <p:sldId id="297" r:id="rId25"/>
    <p:sldId id="299" r:id="rId26"/>
    <p:sldId id="293" r:id="rId27"/>
    <p:sldId id="298" r:id="rId28"/>
    <p:sldId id="295" r:id="rId29"/>
    <p:sldId id="294" r:id="rId30"/>
    <p:sldId id="270" r:id="rId31"/>
    <p:sldId id="281"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F339"/>
    <a:srgbClr val="FB9A99"/>
    <a:srgbClr val="24D9D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8901" autoAdjust="0"/>
    <p:restoredTop sz="94660"/>
  </p:normalViewPr>
  <p:slideViewPr>
    <p:cSldViewPr snapToGrid="0">
      <p:cViewPr varScale="1">
        <p:scale>
          <a:sx n="109" d="100"/>
          <a:sy n="109" d="100"/>
        </p:scale>
        <p:origin x="78" y="1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charts/_rels/chart1.xml.rels><?xml version="1.0" encoding="UTF-8" standalone="yes"?>
<Relationships xmlns="http://schemas.openxmlformats.org/package/2006/relationships"><Relationship Id="rId3" Type="http://schemas.openxmlformats.org/officeDocument/2006/relationships/oleObject" Target="file:///D:\Research\Analyze%201_1.xlsx"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oleObject" Target="file:///D:\Research\Analyze%201_1.xlsx" TargetMode="External"/><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oleObject" Target="file:///D:\Research\Analyze%201_1.xlsx" TargetMode="External"/><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oleObject" Target="file:///D:\Research\Analyze%201_1.xlsx" TargetMode="External"/><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oleObject" Target="file:///D:\Research\Analyze%201_1.xlsx" TargetMode="External"/><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oleObject" Target="file:///D:\Research\Analyze%201_1.xlsx" TargetMode="External"/><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oleObject" Target="file:///D:\Research\Analyze%201_1.xlsx" TargetMode="External"/><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3" Type="http://schemas.openxmlformats.org/officeDocument/2006/relationships/oleObject" Target="file:///D:\Research\Analyze%201_1.xlsx" TargetMode="External"/><Relationship Id="rId2" Type="http://schemas.microsoft.com/office/2011/relationships/chartColorStyle" Target="colors16.xml"/><Relationship Id="rId1" Type="http://schemas.microsoft.com/office/2011/relationships/chartStyle" Target="style16.xml"/></Relationships>
</file>

<file path=ppt/charts/_rels/chart2.xml.rels><?xml version="1.0" encoding="UTF-8" standalone="yes"?>
<Relationships xmlns="http://schemas.openxmlformats.org/package/2006/relationships"><Relationship Id="rId3" Type="http://schemas.openxmlformats.org/officeDocument/2006/relationships/oleObject" Target="file:///D:\Research\Analyze%201_1.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D:\Research\Analyze%201_1.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D:\Research\Analyze%201_1.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D:\Research\Analyze%201_1.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file:///D:\Research\Analyze%201_1.xlsx"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file:///D:\Research\Analyze%201_1.xlsx" TargetMode="External"/><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oleObject" Target="file:///D:\Research\Analyze%201_1.xlsx" TargetMode="External"/><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oleObject" Target="file:///D:\Research\Analyze%201_1.xlsx" TargetMode="External"/><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smoothMarker"/>
        <c:varyColors val="0"/>
        <c:ser>
          <c:idx val="0"/>
          <c:order val="0"/>
          <c:spPr>
            <a:ln w="19050" cap="rnd">
              <a:solidFill>
                <a:schemeClr val="accent1"/>
              </a:solidFill>
              <a:round/>
            </a:ln>
            <a:effectLst/>
          </c:spPr>
          <c:marker>
            <c:symbol val="none"/>
          </c:marker>
          <c:xVal>
            <c:numRef>
              <c:f>'Homogeneous seminar'!$A$2:$A$649</c:f>
              <c:numCache>
                <c:formatCode>0.00</c:formatCode>
                <c:ptCount val="648"/>
                <c:pt idx="0">
                  <c:v>0.02</c:v>
                </c:pt>
                <c:pt idx="1">
                  <c:v>0.04</c:v>
                </c:pt>
                <c:pt idx="2">
                  <c:v>0.06</c:v>
                </c:pt>
                <c:pt idx="3">
                  <c:v>0.08</c:v>
                </c:pt>
                <c:pt idx="4">
                  <c:v>0.1</c:v>
                </c:pt>
                <c:pt idx="5">
                  <c:v>0.12</c:v>
                </c:pt>
                <c:pt idx="6">
                  <c:v>0.14000000000000001</c:v>
                </c:pt>
                <c:pt idx="7">
                  <c:v>0.16</c:v>
                </c:pt>
                <c:pt idx="8">
                  <c:v>0.18</c:v>
                </c:pt>
                <c:pt idx="9">
                  <c:v>0.2</c:v>
                </c:pt>
                <c:pt idx="10">
                  <c:v>0.22</c:v>
                </c:pt>
                <c:pt idx="11">
                  <c:v>0.24</c:v>
                </c:pt>
                <c:pt idx="12">
                  <c:v>0.26</c:v>
                </c:pt>
                <c:pt idx="13">
                  <c:v>0.28000000000000003</c:v>
                </c:pt>
                <c:pt idx="14">
                  <c:v>0.3</c:v>
                </c:pt>
                <c:pt idx="15">
                  <c:v>0.32</c:v>
                </c:pt>
                <c:pt idx="16">
                  <c:v>0.34</c:v>
                </c:pt>
                <c:pt idx="17">
                  <c:v>0.36</c:v>
                </c:pt>
                <c:pt idx="18">
                  <c:v>0.38</c:v>
                </c:pt>
                <c:pt idx="19">
                  <c:v>0.4</c:v>
                </c:pt>
                <c:pt idx="20">
                  <c:v>0.42</c:v>
                </c:pt>
                <c:pt idx="21">
                  <c:v>0.44</c:v>
                </c:pt>
                <c:pt idx="22">
                  <c:v>0.46</c:v>
                </c:pt>
                <c:pt idx="23">
                  <c:v>0.48</c:v>
                </c:pt>
                <c:pt idx="24">
                  <c:v>0.5</c:v>
                </c:pt>
                <c:pt idx="25">
                  <c:v>0.52</c:v>
                </c:pt>
                <c:pt idx="26">
                  <c:v>0.54</c:v>
                </c:pt>
                <c:pt idx="27">
                  <c:v>0.56000000000000005</c:v>
                </c:pt>
                <c:pt idx="28">
                  <c:v>0.57999999999999996</c:v>
                </c:pt>
                <c:pt idx="29">
                  <c:v>0.6</c:v>
                </c:pt>
                <c:pt idx="30">
                  <c:v>0.62</c:v>
                </c:pt>
                <c:pt idx="31">
                  <c:v>0.64</c:v>
                </c:pt>
                <c:pt idx="32">
                  <c:v>0.66</c:v>
                </c:pt>
                <c:pt idx="33">
                  <c:v>0.68</c:v>
                </c:pt>
                <c:pt idx="34">
                  <c:v>0.7</c:v>
                </c:pt>
                <c:pt idx="35">
                  <c:v>0.72</c:v>
                </c:pt>
                <c:pt idx="36">
                  <c:v>0.74</c:v>
                </c:pt>
                <c:pt idx="37">
                  <c:v>0.76</c:v>
                </c:pt>
                <c:pt idx="38">
                  <c:v>0.78</c:v>
                </c:pt>
                <c:pt idx="39">
                  <c:v>0.8</c:v>
                </c:pt>
                <c:pt idx="40">
                  <c:v>0.82</c:v>
                </c:pt>
                <c:pt idx="41">
                  <c:v>0.84</c:v>
                </c:pt>
                <c:pt idx="42">
                  <c:v>0.86</c:v>
                </c:pt>
                <c:pt idx="43">
                  <c:v>0.88</c:v>
                </c:pt>
                <c:pt idx="44">
                  <c:v>0.9</c:v>
                </c:pt>
                <c:pt idx="45">
                  <c:v>0.92</c:v>
                </c:pt>
                <c:pt idx="46">
                  <c:v>0.94</c:v>
                </c:pt>
                <c:pt idx="47">
                  <c:v>0.96</c:v>
                </c:pt>
                <c:pt idx="48">
                  <c:v>0.98</c:v>
                </c:pt>
                <c:pt idx="49">
                  <c:v>1</c:v>
                </c:pt>
                <c:pt idx="50">
                  <c:v>1.02</c:v>
                </c:pt>
                <c:pt idx="51">
                  <c:v>1.04</c:v>
                </c:pt>
                <c:pt idx="52">
                  <c:v>1.06</c:v>
                </c:pt>
                <c:pt idx="53">
                  <c:v>1.08</c:v>
                </c:pt>
                <c:pt idx="54">
                  <c:v>1.1000000000000001</c:v>
                </c:pt>
                <c:pt idx="55">
                  <c:v>1.1200000000000001</c:v>
                </c:pt>
                <c:pt idx="56">
                  <c:v>1.1399999999999999</c:v>
                </c:pt>
                <c:pt idx="57">
                  <c:v>1.1599999999999999</c:v>
                </c:pt>
                <c:pt idx="58">
                  <c:v>1.18</c:v>
                </c:pt>
                <c:pt idx="59">
                  <c:v>1.2</c:v>
                </c:pt>
                <c:pt idx="60">
                  <c:v>1.22</c:v>
                </c:pt>
                <c:pt idx="61">
                  <c:v>1.24</c:v>
                </c:pt>
                <c:pt idx="62">
                  <c:v>1.26</c:v>
                </c:pt>
                <c:pt idx="63">
                  <c:v>1.28</c:v>
                </c:pt>
                <c:pt idx="64">
                  <c:v>1.3</c:v>
                </c:pt>
                <c:pt idx="65">
                  <c:v>1.32</c:v>
                </c:pt>
                <c:pt idx="66">
                  <c:v>1.34</c:v>
                </c:pt>
                <c:pt idx="67">
                  <c:v>1.36</c:v>
                </c:pt>
                <c:pt idx="68">
                  <c:v>1.38</c:v>
                </c:pt>
                <c:pt idx="69">
                  <c:v>1.4</c:v>
                </c:pt>
                <c:pt idx="70">
                  <c:v>1.42</c:v>
                </c:pt>
                <c:pt idx="71">
                  <c:v>1.44</c:v>
                </c:pt>
                <c:pt idx="72">
                  <c:v>1.46</c:v>
                </c:pt>
                <c:pt idx="73">
                  <c:v>1.48</c:v>
                </c:pt>
                <c:pt idx="74">
                  <c:v>1.5</c:v>
                </c:pt>
                <c:pt idx="75">
                  <c:v>1.52</c:v>
                </c:pt>
                <c:pt idx="76">
                  <c:v>1.54</c:v>
                </c:pt>
                <c:pt idx="77">
                  <c:v>1.56</c:v>
                </c:pt>
                <c:pt idx="78">
                  <c:v>1.58</c:v>
                </c:pt>
                <c:pt idx="79">
                  <c:v>1.6</c:v>
                </c:pt>
                <c:pt idx="80">
                  <c:v>1.62</c:v>
                </c:pt>
                <c:pt idx="81">
                  <c:v>1.64</c:v>
                </c:pt>
                <c:pt idx="82">
                  <c:v>1.66</c:v>
                </c:pt>
                <c:pt idx="83">
                  <c:v>1.68</c:v>
                </c:pt>
                <c:pt idx="84">
                  <c:v>1.7</c:v>
                </c:pt>
                <c:pt idx="85">
                  <c:v>1.72</c:v>
                </c:pt>
                <c:pt idx="86">
                  <c:v>1.74</c:v>
                </c:pt>
                <c:pt idx="87">
                  <c:v>1.76</c:v>
                </c:pt>
                <c:pt idx="88">
                  <c:v>1.78</c:v>
                </c:pt>
                <c:pt idx="89">
                  <c:v>1.8</c:v>
                </c:pt>
                <c:pt idx="90">
                  <c:v>1.82</c:v>
                </c:pt>
                <c:pt idx="91">
                  <c:v>1.84</c:v>
                </c:pt>
                <c:pt idx="92">
                  <c:v>1.86</c:v>
                </c:pt>
                <c:pt idx="93">
                  <c:v>1.88</c:v>
                </c:pt>
                <c:pt idx="94">
                  <c:v>1.9</c:v>
                </c:pt>
                <c:pt idx="95">
                  <c:v>1.92</c:v>
                </c:pt>
                <c:pt idx="96">
                  <c:v>1.94</c:v>
                </c:pt>
                <c:pt idx="97">
                  <c:v>1.96</c:v>
                </c:pt>
                <c:pt idx="98">
                  <c:v>1.98</c:v>
                </c:pt>
                <c:pt idx="99">
                  <c:v>2</c:v>
                </c:pt>
                <c:pt idx="100">
                  <c:v>2.02</c:v>
                </c:pt>
                <c:pt idx="101">
                  <c:v>2.04</c:v>
                </c:pt>
                <c:pt idx="102">
                  <c:v>2.06</c:v>
                </c:pt>
                <c:pt idx="103">
                  <c:v>2.08</c:v>
                </c:pt>
                <c:pt idx="104">
                  <c:v>2.1</c:v>
                </c:pt>
                <c:pt idx="105">
                  <c:v>2.12</c:v>
                </c:pt>
                <c:pt idx="106">
                  <c:v>2.14</c:v>
                </c:pt>
                <c:pt idx="107">
                  <c:v>2.16</c:v>
                </c:pt>
                <c:pt idx="108">
                  <c:v>2.1800000000000002</c:v>
                </c:pt>
                <c:pt idx="109">
                  <c:v>2.2000000000000002</c:v>
                </c:pt>
                <c:pt idx="110">
                  <c:v>2.2200000000000002</c:v>
                </c:pt>
                <c:pt idx="111">
                  <c:v>2.2400000000000002</c:v>
                </c:pt>
                <c:pt idx="112">
                  <c:v>2.2599999999999998</c:v>
                </c:pt>
                <c:pt idx="113">
                  <c:v>2.2799999999999998</c:v>
                </c:pt>
                <c:pt idx="114">
                  <c:v>2.2999999999999998</c:v>
                </c:pt>
                <c:pt idx="115">
                  <c:v>2.3199999999999998</c:v>
                </c:pt>
                <c:pt idx="116">
                  <c:v>2.34</c:v>
                </c:pt>
                <c:pt idx="117">
                  <c:v>2.36</c:v>
                </c:pt>
                <c:pt idx="118">
                  <c:v>2.38</c:v>
                </c:pt>
                <c:pt idx="119">
                  <c:v>2.4</c:v>
                </c:pt>
                <c:pt idx="120">
                  <c:v>2.42</c:v>
                </c:pt>
                <c:pt idx="121">
                  <c:v>2.44</c:v>
                </c:pt>
                <c:pt idx="122">
                  <c:v>2.46</c:v>
                </c:pt>
                <c:pt idx="123">
                  <c:v>2.48</c:v>
                </c:pt>
                <c:pt idx="124">
                  <c:v>2.5</c:v>
                </c:pt>
                <c:pt idx="125">
                  <c:v>2.52</c:v>
                </c:pt>
                <c:pt idx="126">
                  <c:v>2.54</c:v>
                </c:pt>
                <c:pt idx="127">
                  <c:v>2.56</c:v>
                </c:pt>
                <c:pt idx="128">
                  <c:v>2.58</c:v>
                </c:pt>
                <c:pt idx="129">
                  <c:v>2.6</c:v>
                </c:pt>
                <c:pt idx="130">
                  <c:v>2.62</c:v>
                </c:pt>
                <c:pt idx="131">
                  <c:v>2.64</c:v>
                </c:pt>
                <c:pt idx="132">
                  <c:v>2.66</c:v>
                </c:pt>
                <c:pt idx="133">
                  <c:v>2.68</c:v>
                </c:pt>
                <c:pt idx="134">
                  <c:v>2.7</c:v>
                </c:pt>
                <c:pt idx="135">
                  <c:v>2.72</c:v>
                </c:pt>
                <c:pt idx="136">
                  <c:v>2.74</c:v>
                </c:pt>
                <c:pt idx="137">
                  <c:v>2.76</c:v>
                </c:pt>
                <c:pt idx="138">
                  <c:v>2.78</c:v>
                </c:pt>
                <c:pt idx="139">
                  <c:v>2.8</c:v>
                </c:pt>
                <c:pt idx="140">
                  <c:v>2.82</c:v>
                </c:pt>
                <c:pt idx="141">
                  <c:v>2.84</c:v>
                </c:pt>
                <c:pt idx="142">
                  <c:v>2.86</c:v>
                </c:pt>
                <c:pt idx="143">
                  <c:v>2.88</c:v>
                </c:pt>
                <c:pt idx="144">
                  <c:v>2.9</c:v>
                </c:pt>
                <c:pt idx="145">
                  <c:v>2.92</c:v>
                </c:pt>
                <c:pt idx="146">
                  <c:v>2.94</c:v>
                </c:pt>
                <c:pt idx="147">
                  <c:v>2.96</c:v>
                </c:pt>
                <c:pt idx="148">
                  <c:v>2.98</c:v>
                </c:pt>
                <c:pt idx="149">
                  <c:v>3</c:v>
                </c:pt>
                <c:pt idx="150">
                  <c:v>3.02</c:v>
                </c:pt>
                <c:pt idx="151">
                  <c:v>3.04</c:v>
                </c:pt>
                <c:pt idx="152">
                  <c:v>3.06</c:v>
                </c:pt>
                <c:pt idx="153">
                  <c:v>3.08</c:v>
                </c:pt>
                <c:pt idx="154">
                  <c:v>3.1</c:v>
                </c:pt>
                <c:pt idx="155">
                  <c:v>3.12</c:v>
                </c:pt>
                <c:pt idx="156">
                  <c:v>3.14</c:v>
                </c:pt>
                <c:pt idx="157">
                  <c:v>3.16</c:v>
                </c:pt>
                <c:pt idx="158">
                  <c:v>3.18</c:v>
                </c:pt>
                <c:pt idx="159">
                  <c:v>3.2</c:v>
                </c:pt>
                <c:pt idx="160">
                  <c:v>3.22</c:v>
                </c:pt>
                <c:pt idx="161">
                  <c:v>3.24</c:v>
                </c:pt>
                <c:pt idx="162">
                  <c:v>3.26</c:v>
                </c:pt>
                <c:pt idx="163">
                  <c:v>3.28</c:v>
                </c:pt>
                <c:pt idx="164">
                  <c:v>3.3</c:v>
                </c:pt>
                <c:pt idx="165">
                  <c:v>3.32</c:v>
                </c:pt>
                <c:pt idx="166">
                  <c:v>3.34</c:v>
                </c:pt>
                <c:pt idx="167">
                  <c:v>3.36</c:v>
                </c:pt>
                <c:pt idx="168">
                  <c:v>3.38</c:v>
                </c:pt>
                <c:pt idx="169">
                  <c:v>3.4</c:v>
                </c:pt>
                <c:pt idx="170">
                  <c:v>3.42</c:v>
                </c:pt>
                <c:pt idx="171">
                  <c:v>3.44</c:v>
                </c:pt>
                <c:pt idx="172">
                  <c:v>3.46</c:v>
                </c:pt>
                <c:pt idx="173">
                  <c:v>3.48</c:v>
                </c:pt>
                <c:pt idx="174">
                  <c:v>3.5</c:v>
                </c:pt>
                <c:pt idx="175">
                  <c:v>3.52</c:v>
                </c:pt>
                <c:pt idx="176">
                  <c:v>3.54</c:v>
                </c:pt>
                <c:pt idx="177">
                  <c:v>3.56</c:v>
                </c:pt>
                <c:pt idx="178">
                  <c:v>3.58</c:v>
                </c:pt>
                <c:pt idx="179">
                  <c:v>3.6</c:v>
                </c:pt>
                <c:pt idx="180">
                  <c:v>3.62</c:v>
                </c:pt>
                <c:pt idx="181">
                  <c:v>3.64</c:v>
                </c:pt>
                <c:pt idx="182">
                  <c:v>3.66</c:v>
                </c:pt>
                <c:pt idx="183">
                  <c:v>3.68</c:v>
                </c:pt>
                <c:pt idx="184">
                  <c:v>3.7</c:v>
                </c:pt>
                <c:pt idx="185">
                  <c:v>3.72</c:v>
                </c:pt>
                <c:pt idx="186">
                  <c:v>3.74</c:v>
                </c:pt>
                <c:pt idx="187">
                  <c:v>3.76</c:v>
                </c:pt>
                <c:pt idx="188">
                  <c:v>3.78</c:v>
                </c:pt>
                <c:pt idx="189">
                  <c:v>3.8</c:v>
                </c:pt>
                <c:pt idx="190">
                  <c:v>3.82</c:v>
                </c:pt>
                <c:pt idx="191">
                  <c:v>3.84</c:v>
                </c:pt>
                <c:pt idx="192">
                  <c:v>3.86</c:v>
                </c:pt>
                <c:pt idx="193">
                  <c:v>3.88</c:v>
                </c:pt>
                <c:pt idx="194">
                  <c:v>3.9</c:v>
                </c:pt>
                <c:pt idx="195">
                  <c:v>3.92</c:v>
                </c:pt>
                <c:pt idx="196">
                  <c:v>3.94</c:v>
                </c:pt>
                <c:pt idx="197">
                  <c:v>3.96</c:v>
                </c:pt>
                <c:pt idx="198">
                  <c:v>3.98</c:v>
                </c:pt>
                <c:pt idx="199">
                  <c:v>4</c:v>
                </c:pt>
                <c:pt idx="200">
                  <c:v>4.0199999999999996</c:v>
                </c:pt>
                <c:pt idx="201">
                  <c:v>4.04</c:v>
                </c:pt>
                <c:pt idx="202">
                  <c:v>4.0599999999999996</c:v>
                </c:pt>
                <c:pt idx="203">
                  <c:v>4.08</c:v>
                </c:pt>
                <c:pt idx="204">
                  <c:v>4.0999999999999996</c:v>
                </c:pt>
                <c:pt idx="205">
                  <c:v>4.12</c:v>
                </c:pt>
                <c:pt idx="206">
                  <c:v>4.1399999999999997</c:v>
                </c:pt>
                <c:pt idx="207">
                  <c:v>4.16</c:v>
                </c:pt>
                <c:pt idx="208">
                  <c:v>4.18</c:v>
                </c:pt>
                <c:pt idx="209">
                  <c:v>4.2</c:v>
                </c:pt>
                <c:pt idx="210">
                  <c:v>4.22</c:v>
                </c:pt>
                <c:pt idx="211">
                  <c:v>4.24</c:v>
                </c:pt>
                <c:pt idx="212">
                  <c:v>4.26</c:v>
                </c:pt>
                <c:pt idx="213">
                  <c:v>4.28</c:v>
                </c:pt>
                <c:pt idx="214">
                  <c:v>4.3</c:v>
                </c:pt>
                <c:pt idx="215">
                  <c:v>4.32</c:v>
                </c:pt>
                <c:pt idx="216">
                  <c:v>4.34</c:v>
                </c:pt>
                <c:pt idx="217">
                  <c:v>4.3600000000000003</c:v>
                </c:pt>
                <c:pt idx="218">
                  <c:v>4.38</c:v>
                </c:pt>
                <c:pt idx="219">
                  <c:v>4.4000000000000004</c:v>
                </c:pt>
                <c:pt idx="220">
                  <c:v>4.42</c:v>
                </c:pt>
                <c:pt idx="221">
                  <c:v>4.4400000000000004</c:v>
                </c:pt>
                <c:pt idx="222">
                  <c:v>4.46</c:v>
                </c:pt>
                <c:pt idx="223">
                  <c:v>4.4800000000000004</c:v>
                </c:pt>
                <c:pt idx="224">
                  <c:v>4.5</c:v>
                </c:pt>
                <c:pt idx="225">
                  <c:v>4.5199999999999996</c:v>
                </c:pt>
                <c:pt idx="226">
                  <c:v>4.54</c:v>
                </c:pt>
                <c:pt idx="227">
                  <c:v>4.5599999999999996</c:v>
                </c:pt>
                <c:pt idx="228">
                  <c:v>4.58</c:v>
                </c:pt>
                <c:pt idx="229">
                  <c:v>4.5999999999999996</c:v>
                </c:pt>
                <c:pt idx="230">
                  <c:v>4.62</c:v>
                </c:pt>
                <c:pt idx="231">
                  <c:v>4.6399999999999997</c:v>
                </c:pt>
                <c:pt idx="232">
                  <c:v>4.66</c:v>
                </c:pt>
                <c:pt idx="233">
                  <c:v>4.68</c:v>
                </c:pt>
                <c:pt idx="234">
                  <c:v>4.7</c:v>
                </c:pt>
                <c:pt idx="235">
                  <c:v>4.72</c:v>
                </c:pt>
                <c:pt idx="236">
                  <c:v>4.74</c:v>
                </c:pt>
                <c:pt idx="237">
                  <c:v>4.76</c:v>
                </c:pt>
                <c:pt idx="238">
                  <c:v>4.78</c:v>
                </c:pt>
                <c:pt idx="239">
                  <c:v>4.8</c:v>
                </c:pt>
                <c:pt idx="240">
                  <c:v>4.82</c:v>
                </c:pt>
                <c:pt idx="241">
                  <c:v>4.84</c:v>
                </c:pt>
                <c:pt idx="242">
                  <c:v>4.8600000000000003</c:v>
                </c:pt>
                <c:pt idx="243">
                  <c:v>4.88</c:v>
                </c:pt>
                <c:pt idx="244">
                  <c:v>4.9000000000000004</c:v>
                </c:pt>
                <c:pt idx="245">
                  <c:v>4.92</c:v>
                </c:pt>
                <c:pt idx="246">
                  <c:v>4.9400000000000004</c:v>
                </c:pt>
                <c:pt idx="247">
                  <c:v>4.96</c:v>
                </c:pt>
                <c:pt idx="248">
                  <c:v>4.9800000000000004</c:v>
                </c:pt>
                <c:pt idx="249">
                  <c:v>5</c:v>
                </c:pt>
                <c:pt idx="250">
                  <c:v>5.0199999999999996</c:v>
                </c:pt>
                <c:pt idx="251">
                  <c:v>5.04</c:v>
                </c:pt>
                <c:pt idx="252">
                  <c:v>5.0599999999999996</c:v>
                </c:pt>
                <c:pt idx="253">
                  <c:v>5.08</c:v>
                </c:pt>
                <c:pt idx="254">
                  <c:v>5.0999999999999996</c:v>
                </c:pt>
                <c:pt idx="255">
                  <c:v>5.12</c:v>
                </c:pt>
                <c:pt idx="256">
                  <c:v>5.14</c:v>
                </c:pt>
                <c:pt idx="257">
                  <c:v>5.16</c:v>
                </c:pt>
                <c:pt idx="258">
                  <c:v>5.18</c:v>
                </c:pt>
                <c:pt idx="259">
                  <c:v>5.2</c:v>
                </c:pt>
                <c:pt idx="260">
                  <c:v>5.22</c:v>
                </c:pt>
                <c:pt idx="261">
                  <c:v>5.24</c:v>
                </c:pt>
                <c:pt idx="262">
                  <c:v>5.26</c:v>
                </c:pt>
                <c:pt idx="263">
                  <c:v>5.28</c:v>
                </c:pt>
                <c:pt idx="264">
                  <c:v>5.3</c:v>
                </c:pt>
                <c:pt idx="265">
                  <c:v>5.32</c:v>
                </c:pt>
                <c:pt idx="266">
                  <c:v>5.34</c:v>
                </c:pt>
                <c:pt idx="267">
                  <c:v>5.36</c:v>
                </c:pt>
                <c:pt idx="268">
                  <c:v>5.38</c:v>
                </c:pt>
                <c:pt idx="269">
                  <c:v>5.4</c:v>
                </c:pt>
                <c:pt idx="270">
                  <c:v>5.42</c:v>
                </c:pt>
                <c:pt idx="271">
                  <c:v>5.44</c:v>
                </c:pt>
                <c:pt idx="272">
                  <c:v>5.46</c:v>
                </c:pt>
                <c:pt idx="273">
                  <c:v>5.48</c:v>
                </c:pt>
                <c:pt idx="274">
                  <c:v>5.5</c:v>
                </c:pt>
                <c:pt idx="275">
                  <c:v>5.52</c:v>
                </c:pt>
                <c:pt idx="276">
                  <c:v>5.54</c:v>
                </c:pt>
                <c:pt idx="277">
                  <c:v>5.56</c:v>
                </c:pt>
                <c:pt idx="278">
                  <c:v>5.58</c:v>
                </c:pt>
                <c:pt idx="279">
                  <c:v>5.6</c:v>
                </c:pt>
                <c:pt idx="280">
                  <c:v>5.62</c:v>
                </c:pt>
                <c:pt idx="281">
                  <c:v>5.64</c:v>
                </c:pt>
                <c:pt idx="282">
                  <c:v>5.66</c:v>
                </c:pt>
                <c:pt idx="283">
                  <c:v>5.68</c:v>
                </c:pt>
                <c:pt idx="284">
                  <c:v>5.7</c:v>
                </c:pt>
                <c:pt idx="285">
                  <c:v>5.72</c:v>
                </c:pt>
                <c:pt idx="286">
                  <c:v>5.74</c:v>
                </c:pt>
                <c:pt idx="287">
                  <c:v>5.76</c:v>
                </c:pt>
                <c:pt idx="288">
                  <c:v>5.78</c:v>
                </c:pt>
                <c:pt idx="289">
                  <c:v>5.8</c:v>
                </c:pt>
                <c:pt idx="290">
                  <c:v>5.82</c:v>
                </c:pt>
                <c:pt idx="291">
                  <c:v>5.84</c:v>
                </c:pt>
                <c:pt idx="292">
                  <c:v>5.86</c:v>
                </c:pt>
                <c:pt idx="293">
                  <c:v>5.88</c:v>
                </c:pt>
                <c:pt idx="294">
                  <c:v>5.9</c:v>
                </c:pt>
                <c:pt idx="295">
                  <c:v>5.92</c:v>
                </c:pt>
                <c:pt idx="296">
                  <c:v>5.94</c:v>
                </c:pt>
                <c:pt idx="297">
                  <c:v>5.96</c:v>
                </c:pt>
                <c:pt idx="298">
                  <c:v>5.98</c:v>
                </c:pt>
                <c:pt idx="299">
                  <c:v>6</c:v>
                </c:pt>
                <c:pt idx="300">
                  <c:v>6.02</c:v>
                </c:pt>
                <c:pt idx="301">
                  <c:v>6.04</c:v>
                </c:pt>
                <c:pt idx="302">
                  <c:v>6.06</c:v>
                </c:pt>
                <c:pt idx="303">
                  <c:v>6.08</c:v>
                </c:pt>
                <c:pt idx="304">
                  <c:v>6.1</c:v>
                </c:pt>
                <c:pt idx="305">
                  <c:v>6.12</c:v>
                </c:pt>
                <c:pt idx="306">
                  <c:v>6.14</c:v>
                </c:pt>
                <c:pt idx="307">
                  <c:v>6.16</c:v>
                </c:pt>
                <c:pt idx="308">
                  <c:v>6.18</c:v>
                </c:pt>
                <c:pt idx="309">
                  <c:v>6.2</c:v>
                </c:pt>
                <c:pt idx="310">
                  <c:v>6.22</c:v>
                </c:pt>
                <c:pt idx="311">
                  <c:v>6.24</c:v>
                </c:pt>
                <c:pt idx="312">
                  <c:v>6.26</c:v>
                </c:pt>
                <c:pt idx="313">
                  <c:v>6.28</c:v>
                </c:pt>
                <c:pt idx="314">
                  <c:v>6.3</c:v>
                </c:pt>
                <c:pt idx="315">
                  <c:v>6.32</c:v>
                </c:pt>
                <c:pt idx="316">
                  <c:v>6.34</c:v>
                </c:pt>
                <c:pt idx="317">
                  <c:v>6.36</c:v>
                </c:pt>
                <c:pt idx="318">
                  <c:v>6.38</c:v>
                </c:pt>
                <c:pt idx="319">
                  <c:v>6.4</c:v>
                </c:pt>
                <c:pt idx="320">
                  <c:v>6.42</c:v>
                </c:pt>
                <c:pt idx="321">
                  <c:v>6.44</c:v>
                </c:pt>
                <c:pt idx="322">
                  <c:v>6.46</c:v>
                </c:pt>
                <c:pt idx="323">
                  <c:v>6.48</c:v>
                </c:pt>
                <c:pt idx="324">
                  <c:v>6.5</c:v>
                </c:pt>
                <c:pt idx="325">
                  <c:v>6.52</c:v>
                </c:pt>
                <c:pt idx="326">
                  <c:v>6.54</c:v>
                </c:pt>
                <c:pt idx="327">
                  <c:v>6.56</c:v>
                </c:pt>
                <c:pt idx="328">
                  <c:v>6.58</c:v>
                </c:pt>
                <c:pt idx="329">
                  <c:v>6.6</c:v>
                </c:pt>
                <c:pt idx="330">
                  <c:v>6.62</c:v>
                </c:pt>
                <c:pt idx="331">
                  <c:v>6.64</c:v>
                </c:pt>
                <c:pt idx="332">
                  <c:v>6.66</c:v>
                </c:pt>
                <c:pt idx="333">
                  <c:v>6.68</c:v>
                </c:pt>
                <c:pt idx="334">
                  <c:v>6.7</c:v>
                </c:pt>
                <c:pt idx="335">
                  <c:v>6.72</c:v>
                </c:pt>
                <c:pt idx="336">
                  <c:v>6.74</c:v>
                </c:pt>
                <c:pt idx="337">
                  <c:v>6.76</c:v>
                </c:pt>
                <c:pt idx="338">
                  <c:v>6.78</c:v>
                </c:pt>
                <c:pt idx="339">
                  <c:v>6.8</c:v>
                </c:pt>
                <c:pt idx="340">
                  <c:v>6.82</c:v>
                </c:pt>
                <c:pt idx="341">
                  <c:v>6.84</c:v>
                </c:pt>
                <c:pt idx="342">
                  <c:v>6.86</c:v>
                </c:pt>
                <c:pt idx="343">
                  <c:v>6.88</c:v>
                </c:pt>
                <c:pt idx="344">
                  <c:v>6.9</c:v>
                </c:pt>
                <c:pt idx="345">
                  <c:v>6.92</c:v>
                </c:pt>
                <c:pt idx="346">
                  <c:v>6.94</c:v>
                </c:pt>
                <c:pt idx="347">
                  <c:v>6.96</c:v>
                </c:pt>
                <c:pt idx="348">
                  <c:v>6.98</c:v>
                </c:pt>
                <c:pt idx="349">
                  <c:v>7</c:v>
                </c:pt>
                <c:pt idx="350">
                  <c:v>7.02</c:v>
                </c:pt>
                <c:pt idx="351">
                  <c:v>7.04</c:v>
                </c:pt>
                <c:pt idx="352">
                  <c:v>7.06</c:v>
                </c:pt>
                <c:pt idx="353">
                  <c:v>7.08</c:v>
                </c:pt>
                <c:pt idx="354">
                  <c:v>7.1</c:v>
                </c:pt>
                <c:pt idx="355">
                  <c:v>7.12</c:v>
                </c:pt>
                <c:pt idx="356">
                  <c:v>7.14</c:v>
                </c:pt>
                <c:pt idx="357">
                  <c:v>7.16</c:v>
                </c:pt>
                <c:pt idx="358">
                  <c:v>7.18</c:v>
                </c:pt>
                <c:pt idx="359">
                  <c:v>7.2</c:v>
                </c:pt>
                <c:pt idx="360">
                  <c:v>7.22</c:v>
                </c:pt>
                <c:pt idx="361">
                  <c:v>7.24</c:v>
                </c:pt>
                <c:pt idx="362">
                  <c:v>7.26</c:v>
                </c:pt>
                <c:pt idx="363">
                  <c:v>7.28</c:v>
                </c:pt>
                <c:pt idx="364">
                  <c:v>7.3</c:v>
                </c:pt>
                <c:pt idx="365">
                  <c:v>7.32</c:v>
                </c:pt>
                <c:pt idx="366">
                  <c:v>7.34</c:v>
                </c:pt>
                <c:pt idx="367">
                  <c:v>7.36</c:v>
                </c:pt>
                <c:pt idx="368">
                  <c:v>7.38</c:v>
                </c:pt>
                <c:pt idx="369">
                  <c:v>7.4</c:v>
                </c:pt>
                <c:pt idx="370">
                  <c:v>7.42</c:v>
                </c:pt>
                <c:pt idx="371">
                  <c:v>7.44</c:v>
                </c:pt>
                <c:pt idx="372">
                  <c:v>7.46</c:v>
                </c:pt>
                <c:pt idx="373">
                  <c:v>7.48</c:v>
                </c:pt>
                <c:pt idx="374">
                  <c:v>7.5</c:v>
                </c:pt>
                <c:pt idx="375">
                  <c:v>7.52</c:v>
                </c:pt>
                <c:pt idx="376">
                  <c:v>7.54</c:v>
                </c:pt>
                <c:pt idx="377">
                  <c:v>7.56</c:v>
                </c:pt>
                <c:pt idx="378">
                  <c:v>7.58</c:v>
                </c:pt>
                <c:pt idx="379">
                  <c:v>7.6</c:v>
                </c:pt>
                <c:pt idx="380">
                  <c:v>7.62</c:v>
                </c:pt>
                <c:pt idx="381">
                  <c:v>7.64</c:v>
                </c:pt>
                <c:pt idx="382">
                  <c:v>7.66</c:v>
                </c:pt>
                <c:pt idx="383">
                  <c:v>7.68</c:v>
                </c:pt>
                <c:pt idx="384">
                  <c:v>7.7</c:v>
                </c:pt>
                <c:pt idx="385">
                  <c:v>7.72</c:v>
                </c:pt>
                <c:pt idx="386">
                  <c:v>7.74</c:v>
                </c:pt>
                <c:pt idx="387">
                  <c:v>7.76</c:v>
                </c:pt>
                <c:pt idx="388">
                  <c:v>7.78</c:v>
                </c:pt>
                <c:pt idx="389">
                  <c:v>7.8</c:v>
                </c:pt>
                <c:pt idx="390">
                  <c:v>7.82</c:v>
                </c:pt>
                <c:pt idx="391">
                  <c:v>7.84</c:v>
                </c:pt>
                <c:pt idx="392">
                  <c:v>7.86</c:v>
                </c:pt>
                <c:pt idx="393">
                  <c:v>7.88</c:v>
                </c:pt>
                <c:pt idx="394">
                  <c:v>7.9</c:v>
                </c:pt>
                <c:pt idx="395">
                  <c:v>7.92</c:v>
                </c:pt>
                <c:pt idx="396">
                  <c:v>7.94</c:v>
                </c:pt>
                <c:pt idx="397">
                  <c:v>7.96</c:v>
                </c:pt>
                <c:pt idx="398">
                  <c:v>7.98</c:v>
                </c:pt>
                <c:pt idx="399">
                  <c:v>8</c:v>
                </c:pt>
                <c:pt idx="400">
                  <c:v>8.02</c:v>
                </c:pt>
                <c:pt idx="401">
                  <c:v>8.0399999999999991</c:v>
                </c:pt>
                <c:pt idx="402">
                  <c:v>8.06</c:v>
                </c:pt>
                <c:pt idx="403">
                  <c:v>8.08</c:v>
                </c:pt>
                <c:pt idx="404">
                  <c:v>8.1</c:v>
                </c:pt>
                <c:pt idx="405">
                  <c:v>8.1199999999999992</c:v>
                </c:pt>
                <c:pt idx="406">
                  <c:v>8.14</c:v>
                </c:pt>
                <c:pt idx="407">
                  <c:v>8.16</c:v>
                </c:pt>
                <c:pt idx="408">
                  <c:v>8.18</c:v>
                </c:pt>
                <c:pt idx="409">
                  <c:v>8.1999999999999993</c:v>
                </c:pt>
                <c:pt idx="410">
                  <c:v>8.2200000000000006</c:v>
                </c:pt>
                <c:pt idx="411">
                  <c:v>8.24</c:v>
                </c:pt>
                <c:pt idx="412">
                  <c:v>8.26</c:v>
                </c:pt>
                <c:pt idx="413">
                  <c:v>8.2799999999999994</c:v>
                </c:pt>
                <c:pt idx="414">
                  <c:v>8.3000000000000007</c:v>
                </c:pt>
                <c:pt idx="415">
                  <c:v>8.32</c:v>
                </c:pt>
                <c:pt idx="416">
                  <c:v>8.34</c:v>
                </c:pt>
                <c:pt idx="417">
                  <c:v>8.36</c:v>
                </c:pt>
                <c:pt idx="418">
                  <c:v>8.3800000000000008</c:v>
                </c:pt>
                <c:pt idx="419">
                  <c:v>8.4</c:v>
                </c:pt>
                <c:pt idx="420">
                  <c:v>8.42</c:v>
                </c:pt>
                <c:pt idx="421">
                  <c:v>8.44</c:v>
                </c:pt>
                <c:pt idx="422">
                  <c:v>8.4600000000000009</c:v>
                </c:pt>
                <c:pt idx="423">
                  <c:v>8.48</c:v>
                </c:pt>
                <c:pt idx="424">
                  <c:v>8.5</c:v>
                </c:pt>
                <c:pt idx="425">
                  <c:v>8.52</c:v>
                </c:pt>
                <c:pt idx="426">
                  <c:v>8.5399999999999991</c:v>
                </c:pt>
                <c:pt idx="427">
                  <c:v>8.56</c:v>
                </c:pt>
                <c:pt idx="428">
                  <c:v>8.58</c:v>
                </c:pt>
                <c:pt idx="429">
                  <c:v>8.6</c:v>
                </c:pt>
                <c:pt idx="430">
                  <c:v>8.6199999999999992</c:v>
                </c:pt>
                <c:pt idx="431">
                  <c:v>8.64</c:v>
                </c:pt>
                <c:pt idx="432">
                  <c:v>8.66</c:v>
                </c:pt>
                <c:pt idx="433">
                  <c:v>8.68</c:v>
                </c:pt>
                <c:pt idx="434">
                  <c:v>8.6999999999999993</c:v>
                </c:pt>
                <c:pt idx="435">
                  <c:v>8.7200000000000006</c:v>
                </c:pt>
                <c:pt idx="436">
                  <c:v>8.74</c:v>
                </c:pt>
                <c:pt idx="437">
                  <c:v>8.76</c:v>
                </c:pt>
                <c:pt idx="438">
                  <c:v>8.7799999999999994</c:v>
                </c:pt>
                <c:pt idx="439">
                  <c:v>8.8000000000000007</c:v>
                </c:pt>
                <c:pt idx="440">
                  <c:v>8.82</c:v>
                </c:pt>
                <c:pt idx="441">
                  <c:v>8.84</c:v>
                </c:pt>
                <c:pt idx="442">
                  <c:v>8.86</c:v>
                </c:pt>
                <c:pt idx="443">
                  <c:v>8.8800000000000008</c:v>
                </c:pt>
                <c:pt idx="444">
                  <c:v>8.9</c:v>
                </c:pt>
                <c:pt idx="445">
                  <c:v>8.92</c:v>
                </c:pt>
                <c:pt idx="446">
                  <c:v>8.94</c:v>
                </c:pt>
                <c:pt idx="447">
                  <c:v>8.9600000000000009</c:v>
                </c:pt>
                <c:pt idx="448">
                  <c:v>8.98</c:v>
                </c:pt>
                <c:pt idx="449">
                  <c:v>9</c:v>
                </c:pt>
                <c:pt idx="450">
                  <c:v>9.02</c:v>
                </c:pt>
                <c:pt idx="451">
                  <c:v>9.0399999999999991</c:v>
                </c:pt>
                <c:pt idx="452">
                  <c:v>9.06</c:v>
                </c:pt>
                <c:pt idx="453">
                  <c:v>9.08</c:v>
                </c:pt>
                <c:pt idx="454">
                  <c:v>9.1</c:v>
                </c:pt>
                <c:pt idx="455">
                  <c:v>9.1199999999999992</c:v>
                </c:pt>
                <c:pt idx="456">
                  <c:v>9.14</c:v>
                </c:pt>
                <c:pt idx="457">
                  <c:v>9.16</c:v>
                </c:pt>
                <c:pt idx="458">
                  <c:v>9.18</c:v>
                </c:pt>
                <c:pt idx="459">
                  <c:v>9.1999999999999993</c:v>
                </c:pt>
                <c:pt idx="460">
                  <c:v>9.2200000000000006</c:v>
                </c:pt>
                <c:pt idx="461">
                  <c:v>9.24</c:v>
                </c:pt>
                <c:pt idx="462">
                  <c:v>9.26</c:v>
                </c:pt>
                <c:pt idx="463">
                  <c:v>9.2799999999999994</c:v>
                </c:pt>
                <c:pt idx="464">
                  <c:v>9.3000000000000007</c:v>
                </c:pt>
                <c:pt idx="465">
                  <c:v>9.32</c:v>
                </c:pt>
                <c:pt idx="466">
                  <c:v>9.34</c:v>
                </c:pt>
                <c:pt idx="467">
                  <c:v>9.36</c:v>
                </c:pt>
                <c:pt idx="468">
                  <c:v>9.3800000000000008</c:v>
                </c:pt>
                <c:pt idx="469">
                  <c:v>9.4</c:v>
                </c:pt>
                <c:pt idx="470">
                  <c:v>9.42</c:v>
                </c:pt>
                <c:pt idx="471">
                  <c:v>9.44</c:v>
                </c:pt>
                <c:pt idx="472">
                  <c:v>9.4600000000000009</c:v>
                </c:pt>
                <c:pt idx="473">
                  <c:v>9.48</c:v>
                </c:pt>
                <c:pt idx="474">
                  <c:v>9.5</c:v>
                </c:pt>
                <c:pt idx="475">
                  <c:v>9.52</c:v>
                </c:pt>
                <c:pt idx="476">
                  <c:v>9.5399999999999991</c:v>
                </c:pt>
                <c:pt idx="477">
                  <c:v>9.56</c:v>
                </c:pt>
                <c:pt idx="478">
                  <c:v>9.58</c:v>
                </c:pt>
                <c:pt idx="479">
                  <c:v>9.6</c:v>
                </c:pt>
                <c:pt idx="480">
                  <c:v>9.6199999999999992</c:v>
                </c:pt>
                <c:pt idx="481">
                  <c:v>9.64</c:v>
                </c:pt>
                <c:pt idx="482">
                  <c:v>9.66</c:v>
                </c:pt>
                <c:pt idx="483">
                  <c:v>9.68</c:v>
                </c:pt>
                <c:pt idx="484">
                  <c:v>9.6999999999999993</c:v>
                </c:pt>
                <c:pt idx="485">
                  <c:v>9.7200000000000006</c:v>
                </c:pt>
                <c:pt idx="486">
                  <c:v>9.74</c:v>
                </c:pt>
                <c:pt idx="487">
                  <c:v>9.76</c:v>
                </c:pt>
                <c:pt idx="488">
                  <c:v>9.7799999999999994</c:v>
                </c:pt>
                <c:pt idx="489">
                  <c:v>9.8000000000000007</c:v>
                </c:pt>
                <c:pt idx="490">
                  <c:v>9.82</c:v>
                </c:pt>
                <c:pt idx="491">
                  <c:v>9.84</c:v>
                </c:pt>
                <c:pt idx="492">
                  <c:v>9.86</c:v>
                </c:pt>
                <c:pt idx="493">
                  <c:v>9.8800000000000008</c:v>
                </c:pt>
                <c:pt idx="494">
                  <c:v>9.9</c:v>
                </c:pt>
                <c:pt idx="495">
                  <c:v>9.92</c:v>
                </c:pt>
                <c:pt idx="496">
                  <c:v>9.94</c:v>
                </c:pt>
                <c:pt idx="497">
                  <c:v>9.9600000000000009</c:v>
                </c:pt>
                <c:pt idx="498">
                  <c:v>9.98</c:v>
                </c:pt>
                <c:pt idx="499">
                  <c:v>10</c:v>
                </c:pt>
                <c:pt idx="500">
                  <c:v>10.02</c:v>
                </c:pt>
                <c:pt idx="501">
                  <c:v>10.039999999999999</c:v>
                </c:pt>
                <c:pt idx="502">
                  <c:v>10.06</c:v>
                </c:pt>
                <c:pt idx="503">
                  <c:v>10.08</c:v>
                </c:pt>
                <c:pt idx="504">
                  <c:v>10.1</c:v>
                </c:pt>
                <c:pt idx="505">
                  <c:v>10.119999999999999</c:v>
                </c:pt>
                <c:pt idx="506">
                  <c:v>10.14</c:v>
                </c:pt>
                <c:pt idx="507">
                  <c:v>10.16</c:v>
                </c:pt>
                <c:pt idx="508">
                  <c:v>10.18</c:v>
                </c:pt>
                <c:pt idx="509">
                  <c:v>10.199999999999999</c:v>
                </c:pt>
                <c:pt idx="510">
                  <c:v>10.220000000000001</c:v>
                </c:pt>
                <c:pt idx="511">
                  <c:v>10.24</c:v>
                </c:pt>
                <c:pt idx="512">
                  <c:v>10.26</c:v>
                </c:pt>
                <c:pt idx="513">
                  <c:v>10.28</c:v>
                </c:pt>
                <c:pt idx="514">
                  <c:v>10.3</c:v>
                </c:pt>
                <c:pt idx="515">
                  <c:v>10.32</c:v>
                </c:pt>
                <c:pt idx="516">
                  <c:v>10.34</c:v>
                </c:pt>
                <c:pt idx="517">
                  <c:v>10.36</c:v>
                </c:pt>
                <c:pt idx="518">
                  <c:v>10.38</c:v>
                </c:pt>
                <c:pt idx="519">
                  <c:v>10.4</c:v>
                </c:pt>
                <c:pt idx="520">
                  <c:v>10.42</c:v>
                </c:pt>
                <c:pt idx="521">
                  <c:v>10.44</c:v>
                </c:pt>
                <c:pt idx="522">
                  <c:v>10.46</c:v>
                </c:pt>
                <c:pt idx="523">
                  <c:v>10.48</c:v>
                </c:pt>
                <c:pt idx="524">
                  <c:v>10.5</c:v>
                </c:pt>
                <c:pt idx="525">
                  <c:v>10.52</c:v>
                </c:pt>
                <c:pt idx="526">
                  <c:v>10.54</c:v>
                </c:pt>
                <c:pt idx="527">
                  <c:v>10.56</c:v>
                </c:pt>
                <c:pt idx="528">
                  <c:v>10.58</c:v>
                </c:pt>
                <c:pt idx="529">
                  <c:v>10.6</c:v>
                </c:pt>
                <c:pt idx="530">
                  <c:v>10.62</c:v>
                </c:pt>
                <c:pt idx="531">
                  <c:v>10.64</c:v>
                </c:pt>
                <c:pt idx="532">
                  <c:v>10.66</c:v>
                </c:pt>
                <c:pt idx="533">
                  <c:v>10.68</c:v>
                </c:pt>
                <c:pt idx="534">
                  <c:v>10.7</c:v>
                </c:pt>
                <c:pt idx="535">
                  <c:v>10.72</c:v>
                </c:pt>
                <c:pt idx="536">
                  <c:v>10.74</c:v>
                </c:pt>
                <c:pt idx="537">
                  <c:v>10.76</c:v>
                </c:pt>
                <c:pt idx="538">
                  <c:v>10.78</c:v>
                </c:pt>
                <c:pt idx="539">
                  <c:v>10.8</c:v>
                </c:pt>
                <c:pt idx="540">
                  <c:v>10.82</c:v>
                </c:pt>
                <c:pt idx="541">
                  <c:v>10.84</c:v>
                </c:pt>
                <c:pt idx="542">
                  <c:v>10.86</c:v>
                </c:pt>
                <c:pt idx="543">
                  <c:v>10.88</c:v>
                </c:pt>
                <c:pt idx="544">
                  <c:v>10.9</c:v>
                </c:pt>
                <c:pt idx="545">
                  <c:v>10.92</c:v>
                </c:pt>
                <c:pt idx="546">
                  <c:v>10.94</c:v>
                </c:pt>
                <c:pt idx="547">
                  <c:v>10.96</c:v>
                </c:pt>
                <c:pt idx="548">
                  <c:v>10.98</c:v>
                </c:pt>
                <c:pt idx="549">
                  <c:v>11</c:v>
                </c:pt>
                <c:pt idx="550">
                  <c:v>11.02</c:v>
                </c:pt>
                <c:pt idx="551">
                  <c:v>11.04</c:v>
                </c:pt>
                <c:pt idx="552">
                  <c:v>11.06</c:v>
                </c:pt>
                <c:pt idx="553">
                  <c:v>11.08</c:v>
                </c:pt>
                <c:pt idx="554">
                  <c:v>11.1</c:v>
                </c:pt>
                <c:pt idx="555">
                  <c:v>11.12</c:v>
                </c:pt>
                <c:pt idx="556">
                  <c:v>11.14</c:v>
                </c:pt>
                <c:pt idx="557">
                  <c:v>11.16</c:v>
                </c:pt>
                <c:pt idx="558">
                  <c:v>11.18</c:v>
                </c:pt>
                <c:pt idx="559">
                  <c:v>11.2</c:v>
                </c:pt>
                <c:pt idx="560">
                  <c:v>11.22</c:v>
                </c:pt>
                <c:pt idx="561">
                  <c:v>11.24</c:v>
                </c:pt>
                <c:pt idx="562">
                  <c:v>11.26</c:v>
                </c:pt>
                <c:pt idx="563">
                  <c:v>11.28</c:v>
                </c:pt>
                <c:pt idx="564">
                  <c:v>11.3</c:v>
                </c:pt>
                <c:pt idx="565">
                  <c:v>11.32</c:v>
                </c:pt>
                <c:pt idx="566">
                  <c:v>11.34</c:v>
                </c:pt>
                <c:pt idx="567">
                  <c:v>11.36</c:v>
                </c:pt>
                <c:pt idx="568">
                  <c:v>11.38</c:v>
                </c:pt>
                <c:pt idx="569">
                  <c:v>11.4</c:v>
                </c:pt>
                <c:pt idx="570">
                  <c:v>11.42</c:v>
                </c:pt>
                <c:pt idx="571">
                  <c:v>11.44</c:v>
                </c:pt>
                <c:pt idx="572">
                  <c:v>11.46</c:v>
                </c:pt>
                <c:pt idx="573">
                  <c:v>11.48</c:v>
                </c:pt>
                <c:pt idx="574">
                  <c:v>11.5</c:v>
                </c:pt>
                <c:pt idx="575">
                  <c:v>11.52</c:v>
                </c:pt>
                <c:pt idx="576">
                  <c:v>11.54</c:v>
                </c:pt>
                <c:pt idx="577">
                  <c:v>11.56</c:v>
                </c:pt>
                <c:pt idx="578">
                  <c:v>11.58</c:v>
                </c:pt>
                <c:pt idx="579">
                  <c:v>11.6</c:v>
                </c:pt>
                <c:pt idx="580">
                  <c:v>11.62</c:v>
                </c:pt>
                <c:pt idx="581">
                  <c:v>11.64</c:v>
                </c:pt>
                <c:pt idx="582">
                  <c:v>11.66</c:v>
                </c:pt>
                <c:pt idx="583">
                  <c:v>11.68</c:v>
                </c:pt>
                <c:pt idx="584">
                  <c:v>11.7</c:v>
                </c:pt>
                <c:pt idx="585">
                  <c:v>11.72</c:v>
                </c:pt>
                <c:pt idx="586">
                  <c:v>11.74</c:v>
                </c:pt>
                <c:pt idx="587">
                  <c:v>11.76</c:v>
                </c:pt>
                <c:pt idx="588">
                  <c:v>11.78</c:v>
                </c:pt>
                <c:pt idx="589">
                  <c:v>11.8</c:v>
                </c:pt>
                <c:pt idx="590">
                  <c:v>11.82</c:v>
                </c:pt>
                <c:pt idx="591">
                  <c:v>11.84</c:v>
                </c:pt>
                <c:pt idx="592">
                  <c:v>11.86</c:v>
                </c:pt>
                <c:pt idx="593">
                  <c:v>11.88</c:v>
                </c:pt>
                <c:pt idx="594">
                  <c:v>11.9</c:v>
                </c:pt>
                <c:pt idx="595">
                  <c:v>11.92</c:v>
                </c:pt>
                <c:pt idx="596">
                  <c:v>11.94</c:v>
                </c:pt>
                <c:pt idx="597">
                  <c:v>11.96</c:v>
                </c:pt>
                <c:pt idx="598">
                  <c:v>11.98</c:v>
                </c:pt>
                <c:pt idx="599">
                  <c:v>12</c:v>
                </c:pt>
                <c:pt idx="600">
                  <c:v>12.02</c:v>
                </c:pt>
                <c:pt idx="601">
                  <c:v>12.04</c:v>
                </c:pt>
                <c:pt idx="602">
                  <c:v>12.06</c:v>
                </c:pt>
                <c:pt idx="603">
                  <c:v>12.08</c:v>
                </c:pt>
                <c:pt idx="604">
                  <c:v>12.1</c:v>
                </c:pt>
                <c:pt idx="605">
                  <c:v>12.12</c:v>
                </c:pt>
                <c:pt idx="606">
                  <c:v>12.14</c:v>
                </c:pt>
                <c:pt idx="607">
                  <c:v>12.16</c:v>
                </c:pt>
                <c:pt idx="608">
                  <c:v>12.18</c:v>
                </c:pt>
                <c:pt idx="609">
                  <c:v>12.2</c:v>
                </c:pt>
                <c:pt idx="610">
                  <c:v>12.22</c:v>
                </c:pt>
                <c:pt idx="611">
                  <c:v>12.24</c:v>
                </c:pt>
                <c:pt idx="612">
                  <c:v>12.26</c:v>
                </c:pt>
                <c:pt idx="613">
                  <c:v>12.28</c:v>
                </c:pt>
                <c:pt idx="614">
                  <c:v>12.3</c:v>
                </c:pt>
                <c:pt idx="615">
                  <c:v>12.32</c:v>
                </c:pt>
                <c:pt idx="616">
                  <c:v>12.34</c:v>
                </c:pt>
                <c:pt idx="617">
                  <c:v>12.36</c:v>
                </c:pt>
                <c:pt idx="618">
                  <c:v>12.38</c:v>
                </c:pt>
                <c:pt idx="619">
                  <c:v>12.4</c:v>
                </c:pt>
                <c:pt idx="620">
                  <c:v>12.42</c:v>
                </c:pt>
                <c:pt idx="621">
                  <c:v>12.44</c:v>
                </c:pt>
                <c:pt idx="622">
                  <c:v>12.46</c:v>
                </c:pt>
                <c:pt idx="623">
                  <c:v>12.48</c:v>
                </c:pt>
                <c:pt idx="624">
                  <c:v>12.5</c:v>
                </c:pt>
                <c:pt idx="625">
                  <c:v>12.52</c:v>
                </c:pt>
                <c:pt idx="626">
                  <c:v>12.54</c:v>
                </c:pt>
                <c:pt idx="627">
                  <c:v>12.56</c:v>
                </c:pt>
                <c:pt idx="628">
                  <c:v>12.58</c:v>
                </c:pt>
                <c:pt idx="629">
                  <c:v>12.6</c:v>
                </c:pt>
                <c:pt idx="630">
                  <c:v>12.62</c:v>
                </c:pt>
                <c:pt idx="631">
                  <c:v>12.64</c:v>
                </c:pt>
                <c:pt idx="632">
                  <c:v>12.66</c:v>
                </c:pt>
                <c:pt idx="633">
                  <c:v>12.68</c:v>
                </c:pt>
                <c:pt idx="634">
                  <c:v>12.7</c:v>
                </c:pt>
                <c:pt idx="635">
                  <c:v>12.72</c:v>
                </c:pt>
                <c:pt idx="636">
                  <c:v>12.74</c:v>
                </c:pt>
                <c:pt idx="637">
                  <c:v>12.76</c:v>
                </c:pt>
                <c:pt idx="638">
                  <c:v>12.78</c:v>
                </c:pt>
                <c:pt idx="639">
                  <c:v>12.8</c:v>
                </c:pt>
                <c:pt idx="640">
                  <c:v>12.82</c:v>
                </c:pt>
                <c:pt idx="641">
                  <c:v>12.84</c:v>
                </c:pt>
                <c:pt idx="642">
                  <c:v>12.86</c:v>
                </c:pt>
                <c:pt idx="643">
                  <c:v>12.88</c:v>
                </c:pt>
                <c:pt idx="644">
                  <c:v>12.9</c:v>
                </c:pt>
                <c:pt idx="645">
                  <c:v>12.92</c:v>
                </c:pt>
                <c:pt idx="646">
                  <c:v>12.94</c:v>
                </c:pt>
                <c:pt idx="647">
                  <c:v>12.96</c:v>
                </c:pt>
              </c:numCache>
            </c:numRef>
          </c:xVal>
          <c:yVal>
            <c:numRef>
              <c:f>'Homogeneous seminar'!$B$2:$B$649</c:f>
              <c:numCache>
                <c:formatCode>0.00</c:formatCode>
                <c:ptCount val="648"/>
                <c:pt idx="0">
                  <c:v>-3.51831E-13</c:v>
                </c:pt>
                <c:pt idx="1">
                  <c:v>-5.0256830000000002E-12</c:v>
                </c:pt>
                <c:pt idx="2">
                  <c:v>-2.6220420000000001E-11</c:v>
                </c:pt>
                <c:pt idx="3">
                  <c:v>-2.086041E-11</c:v>
                </c:pt>
                <c:pt idx="4">
                  <c:v>4.8365280000000004E-10</c:v>
                </c:pt>
                <c:pt idx="5">
                  <c:v>3.9026009999999996E-9</c:v>
                </c:pt>
                <c:pt idx="6">
                  <c:v>2.521129E-8</c:v>
                </c:pt>
                <c:pt idx="7">
                  <c:v>1.55072E-7</c:v>
                </c:pt>
                <c:pt idx="8">
                  <c:v>7.7190309999999999E-7</c:v>
                </c:pt>
                <c:pt idx="9">
                  <c:v>2.8706429999999998E-6</c:v>
                </c:pt>
                <c:pt idx="10">
                  <c:v>7.9236580000000002E-6</c:v>
                </c:pt>
                <c:pt idx="11">
                  <c:v>1.6414030000000001E-5</c:v>
                </c:pt>
                <c:pt idx="12">
                  <c:v>2.5871509999999999E-5</c:v>
                </c:pt>
                <c:pt idx="13">
                  <c:v>3.1797549999999998E-5</c:v>
                </c:pt>
                <c:pt idx="14">
                  <c:v>3.2542890000000002E-5</c:v>
                </c:pt>
                <c:pt idx="15">
                  <c:v>3.1880939999999998E-5</c:v>
                </c:pt>
                <c:pt idx="16">
                  <c:v>3.3678559999999997E-5</c:v>
                </c:pt>
                <c:pt idx="17">
                  <c:v>3.5930370000000002E-5</c:v>
                </c:pt>
                <c:pt idx="18">
                  <c:v>3.4302679999999998E-5</c:v>
                </c:pt>
                <c:pt idx="19">
                  <c:v>2.852836E-5</c:v>
                </c:pt>
                <c:pt idx="20">
                  <c:v>1.9894550000000001E-5</c:v>
                </c:pt>
                <c:pt idx="21">
                  <c:v>6.6019600000000002E-6</c:v>
                </c:pt>
                <c:pt idx="22">
                  <c:v>-1.261362E-5</c:v>
                </c:pt>
                <c:pt idx="23">
                  <c:v>-3.4474000000000002E-5</c:v>
                </c:pt>
                <c:pt idx="24">
                  <c:v>-5.4429809999999999E-5</c:v>
                </c:pt>
                <c:pt idx="25">
                  <c:v>-7.0282849999999994E-5</c:v>
                </c:pt>
                <c:pt idx="26">
                  <c:v>-8.257847E-5</c:v>
                </c:pt>
                <c:pt idx="27">
                  <c:v>-9.4628839999999994E-5</c:v>
                </c:pt>
                <c:pt idx="28">
                  <c:v>-1.110261E-4</c:v>
                </c:pt>
                <c:pt idx="29">
                  <c:v>-1.337132E-4</c:v>
                </c:pt>
                <c:pt idx="30">
                  <c:v>-1.5835520000000001E-4</c:v>
                </c:pt>
                <c:pt idx="31">
                  <c:v>-1.7806009999999999E-4</c:v>
                </c:pt>
                <c:pt idx="32">
                  <c:v>-1.9057349999999999E-4</c:v>
                </c:pt>
                <c:pt idx="33">
                  <c:v>-2.010196E-4</c:v>
                </c:pt>
                <c:pt idx="34">
                  <c:v>-2.1463990000000001E-4</c:v>
                </c:pt>
                <c:pt idx="35">
                  <c:v>-2.2930100000000001E-4</c:v>
                </c:pt>
                <c:pt idx="36">
                  <c:v>-2.4106280000000001E-4</c:v>
                </c:pt>
                <c:pt idx="37">
                  <c:v>-2.7829249999999998E-4</c:v>
                </c:pt>
                <c:pt idx="38">
                  <c:v>-3.600492E-4</c:v>
                </c:pt>
                <c:pt idx="39">
                  <c:v>-4.2473959999999997E-4</c:v>
                </c:pt>
                <c:pt idx="40">
                  <c:v>-5.1623629999999999E-4</c:v>
                </c:pt>
                <c:pt idx="41">
                  <c:v>-6.1678269999999999E-4</c:v>
                </c:pt>
                <c:pt idx="42">
                  <c:v>-5.2865620000000003E-4</c:v>
                </c:pt>
                <c:pt idx="43">
                  <c:v>4.0776380000000001E-4</c:v>
                </c:pt>
                <c:pt idx="44">
                  <c:v>3.6704939999999998E-3</c:v>
                </c:pt>
                <c:pt idx="45">
                  <c:v>8.4883500000000004E-3</c:v>
                </c:pt>
                <c:pt idx="46">
                  <c:v>1.441481E-2</c:v>
                </c:pt>
                <c:pt idx="47">
                  <c:v>2.076302E-2</c:v>
                </c:pt>
                <c:pt idx="48">
                  <c:v>2.6659840000000001E-2</c:v>
                </c:pt>
                <c:pt idx="49">
                  <c:v>3.1748720000000001E-2</c:v>
                </c:pt>
                <c:pt idx="50">
                  <c:v>3.673659E-2</c:v>
                </c:pt>
                <c:pt idx="51">
                  <c:v>4.3540839999999997E-2</c:v>
                </c:pt>
                <c:pt idx="52">
                  <c:v>5.1335529999999997E-2</c:v>
                </c:pt>
                <c:pt idx="53">
                  <c:v>5.319699E-2</c:v>
                </c:pt>
                <c:pt idx="54">
                  <c:v>5.2949030000000001E-2</c:v>
                </c:pt>
                <c:pt idx="55">
                  <c:v>6.567771E-2</c:v>
                </c:pt>
                <c:pt idx="56">
                  <c:v>9.2620240000000006E-2</c:v>
                </c:pt>
                <c:pt idx="57">
                  <c:v>9.7007529999999995E-2</c:v>
                </c:pt>
                <c:pt idx="58">
                  <c:v>9.7084110000000001E-2</c:v>
                </c:pt>
                <c:pt idx="59">
                  <c:v>9.6738729999999995E-2</c:v>
                </c:pt>
                <c:pt idx="60">
                  <c:v>9.6635280000000004E-2</c:v>
                </c:pt>
                <c:pt idx="61">
                  <c:v>9.7906229999999997E-2</c:v>
                </c:pt>
                <c:pt idx="62">
                  <c:v>0.10255649999999999</c:v>
                </c:pt>
                <c:pt idx="63">
                  <c:v>0.1064662</c:v>
                </c:pt>
                <c:pt idx="64">
                  <c:v>0.10690520000000001</c:v>
                </c:pt>
                <c:pt idx="65">
                  <c:v>0.10706789999999999</c:v>
                </c:pt>
                <c:pt idx="66">
                  <c:v>0.1069567</c:v>
                </c:pt>
                <c:pt idx="67">
                  <c:v>0.106998</c:v>
                </c:pt>
                <c:pt idx="68">
                  <c:v>0.1074253</c:v>
                </c:pt>
                <c:pt idx="69">
                  <c:v>0.1076416</c:v>
                </c:pt>
                <c:pt idx="70">
                  <c:v>0.10751040000000001</c:v>
                </c:pt>
                <c:pt idx="71">
                  <c:v>0.1073976</c:v>
                </c:pt>
                <c:pt idx="72">
                  <c:v>0.1075972</c:v>
                </c:pt>
                <c:pt idx="73">
                  <c:v>0.1081805</c:v>
                </c:pt>
                <c:pt idx="74">
                  <c:v>0.1093758</c:v>
                </c:pt>
                <c:pt idx="75">
                  <c:v>0.11134620000000001</c:v>
                </c:pt>
                <c:pt idx="76">
                  <c:v>0.1127182</c:v>
                </c:pt>
                <c:pt idx="77">
                  <c:v>0.11332299999999999</c:v>
                </c:pt>
                <c:pt idx="78">
                  <c:v>0.1129868</c:v>
                </c:pt>
                <c:pt idx="79">
                  <c:v>0.1127828</c:v>
                </c:pt>
                <c:pt idx="80">
                  <c:v>0.1214464</c:v>
                </c:pt>
                <c:pt idx="81">
                  <c:v>0.13163839999999999</c:v>
                </c:pt>
                <c:pt idx="82">
                  <c:v>0.13970379999999999</c:v>
                </c:pt>
                <c:pt idx="83">
                  <c:v>0.1414009</c:v>
                </c:pt>
                <c:pt idx="84">
                  <c:v>0.1414926</c:v>
                </c:pt>
                <c:pt idx="85">
                  <c:v>0.14101169999999999</c:v>
                </c:pt>
                <c:pt idx="86">
                  <c:v>0.14092070000000001</c:v>
                </c:pt>
                <c:pt idx="87">
                  <c:v>0.1418102</c:v>
                </c:pt>
                <c:pt idx="88">
                  <c:v>0.14531230000000001</c:v>
                </c:pt>
                <c:pt idx="89">
                  <c:v>0.1483767</c:v>
                </c:pt>
                <c:pt idx="90">
                  <c:v>0.1492165</c:v>
                </c:pt>
                <c:pt idx="91">
                  <c:v>0.14908920000000001</c:v>
                </c:pt>
                <c:pt idx="92">
                  <c:v>0.1490765</c:v>
                </c:pt>
                <c:pt idx="93">
                  <c:v>0.14922589999999999</c:v>
                </c:pt>
                <c:pt idx="94">
                  <c:v>0.1495426</c:v>
                </c:pt>
                <c:pt idx="95">
                  <c:v>0.1494721</c:v>
                </c:pt>
                <c:pt idx="96">
                  <c:v>0.14933150000000001</c:v>
                </c:pt>
                <c:pt idx="97">
                  <c:v>0.149368</c:v>
                </c:pt>
                <c:pt idx="98">
                  <c:v>0.1496161</c:v>
                </c:pt>
                <c:pt idx="99">
                  <c:v>0.14968809999999999</c:v>
                </c:pt>
                <c:pt idx="100">
                  <c:v>0.1496179</c:v>
                </c:pt>
                <c:pt idx="101">
                  <c:v>0.14981649999999999</c:v>
                </c:pt>
                <c:pt idx="102">
                  <c:v>0.15038209999999999</c:v>
                </c:pt>
                <c:pt idx="103">
                  <c:v>0.1509916</c:v>
                </c:pt>
                <c:pt idx="104">
                  <c:v>0.15124319999999999</c:v>
                </c:pt>
                <c:pt idx="105">
                  <c:v>0.15836069999999999</c:v>
                </c:pt>
                <c:pt idx="106">
                  <c:v>0.16340589999999999</c:v>
                </c:pt>
                <c:pt idx="107">
                  <c:v>0.16233800000000001</c:v>
                </c:pt>
                <c:pt idx="108">
                  <c:v>0.16045380000000001</c:v>
                </c:pt>
                <c:pt idx="109">
                  <c:v>0.16040389999999999</c:v>
                </c:pt>
                <c:pt idx="110">
                  <c:v>0.1607932</c:v>
                </c:pt>
                <c:pt idx="111">
                  <c:v>0.16053020000000001</c:v>
                </c:pt>
                <c:pt idx="112">
                  <c:v>0.16049160000000001</c:v>
                </c:pt>
                <c:pt idx="113">
                  <c:v>0.1610231</c:v>
                </c:pt>
                <c:pt idx="114">
                  <c:v>0.1637528</c:v>
                </c:pt>
                <c:pt idx="115">
                  <c:v>0.16590920000000001</c:v>
                </c:pt>
                <c:pt idx="116">
                  <c:v>0.1660903</c:v>
                </c:pt>
                <c:pt idx="117">
                  <c:v>0.1663328</c:v>
                </c:pt>
                <c:pt idx="118">
                  <c:v>0.1663143</c:v>
                </c:pt>
                <c:pt idx="119">
                  <c:v>0.16712949999999999</c:v>
                </c:pt>
                <c:pt idx="120">
                  <c:v>0.1692487</c:v>
                </c:pt>
                <c:pt idx="121">
                  <c:v>0.17197879999999999</c:v>
                </c:pt>
                <c:pt idx="122">
                  <c:v>0.17231869999999999</c:v>
                </c:pt>
                <c:pt idx="123">
                  <c:v>0.17226040000000001</c:v>
                </c:pt>
                <c:pt idx="124">
                  <c:v>0.17226639999999999</c:v>
                </c:pt>
                <c:pt idx="125">
                  <c:v>0.17233370000000001</c:v>
                </c:pt>
                <c:pt idx="126">
                  <c:v>0.17193559999999999</c:v>
                </c:pt>
                <c:pt idx="127">
                  <c:v>0.17124549999999999</c:v>
                </c:pt>
                <c:pt idx="128">
                  <c:v>0.17070969999999999</c:v>
                </c:pt>
                <c:pt idx="129">
                  <c:v>0.1756723</c:v>
                </c:pt>
                <c:pt idx="130">
                  <c:v>0.20329159999999999</c:v>
                </c:pt>
                <c:pt idx="131">
                  <c:v>0.231237</c:v>
                </c:pt>
                <c:pt idx="132">
                  <c:v>0.24785260000000001</c:v>
                </c:pt>
                <c:pt idx="133">
                  <c:v>0.2545328</c:v>
                </c:pt>
                <c:pt idx="134">
                  <c:v>0.2559361</c:v>
                </c:pt>
                <c:pt idx="135">
                  <c:v>0.2556216</c:v>
                </c:pt>
                <c:pt idx="136">
                  <c:v>0.2553858</c:v>
                </c:pt>
                <c:pt idx="137">
                  <c:v>0.25491979999999997</c:v>
                </c:pt>
                <c:pt idx="138">
                  <c:v>0.25463740000000001</c:v>
                </c:pt>
                <c:pt idx="139">
                  <c:v>0.25541229999999998</c:v>
                </c:pt>
                <c:pt idx="140">
                  <c:v>0.25984230000000003</c:v>
                </c:pt>
                <c:pt idx="141">
                  <c:v>0.26373429999999998</c:v>
                </c:pt>
                <c:pt idx="142">
                  <c:v>0.26386880000000001</c:v>
                </c:pt>
                <c:pt idx="143">
                  <c:v>0.2636849</c:v>
                </c:pt>
                <c:pt idx="144">
                  <c:v>0.2638163</c:v>
                </c:pt>
                <c:pt idx="145">
                  <c:v>0.26397710000000002</c:v>
                </c:pt>
                <c:pt idx="146">
                  <c:v>0.26587759999999999</c:v>
                </c:pt>
                <c:pt idx="147">
                  <c:v>0.27066279999999998</c:v>
                </c:pt>
                <c:pt idx="148">
                  <c:v>0.27657039999999999</c:v>
                </c:pt>
                <c:pt idx="149">
                  <c:v>0.2787946</c:v>
                </c:pt>
                <c:pt idx="150">
                  <c:v>0.2788679</c:v>
                </c:pt>
                <c:pt idx="151">
                  <c:v>0.27927879999999999</c:v>
                </c:pt>
                <c:pt idx="152">
                  <c:v>0.28017059999999999</c:v>
                </c:pt>
                <c:pt idx="153">
                  <c:v>0.28070149999999999</c:v>
                </c:pt>
                <c:pt idx="154">
                  <c:v>0.29422120000000002</c:v>
                </c:pt>
                <c:pt idx="155">
                  <c:v>0.3537612</c:v>
                </c:pt>
                <c:pt idx="156">
                  <c:v>0.4067849</c:v>
                </c:pt>
                <c:pt idx="157">
                  <c:v>0.4315619</c:v>
                </c:pt>
                <c:pt idx="158">
                  <c:v>0.43252049999999997</c:v>
                </c:pt>
                <c:pt idx="159">
                  <c:v>0.42444320000000002</c:v>
                </c:pt>
                <c:pt idx="160">
                  <c:v>0.41570420000000002</c:v>
                </c:pt>
                <c:pt idx="161">
                  <c:v>0.40817829999999999</c:v>
                </c:pt>
                <c:pt idx="162">
                  <c:v>0.40221000000000001</c:v>
                </c:pt>
                <c:pt idx="163">
                  <c:v>0.39759450000000002</c:v>
                </c:pt>
                <c:pt idx="164">
                  <c:v>0.39372119999999999</c:v>
                </c:pt>
                <c:pt idx="165">
                  <c:v>0.39047480000000001</c:v>
                </c:pt>
                <c:pt idx="166">
                  <c:v>0.38783099999999998</c:v>
                </c:pt>
                <c:pt idx="167">
                  <c:v>0.3860188</c:v>
                </c:pt>
                <c:pt idx="168">
                  <c:v>0.38485599999999998</c:v>
                </c:pt>
                <c:pt idx="169">
                  <c:v>0.38419979999999998</c:v>
                </c:pt>
                <c:pt idx="170">
                  <c:v>0.38416250000000002</c:v>
                </c:pt>
                <c:pt idx="171">
                  <c:v>0.38431569999999998</c:v>
                </c:pt>
                <c:pt idx="172">
                  <c:v>0.38431179999999998</c:v>
                </c:pt>
                <c:pt idx="173">
                  <c:v>0.38431700000000002</c:v>
                </c:pt>
                <c:pt idx="174">
                  <c:v>0.38458310000000001</c:v>
                </c:pt>
                <c:pt idx="175">
                  <c:v>0.38576460000000001</c:v>
                </c:pt>
                <c:pt idx="176">
                  <c:v>0.38710869999999997</c:v>
                </c:pt>
                <c:pt idx="177">
                  <c:v>0.38715820000000001</c:v>
                </c:pt>
                <c:pt idx="178">
                  <c:v>0.38702959999999997</c:v>
                </c:pt>
                <c:pt idx="179">
                  <c:v>0.40130769999999999</c:v>
                </c:pt>
                <c:pt idx="180">
                  <c:v>0.43972810000000001</c:v>
                </c:pt>
                <c:pt idx="181">
                  <c:v>0.45485439999999999</c:v>
                </c:pt>
                <c:pt idx="182">
                  <c:v>0.45514139999999997</c:v>
                </c:pt>
                <c:pt idx="183">
                  <c:v>0.4511307</c:v>
                </c:pt>
                <c:pt idx="184">
                  <c:v>0.44758730000000002</c:v>
                </c:pt>
                <c:pt idx="185">
                  <c:v>0.44383879999999998</c:v>
                </c:pt>
                <c:pt idx="186">
                  <c:v>0.44126199999999999</c:v>
                </c:pt>
                <c:pt idx="187">
                  <c:v>0.44011250000000002</c:v>
                </c:pt>
                <c:pt idx="188">
                  <c:v>0.43865720000000002</c:v>
                </c:pt>
                <c:pt idx="189">
                  <c:v>0.43766389999999999</c:v>
                </c:pt>
                <c:pt idx="190">
                  <c:v>0.43685560000000001</c:v>
                </c:pt>
                <c:pt idx="191">
                  <c:v>0.4351814</c:v>
                </c:pt>
                <c:pt idx="192">
                  <c:v>0.43276979999999998</c:v>
                </c:pt>
                <c:pt idx="193">
                  <c:v>0.42984090000000003</c:v>
                </c:pt>
                <c:pt idx="194">
                  <c:v>0.42626540000000002</c:v>
                </c:pt>
                <c:pt idx="195">
                  <c:v>0.42221370000000003</c:v>
                </c:pt>
                <c:pt idx="196">
                  <c:v>0.41794769999999998</c:v>
                </c:pt>
                <c:pt idx="197">
                  <c:v>0.41389369999999998</c:v>
                </c:pt>
                <c:pt idx="198">
                  <c:v>0.41024850000000002</c:v>
                </c:pt>
                <c:pt idx="199">
                  <c:v>0.40667910000000002</c:v>
                </c:pt>
                <c:pt idx="200">
                  <c:v>0.40291399999999999</c:v>
                </c:pt>
                <c:pt idx="201">
                  <c:v>0.39892610000000001</c:v>
                </c:pt>
                <c:pt idx="202">
                  <c:v>0.39547110000000002</c:v>
                </c:pt>
                <c:pt idx="203">
                  <c:v>0.39238669999999998</c:v>
                </c:pt>
                <c:pt idx="204">
                  <c:v>0.3890324</c:v>
                </c:pt>
                <c:pt idx="205">
                  <c:v>0.3883374</c:v>
                </c:pt>
                <c:pt idx="206">
                  <c:v>0.38479560000000002</c:v>
                </c:pt>
                <c:pt idx="207">
                  <c:v>0.40747640000000002</c:v>
                </c:pt>
                <c:pt idx="208">
                  <c:v>0.41980119999999999</c:v>
                </c:pt>
                <c:pt idx="209">
                  <c:v>0.42225639999999998</c:v>
                </c:pt>
                <c:pt idx="210">
                  <c:v>0.42113309999999998</c:v>
                </c:pt>
                <c:pt idx="211">
                  <c:v>0.42145369999999999</c:v>
                </c:pt>
                <c:pt idx="212">
                  <c:v>0.42324450000000002</c:v>
                </c:pt>
                <c:pt idx="213">
                  <c:v>0.42384620000000001</c:v>
                </c:pt>
                <c:pt idx="214">
                  <c:v>0.42399589999999998</c:v>
                </c:pt>
                <c:pt idx="215">
                  <c:v>0.43471739999999998</c:v>
                </c:pt>
                <c:pt idx="216">
                  <c:v>0.44559840000000001</c:v>
                </c:pt>
                <c:pt idx="217">
                  <c:v>0.44985940000000002</c:v>
                </c:pt>
                <c:pt idx="218">
                  <c:v>0.45241510000000001</c:v>
                </c:pt>
                <c:pt idx="219">
                  <c:v>0.4557409</c:v>
                </c:pt>
                <c:pt idx="220">
                  <c:v>0.46504580000000001</c:v>
                </c:pt>
                <c:pt idx="221">
                  <c:v>0.48026619999999998</c:v>
                </c:pt>
                <c:pt idx="222">
                  <c:v>0.4960524</c:v>
                </c:pt>
                <c:pt idx="223">
                  <c:v>0.5101308</c:v>
                </c:pt>
                <c:pt idx="224">
                  <c:v>0.52193509999999999</c:v>
                </c:pt>
                <c:pt idx="225">
                  <c:v>0.53010570000000001</c:v>
                </c:pt>
                <c:pt idx="226">
                  <c:v>0.5339758</c:v>
                </c:pt>
                <c:pt idx="227">
                  <c:v>0.53386540000000005</c:v>
                </c:pt>
                <c:pt idx="228">
                  <c:v>0.52860739999999995</c:v>
                </c:pt>
                <c:pt idx="229">
                  <c:v>0.51949540000000005</c:v>
                </c:pt>
                <c:pt idx="230">
                  <c:v>0.51019970000000003</c:v>
                </c:pt>
                <c:pt idx="231">
                  <c:v>0.50828390000000001</c:v>
                </c:pt>
                <c:pt idx="232">
                  <c:v>0.50990420000000003</c:v>
                </c:pt>
                <c:pt idx="233">
                  <c:v>0.52498690000000003</c:v>
                </c:pt>
                <c:pt idx="234">
                  <c:v>0.52402479999999996</c:v>
                </c:pt>
                <c:pt idx="235">
                  <c:v>0.5180884</c:v>
                </c:pt>
                <c:pt idx="236">
                  <c:v>0.51588199999999995</c:v>
                </c:pt>
                <c:pt idx="237">
                  <c:v>0.51441630000000005</c:v>
                </c:pt>
                <c:pt idx="238">
                  <c:v>0.51283990000000002</c:v>
                </c:pt>
                <c:pt idx="239">
                  <c:v>0.51245859999999999</c:v>
                </c:pt>
                <c:pt idx="240">
                  <c:v>0.51285789999999998</c:v>
                </c:pt>
                <c:pt idx="241">
                  <c:v>0.5149049</c:v>
                </c:pt>
                <c:pt idx="242">
                  <c:v>0.51631009999999999</c:v>
                </c:pt>
                <c:pt idx="243">
                  <c:v>0.51618010000000003</c:v>
                </c:pt>
                <c:pt idx="244">
                  <c:v>0.51593920000000004</c:v>
                </c:pt>
                <c:pt idx="245">
                  <c:v>0.51680820000000005</c:v>
                </c:pt>
                <c:pt idx="246">
                  <c:v>0.52035549999999997</c:v>
                </c:pt>
                <c:pt idx="247">
                  <c:v>0.52919919999999998</c:v>
                </c:pt>
                <c:pt idx="248">
                  <c:v>0.54212059999999995</c:v>
                </c:pt>
                <c:pt idx="249">
                  <c:v>0.55890459999999997</c:v>
                </c:pt>
                <c:pt idx="250">
                  <c:v>0.57501939999999996</c:v>
                </c:pt>
                <c:pt idx="251">
                  <c:v>0.58790790000000004</c:v>
                </c:pt>
                <c:pt idx="252">
                  <c:v>0.59599690000000005</c:v>
                </c:pt>
                <c:pt idx="253">
                  <c:v>0.59889610000000004</c:v>
                </c:pt>
                <c:pt idx="254">
                  <c:v>0.59588700000000006</c:v>
                </c:pt>
                <c:pt idx="255">
                  <c:v>0.59148069999999997</c:v>
                </c:pt>
                <c:pt idx="256">
                  <c:v>0.5854975</c:v>
                </c:pt>
                <c:pt idx="257">
                  <c:v>0.57933500000000004</c:v>
                </c:pt>
                <c:pt idx="258">
                  <c:v>0.57992469999999996</c:v>
                </c:pt>
                <c:pt idx="259">
                  <c:v>0.61107469999999997</c:v>
                </c:pt>
                <c:pt idx="260">
                  <c:v>0.61102100000000004</c:v>
                </c:pt>
                <c:pt idx="261">
                  <c:v>0.60800860000000001</c:v>
                </c:pt>
                <c:pt idx="262">
                  <c:v>0.6010181</c:v>
                </c:pt>
                <c:pt idx="263">
                  <c:v>0.59779389999999999</c:v>
                </c:pt>
                <c:pt idx="264">
                  <c:v>0.59894099999999995</c:v>
                </c:pt>
                <c:pt idx="265">
                  <c:v>0.59918110000000002</c:v>
                </c:pt>
                <c:pt idx="266">
                  <c:v>0.59951679999999996</c:v>
                </c:pt>
                <c:pt idx="267">
                  <c:v>0.59974640000000001</c:v>
                </c:pt>
                <c:pt idx="268">
                  <c:v>0.60316340000000002</c:v>
                </c:pt>
                <c:pt idx="269">
                  <c:v>0.60664229999999997</c:v>
                </c:pt>
                <c:pt idx="270">
                  <c:v>0.6083887</c:v>
                </c:pt>
                <c:pt idx="271">
                  <c:v>0.6108517</c:v>
                </c:pt>
                <c:pt idx="272">
                  <c:v>0.61407769999999995</c:v>
                </c:pt>
                <c:pt idx="273">
                  <c:v>0.62076399999999998</c:v>
                </c:pt>
                <c:pt idx="274">
                  <c:v>0.63480630000000005</c:v>
                </c:pt>
                <c:pt idx="275">
                  <c:v>0.65361049999999998</c:v>
                </c:pt>
                <c:pt idx="276">
                  <c:v>0.66867319999999997</c:v>
                </c:pt>
                <c:pt idx="277">
                  <c:v>0.6775639</c:v>
                </c:pt>
                <c:pt idx="278">
                  <c:v>0.6817839</c:v>
                </c:pt>
                <c:pt idx="279">
                  <c:v>0.68069210000000002</c:v>
                </c:pt>
                <c:pt idx="280">
                  <c:v>0.67435979999999995</c:v>
                </c:pt>
                <c:pt idx="281">
                  <c:v>0.66452900000000004</c:v>
                </c:pt>
                <c:pt idx="282">
                  <c:v>0.65558329999999998</c:v>
                </c:pt>
                <c:pt idx="283">
                  <c:v>0.65363599999999999</c:v>
                </c:pt>
                <c:pt idx="284">
                  <c:v>0.65417990000000004</c:v>
                </c:pt>
                <c:pt idx="285">
                  <c:v>0.66193489999999999</c:v>
                </c:pt>
                <c:pt idx="286">
                  <c:v>0.65313920000000003</c:v>
                </c:pt>
                <c:pt idx="287">
                  <c:v>0.64582910000000004</c:v>
                </c:pt>
                <c:pt idx="288">
                  <c:v>0.6437756</c:v>
                </c:pt>
                <c:pt idx="289">
                  <c:v>0.64347790000000005</c:v>
                </c:pt>
                <c:pt idx="290">
                  <c:v>0.64265099999999997</c:v>
                </c:pt>
                <c:pt idx="291">
                  <c:v>0.64249250000000002</c:v>
                </c:pt>
                <c:pt idx="292">
                  <c:v>0.64604930000000005</c:v>
                </c:pt>
                <c:pt idx="293">
                  <c:v>0.64861599999999997</c:v>
                </c:pt>
                <c:pt idx="294">
                  <c:v>0.65009790000000001</c:v>
                </c:pt>
                <c:pt idx="295">
                  <c:v>0.65063629999999995</c:v>
                </c:pt>
                <c:pt idx="296">
                  <c:v>0.65159199999999995</c:v>
                </c:pt>
                <c:pt idx="297">
                  <c:v>0.65249829999999998</c:v>
                </c:pt>
                <c:pt idx="298">
                  <c:v>0.653775</c:v>
                </c:pt>
                <c:pt idx="299">
                  <c:v>0.65846159999999998</c:v>
                </c:pt>
                <c:pt idx="300">
                  <c:v>0.67104269999999999</c:v>
                </c:pt>
                <c:pt idx="301">
                  <c:v>0.69002479999999999</c:v>
                </c:pt>
                <c:pt idx="302">
                  <c:v>0.70551889999999995</c:v>
                </c:pt>
                <c:pt idx="303">
                  <c:v>0.7162927</c:v>
                </c:pt>
                <c:pt idx="304">
                  <c:v>0.72229650000000001</c:v>
                </c:pt>
                <c:pt idx="305">
                  <c:v>0.72208810000000001</c:v>
                </c:pt>
                <c:pt idx="306">
                  <c:v>0.71799749999999996</c:v>
                </c:pt>
                <c:pt idx="307">
                  <c:v>0.71322750000000001</c:v>
                </c:pt>
                <c:pt idx="308">
                  <c:v>0.70604169999999999</c:v>
                </c:pt>
                <c:pt idx="309">
                  <c:v>0.70306469999999999</c:v>
                </c:pt>
                <c:pt idx="310">
                  <c:v>0.70287639999999996</c:v>
                </c:pt>
                <c:pt idx="311">
                  <c:v>0.71298090000000003</c:v>
                </c:pt>
                <c:pt idx="312">
                  <c:v>0.70863359999999997</c:v>
                </c:pt>
                <c:pt idx="313">
                  <c:v>0.70477809999999996</c:v>
                </c:pt>
                <c:pt idx="314">
                  <c:v>0.69968520000000001</c:v>
                </c:pt>
                <c:pt idx="315">
                  <c:v>0.69783390000000001</c:v>
                </c:pt>
                <c:pt idx="316">
                  <c:v>0.69874499999999995</c:v>
                </c:pt>
                <c:pt idx="317">
                  <c:v>0.698743</c:v>
                </c:pt>
                <c:pt idx="318">
                  <c:v>0.69874429999999998</c:v>
                </c:pt>
                <c:pt idx="319">
                  <c:v>0.698569</c:v>
                </c:pt>
                <c:pt idx="320">
                  <c:v>0.69981629999999995</c:v>
                </c:pt>
                <c:pt idx="321">
                  <c:v>0.70206100000000005</c:v>
                </c:pt>
                <c:pt idx="322">
                  <c:v>0.70450089999999999</c:v>
                </c:pt>
                <c:pt idx="323">
                  <c:v>0.70698360000000005</c:v>
                </c:pt>
                <c:pt idx="324">
                  <c:v>0.71120170000000005</c:v>
                </c:pt>
                <c:pt idx="325">
                  <c:v>0.71792579999999995</c:v>
                </c:pt>
                <c:pt idx="326">
                  <c:v>0.72928789999999999</c:v>
                </c:pt>
                <c:pt idx="327">
                  <c:v>0.74501629999999996</c:v>
                </c:pt>
                <c:pt idx="328">
                  <c:v>0.75651780000000002</c:v>
                </c:pt>
                <c:pt idx="329">
                  <c:v>0.76355640000000002</c:v>
                </c:pt>
                <c:pt idx="330">
                  <c:v>0.76575740000000003</c:v>
                </c:pt>
                <c:pt idx="331">
                  <c:v>0.76188529999999999</c:v>
                </c:pt>
                <c:pt idx="332">
                  <c:v>0.75357830000000003</c:v>
                </c:pt>
                <c:pt idx="333">
                  <c:v>0.74502659999999998</c:v>
                </c:pt>
                <c:pt idx="334">
                  <c:v>0.74054310000000001</c:v>
                </c:pt>
                <c:pt idx="335">
                  <c:v>0.74049679999999996</c:v>
                </c:pt>
                <c:pt idx="336">
                  <c:v>0.76797990000000005</c:v>
                </c:pt>
                <c:pt idx="337">
                  <c:v>0.7738429</c:v>
                </c:pt>
                <c:pt idx="338">
                  <c:v>0.76811549999999995</c:v>
                </c:pt>
                <c:pt idx="339">
                  <c:v>0.76430469999999995</c:v>
                </c:pt>
                <c:pt idx="340">
                  <c:v>0.76157359999999996</c:v>
                </c:pt>
                <c:pt idx="341">
                  <c:v>0.75977989999999995</c:v>
                </c:pt>
                <c:pt idx="342">
                  <c:v>0.75951780000000002</c:v>
                </c:pt>
                <c:pt idx="343">
                  <c:v>0.75991050000000004</c:v>
                </c:pt>
                <c:pt idx="344">
                  <c:v>0.76056869999999999</c:v>
                </c:pt>
                <c:pt idx="345">
                  <c:v>0.76192559999999998</c:v>
                </c:pt>
                <c:pt idx="346">
                  <c:v>0.7625345</c:v>
                </c:pt>
                <c:pt idx="347">
                  <c:v>0.76337920000000004</c:v>
                </c:pt>
                <c:pt idx="348">
                  <c:v>0.76379529999999995</c:v>
                </c:pt>
                <c:pt idx="349">
                  <c:v>0.76554889999999998</c:v>
                </c:pt>
                <c:pt idx="350">
                  <c:v>0.76988129999999999</c:v>
                </c:pt>
                <c:pt idx="351">
                  <c:v>0.77758819999999995</c:v>
                </c:pt>
                <c:pt idx="352">
                  <c:v>0.79030109999999998</c:v>
                </c:pt>
                <c:pt idx="353">
                  <c:v>0.80494379999999999</c:v>
                </c:pt>
                <c:pt idx="354">
                  <c:v>0.81298510000000002</c:v>
                </c:pt>
                <c:pt idx="355">
                  <c:v>0.81481389999999998</c:v>
                </c:pt>
                <c:pt idx="356">
                  <c:v>0.81106789999999995</c:v>
                </c:pt>
                <c:pt idx="357">
                  <c:v>0.80675490000000005</c:v>
                </c:pt>
                <c:pt idx="358">
                  <c:v>0.80271349999999997</c:v>
                </c:pt>
                <c:pt idx="359">
                  <c:v>0.79670949999999996</c:v>
                </c:pt>
                <c:pt idx="360">
                  <c:v>0.79160019999999998</c:v>
                </c:pt>
                <c:pt idx="361">
                  <c:v>0.79140390000000005</c:v>
                </c:pt>
                <c:pt idx="362">
                  <c:v>0.81561110000000003</c:v>
                </c:pt>
                <c:pt idx="363">
                  <c:v>0.81386080000000005</c:v>
                </c:pt>
                <c:pt idx="364">
                  <c:v>0.81086130000000001</c:v>
                </c:pt>
                <c:pt idx="365">
                  <c:v>0.80641890000000005</c:v>
                </c:pt>
                <c:pt idx="366">
                  <c:v>0.80439689999999997</c:v>
                </c:pt>
                <c:pt idx="367">
                  <c:v>0.80493519999999996</c:v>
                </c:pt>
                <c:pt idx="368">
                  <c:v>0.80491179999999996</c:v>
                </c:pt>
                <c:pt idx="369">
                  <c:v>0.80459309999999995</c:v>
                </c:pt>
                <c:pt idx="370">
                  <c:v>0.80624150000000006</c:v>
                </c:pt>
                <c:pt idx="371">
                  <c:v>0.80674500000000005</c:v>
                </c:pt>
                <c:pt idx="372">
                  <c:v>0.80731710000000001</c:v>
                </c:pt>
                <c:pt idx="373">
                  <c:v>0.80777449999999995</c:v>
                </c:pt>
                <c:pt idx="374">
                  <c:v>0.80882529999999997</c:v>
                </c:pt>
                <c:pt idx="375">
                  <c:v>0.81152769999999996</c:v>
                </c:pt>
                <c:pt idx="376">
                  <c:v>0.81729450000000003</c:v>
                </c:pt>
                <c:pt idx="377">
                  <c:v>0.82484500000000005</c:v>
                </c:pt>
                <c:pt idx="378">
                  <c:v>0.83466340000000006</c:v>
                </c:pt>
                <c:pt idx="379">
                  <c:v>0.84517900000000001</c:v>
                </c:pt>
                <c:pt idx="380">
                  <c:v>0.85141270000000002</c:v>
                </c:pt>
                <c:pt idx="381">
                  <c:v>0.85152170000000005</c:v>
                </c:pt>
                <c:pt idx="382">
                  <c:v>0.84671390000000002</c:v>
                </c:pt>
                <c:pt idx="383">
                  <c:v>0.83860590000000002</c:v>
                </c:pt>
                <c:pt idx="384">
                  <c:v>0.83016120000000004</c:v>
                </c:pt>
                <c:pt idx="385">
                  <c:v>0.82515649999999996</c:v>
                </c:pt>
                <c:pt idx="386">
                  <c:v>0.82507540000000001</c:v>
                </c:pt>
                <c:pt idx="387">
                  <c:v>0.8384587</c:v>
                </c:pt>
                <c:pt idx="388">
                  <c:v>0.84904259999999998</c:v>
                </c:pt>
                <c:pt idx="389">
                  <c:v>0.84380670000000002</c:v>
                </c:pt>
                <c:pt idx="390">
                  <c:v>0.84057879999999996</c:v>
                </c:pt>
                <c:pt idx="391">
                  <c:v>0.83855919999999995</c:v>
                </c:pt>
                <c:pt idx="392">
                  <c:v>0.83695730000000002</c:v>
                </c:pt>
                <c:pt idx="393">
                  <c:v>0.83636069999999996</c:v>
                </c:pt>
                <c:pt idx="394">
                  <c:v>0.83677599999999996</c:v>
                </c:pt>
                <c:pt idx="395">
                  <c:v>0.83758849999999996</c:v>
                </c:pt>
                <c:pt idx="396">
                  <c:v>0.83771479999999998</c:v>
                </c:pt>
                <c:pt idx="397">
                  <c:v>0.83886459999999996</c:v>
                </c:pt>
                <c:pt idx="398">
                  <c:v>0.83899210000000002</c:v>
                </c:pt>
                <c:pt idx="399">
                  <c:v>0.838669</c:v>
                </c:pt>
                <c:pt idx="400">
                  <c:v>0.83908680000000002</c:v>
                </c:pt>
                <c:pt idx="401">
                  <c:v>0.84132079999999998</c:v>
                </c:pt>
                <c:pt idx="402">
                  <c:v>0.84630479999999997</c:v>
                </c:pt>
                <c:pt idx="403">
                  <c:v>0.85292080000000003</c:v>
                </c:pt>
                <c:pt idx="404">
                  <c:v>0.86388830000000005</c:v>
                </c:pt>
                <c:pt idx="405">
                  <c:v>0.8723822</c:v>
                </c:pt>
                <c:pt idx="406">
                  <c:v>0.87400699999999998</c:v>
                </c:pt>
                <c:pt idx="407">
                  <c:v>0.87014570000000002</c:v>
                </c:pt>
                <c:pt idx="408">
                  <c:v>0.86603430000000003</c:v>
                </c:pt>
                <c:pt idx="409">
                  <c:v>0.86199879999999995</c:v>
                </c:pt>
                <c:pt idx="410">
                  <c:v>0.85701550000000004</c:v>
                </c:pt>
                <c:pt idx="411">
                  <c:v>0.85229520000000003</c:v>
                </c:pt>
                <c:pt idx="412">
                  <c:v>0.85147200000000001</c:v>
                </c:pt>
                <c:pt idx="413">
                  <c:v>0.87068959999999995</c:v>
                </c:pt>
                <c:pt idx="414">
                  <c:v>0.87899179999999999</c:v>
                </c:pt>
                <c:pt idx="415">
                  <c:v>0.87651239999999997</c:v>
                </c:pt>
                <c:pt idx="416">
                  <c:v>0.87263049999999998</c:v>
                </c:pt>
                <c:pt idx="417">
                  <c:v>0.87041579999999996</c:v>
                </c:pt>
                <c:pt idx="418">
                  <c:v>0.87008490000000005</c:v>
                </c:pt>
                <c:pt idx="419">
                  <c:v>0.87037419999999999</c:v>
                </c:pt>
                <c:pt idx="420">
                  <c:v>0.86998240000000004</c:v>
                </c:pt>
                <c:pt idx="421">
                  <c:v>0.86915100000000001</c:v>
                </c:pt>
                <c:pt idx="422">
                  <c:v>0.86909749999999997</c:v>
                </c:pt>
                <c:pt idx="423">
                  <c:v>0.86942399999999997</c:v>
                </c:pt>
                <c:pt idx="424">
                  <c:v>0.86974969999999996</c:v>
                </c:pt>
                <c:pt idx="425">
                  <c:v>0.8717009</c:v>
                </c:pt>
                <c:pt idx="426">
                  <c:v>0.87367360000000005</c:v>
                </c:pt>
                <c:pt idx="427">
                  <c:v>0.87881019999999999</c:v>
                </c:pt>
                <c:pt idx="428">
                  <c:v>0.8837777</c:v>
                </c:pt>
                <c:pt idx="429">
                  <c:v>0.89062949999999996</c:v>
                </c:pt>
                <c:pt idx="430">
                  <c:v>0.90114709999999998</c:v>
                </c:pt>
                <c:pt idx="431">
                  <c:v>0.90597490000000003</c:v>
                </c:pt>
                <c:pt idx="432">
                  <c:v>0.90322150000000001</c:v>
                </c:pt>
                <c:pt idx="433">
                  <c:v>0.89722290000000005</c:v>
                </c:pt>
                <c:pt idx="434">
                  <c:v>0.88897570000000004</c:v>
                </c:pt>
                <c:pt idx="435">
                  <c:v>0.88148389999999999</c:v>
                </c:pt>
                <c:pt idx="436">
                  <c:v>0.87856009999999995</c:v>
                </c:pt>
                <c:pt idx="437">
                  <c:v>0.87980199999999997</c:v>
                </c:pt>
                <c:pt idx="438">
                  <c:v>0.89674690000000001</c:v>
                </c:pt>
                <c:pt idx="439">
                  <c:v>0.90436879999999997</c:v>
                </c:pt>
                <c:pt idx="440">
                  <c:v>0.90312190000000003</c:v>
                </c:pt>
                <c:pt idx="441">
                  <c:v>0.9018697</c:v>
                </c:pt>
                <c:pt idx="442">
                  <c:v>0.90004899999999999</c:v>
                </c:pt>
                <c:pt idx="443">
                  <c:v>0.89850039999999998</c:v>
                </c:pt>
                <c:pt idx="444">
                  <c:v>0.89792729999999998</c:v>
                </c:pt>
                <c:pt idx="445">
                  <c:v>0.89808949999999999</c:v>
                </c:pt>
                <c:pt idx="446">
                  <c:v>0.89865819999999996</c:v>
                </c:pt>
                <c:pt idx="447">
                  <c:v>0.89876489999999998</c:v>
                </c:pt>
                <c:pt idx="448">
                  <c:v>0.89890840000000005</c:v>
                </c:pt>
                <c:pt idx="449">
                  <c:v>0.89897640000000001</c:v>
                </c:pt>
                <c:pt idx="450">
                  <c:v>0.89897369999999999</c:v>
                </c:pt>
                <c:pt idx="451">
                  <c:v>0.90018019999999999</c:v>
                </c:pt>
                <c:pt idx="452">
                  <c:v>0.90349699999999999</c:v>
                </c:pt>
                <c:pt idx="453">
                  <c:v>0.90711439999999999</c:v>
                </c:pt>
                <c:pt idx="454">
                  <c:v>0.91066349999999996</c:v>
                </c:pt>
                <c:pt idx="455">
                  <c:v>0.91821489999999995</c:v>
                </c:pt>
                <c:pt idx="456">
                  <c:v>0.92354959999999997</c:v>
                </c:pt>
                <c:pt idx="457">
                  <c:v>0.9225527</c:v>
                </c:pt>
                <c:pt idx="458">
                  <c:v>0.91944269999999995</c:v>
                </c:pt>
                <c:pt idx="459">
                  <c:v>0.91660019999999998</c:v>
                </c:pt>
                <c:pt idx="460">
                  <c:v>0.91293060000000004</c:v>
                </c:pt>
                <c:pt idx="461">
                  <c:v>0.9089564</c:v>
                </c:pt>
                <c:pt idx="462">
                  <c:v>0.90805950000000002</c:v>
                </c:pt>
                <c:pt idx="463">
                  <c:v>0.90843189999999996</c:v>
                </c:pt>
                <c:pt idx="464">
                  <c:v>0.91686389999999995</c:v>
                </c:pt>
                <c:pt idx="465">
                  <c:v>0.91824479999999997</c:v>
                </c:pt>
                <c:pt idx="466">
                  <c:v>0.91633129999999996</c:v>
                </c:pt>
                <c:pt idx="467">
                  <c:v>0.91392010000000001</c:v>
                </c:pt>
                <c:pt idx="468">
                  <c:v>0.91275569999999995</c:v>
                </c:pt>
                <c:pt idx="469">
                  <c:v>0.91282269999999999</c:v>
                </c:pt>
                <c:pt idx="470">
                  <c:v>0.91303400000000001</c:v>
                </c:pt>
                <c:pt idx="471">
                  <c:v>0.91271800000000003</c:v>
                </c:pt>
                <c:pt idx="472">
                  <c:v>0.91255810000000004</c:v>
                </c:pt>
                <c:pt idx="473">
                  <c:v>0.91241030000000001</c:v>
                </c:pt>
                <c:pt idx="474">
                  <c:v>0.91229709999999997</c:v>
                </c:pt>
                <c:pt idx="475">
                  <c:v>0.91245480000000001</c:v>
                </c:pt>
                <c:pt idx="476">
                  <c:v>0.91362699999999997</c:v>
                </c:pt>
                <c:pt idx="477">
                  <c:v>0.91601220000000005</c:v>
                </c:pt>
                <c:pt idx="478">
                  <c:v>0.91879279999999997</c:v>
                </c:pt>
                <c:pt idx="479">
                  <c:v>0.92159840000000004</c:v>
                </c:pt>
                <c:pt idx="480">
                  <c:v>0.92514879999999999</c:v>
                </c:pt>
                <c:pt idx="481">
                  <c:v>0.93231730000000002</c:v>
                </c:pt>
                <c:pt idx="482">
                  <c:v>0.93567469999999997</c:v>
                </c:pt>
                <c:pt idx="483">
                  <c:v>0.93294469999999996</c:v>
                </c:pt>
                <c:pt idx="484">
                  <c:v>0.92829220000000001</c:v>
                </c:pt>
                <c:pt idx="485">
                  <c:v>0.92371669999999995</c:v>
                </c:pt>
                <c:pt idx="486">
                  <c:v>0.92149250000000005</c:v>
                </c:pt>
                <c:pt idx="487">
                  <c:v>0.92191500000000004</c:v>
                </c:pt>
                <c:pt idx="488">
                  <c:v>0.93243869999999995</c:v>
                </c:pt>
                <c:pt idx="489">
                  <c:v>0.94066930000000004</c:v>
                </c:pt>
                <c:pt idx="490">
                  <c:v>0.93965520000000002</c:v>
                </c:pt>
                <c:pt idx="491">
                  <c:v>0.93802090000000005</c:v>
                </c:pt>
                <c:pt idx="492">
                  <c:v>0.93624960000000002</c:v>
                </c:pt>
                <c:pt idx="493">
                  <c:v>0.93479190000000001</c:v>
                </c:pt>
                <c:pt idx="494">
                  <c:v>0.93408170000000001</c:v>
                </c:pt>
                <c:pt idx="495">
                  <c:v>0.93402110000000005</c:v>
                </c:pt>
                <c:pt idx="496">
                  <c:v>0.93431339999999996</c:v>
                </c:pt>
                <c:pt idx="497">
                  <c:v>0.93448940000000003</c:v>
                </c:pt>
                <c:pt idx="498">
                  <c:v>0.93455489999999997</c:v>
                </c:pt>
                <c:pt idx="499">
                  <c:v>0.9345869</c:v>
                </c:pt>
                <c:pt idx="500">
                  <c:v>0.93453649999999999</c:v>
                </c:pt>
                <c:pt idx="501">
                  <c:v>0.93503950000000002</c:v>
                </c:pt>
                <c:pt idx="502">
                  <c:v>0.93670679999999995</c:v>
                </c:pt>
                <c:pt idx="503">
                  <c:v>0.93888150000000004</c:v>
                </c:pt>
                <c:pt idx="504">
                  <c:v>0.94085680000000005</c:v>
                </c:pt>
                <c:pt idx="505">
                  <c:v>0.94361759999999995</c:v>
                </c:pt>
                <c:pt idx="506">
                  <c:v>0.94883139999999999</c:v>
                </c:pt>
                <c:pt idx="507">
                  <c:v>0.95242709999999997</c:v>
                </c:pt>
                <c:pt idx="508">
                  <c:v>0.95186959999999998</c:v>
                </c:pt>
                <c:pt idx="509">
                  <c:v>0.95021809999999995</c:v>
                </c:pt>
                <c:pt idx="510">
                  <c:v>0.94810890000000003</c:v>
                </c:pt>
                <c:pt idx="511">
                  <c:v>0.94559950000000004</c:v>
                </c:pt>
                <c:pt idx="512">
                  <c:v>0.94444950000000005</c:v>
                </c:pt>
                <c:pt idx="513">
                  <c:v>0.94407050000000003</c:v>
                </c:pt>
                <c:pt idx="514">
                  <c:v>0.95633710000000005</c:v>
                </c:pt>
                <c:pt idx="515">
                  <c:v>0.96058359999999998</c:v>
                </c:pt>
                <c:pt idx="516">
                  <c:v>0.96000439999999998</c:v>
                </c:pt>
                <c:pt idx="517">
                  <c:v>0.95810770000000001</c:v>
                </c:pt>
                <c:pt idx="518">
                  <c:v>0.95701910000000001</c:v>
                </c:pt>
                <c:pt idx="519">
                  <c:v>0.95673220000000003</c:v>
                </c:pt>
                <c:pt idx="520">
                  <c:v>0.95681309999999997</c:v>
                </c:pt>
                <c:pt idx="521">
                  <c:v>0.95674440000000005</c:v>
                </c:pt>
                <c:pt idx="522">
                  <c:v>0.95647249999999995</c:v>
                </c:pt>
                <c:pt idx="523">
                  <c:v>0.95638069999999997</c:v>
                </c:pt>
                <c:pt idx="524">
                  <c:v>0.9562657</c:v>
                </c:pt>
                <c:pt idx="525">
                  <c:v>0.95624509999999996</c:v>
                </c:pt>
                <c:pt idx="526">
                  <c:v>0.95631069999999996</c:v>
                </c:pt>
                <c:pt idx="527">
                  <c:v>0.95739249999999998</c:v>
                </c:pt>
                <c:pt idx="528">
                  <c:v>0.95945480000000005</c:v>
                </c:pt>
                <c:pt idx="529">
                  <c:v>0.96156410000000003</c:v>
                </c:pt>
                <c:pt idx="530">
                  <c:v>0.9632018</c:v>
                </c:pt>
                <c:pt idx="531">
                  <c:v>0.96732229999999997</c:v>
                </c:pt>
                <c:pt idx="532">
                  <c:v>0.97215949999999995</c:v>
                </c:pt>
                <c:pt idx="533">
                  <c:v>0.97235000000000005</c:v>
                </c:pt>
                <c:pt idx="534">
                  <c:v>0.96974190000000005</c:v>
                </c:pt>
                <c:pt idx="535">
                  <c:v>0.9667036</c:v>
                </c:pt>
                <c:pt idx="536">
                  <c:v>0.96414789999999995</c:v>
                </c:pt>
                <c:pt idx="537">
                  <c:v>0.96326160000000005</c:v>
                </c:pt>
                <c:pt idx="538">
                  <c:v>0.96360619999999997</c:v>
                </c:pt>
                <c:pt idx="539">
                  <c:v>0.97053900000000004</c:v>
                </c:pt>
                <c:pt idx="540">
                  <c:v>0.97498929999999995</c:v>
                </c:pt>
                <c:pt idx="541">
                  <c:v>0.97429840000000001</c:v>
                </c:pt>
                <c:pt idx="542">
                  <c:v>0.97322379999999997</c:v>
                </c:pt>
                <c:pt idx="543">
                  <c:v>0.97214259999999997</c:v>
                </c:pt>
                <c:pt idx="544">
                  <c:v>0.97139010000000003</c:v>
                </c:pt>
                <c:pt idx="545">
                  <c:v>0.97107929999999998</c:v>
                </c:pt>
                <c:pt idx="546">
                  <c:v>0.97112209999999999</c:v>
                </c:pt>
                <c:pt idx="547">
                  <c:v>0.97235210000000005</c:v>
                </c:pt>
                <c:pt idx="548">
                  <c:v>0.97281459999999997</c:v>
                </c:pt>
                <c:pt idx="549">
                  <c:v>0.97285429999999995</c:v>
                </c:pt>
                <c:pt idx="550">
                  <c:v>0.97285679999999997</c:v>
                </c:pt>
                <c:pt idx="551">
                  <c:v>0.97285750000000004</c:v>
                </c:pt>
                <c:pt idx="552">
                  <c:v>0.97283940000000002</c:v>
                </c:pt>
                <c:pt idx="553">
                  <c:v>0.97389709999999996</c:v>
                </c:pt>
                <c:pt idx="554">
                  <c:v>0.97589550000000003</c:v>
                </c:pt>
                <c:pt idx="555">
                  <c:v>0.97717259999999995</c:v>
                </c:pt>
                <c:pt idx="556">
                  <c:v>0.97910750000000002</c:v>
                </c:pt>
                <c:pt idx="557">
                  <c:v>0.98230949999999995</c:v>
                </c:pt>
                <c:pt idx="558">
                  <c:v>0.98327260000000005</c:v>
                </c:pt>
                <c:pt idx="559">
                  <c:v>0.98194250000000005</c:v>
                </c:pt>
                <c:pt idx="560">
                  <c:v>0.98056319999999997</c:v>
                </c:pt>
                <c:pt idx="561">
                  <c:v>0.97900069999999995</c:v>
                </c:pt>
                <c:pt idx="562">
                  <c:v>0.97720680000000004</c:v>
                </c:pt>
                <c:pt idx="563">
                  <c:v>0.97616919999999996</c:v>
                </c:pt>
                <c:pt idx="564">
                  <c:v>0.97600019999999998</c:v>
                </c:pt>
                <c:pt idx="565">
                  <c:v>0.9811223</c:v>
                </c:pt>
                <c:pt idx="566">
                  <c:v>0.98544109999999996</c:v>
                </c:pt>
                <c:pt idx="567">
                  <c:v>0.98502250000000002</c:v>
                </c:pt>
                <c:pt idx="568">
                  <c:v>0.98381600000000002</c:v>
                </c:pt>
                <c:pt idx="569">
                  <c:v>0.98324160000000005</c:v>
                </c:pt>
                <c:pt idx="570">
                  <c:v>0.98320660000000004</c:v>
                </c:pt>
                <c:pt idx="571">
                  <c:v>0.98329500000000003</c:v>
                </c:pt>
                <c:pt idx="572">
                  <c:v>0.98340859999999997</c:v>
                </c:pt>
                <c:pt idx="573">
                  <c:v>0.98359319999999995</c:v>
                </c:pt>
                <c:pt idx="574">
                  <c:v>0.98356120000000002</c:v>
                </c:pt>
                <c:pt idx="575">
                  <c:v>0.98351560000000005</c:v>
                </c:pt>
                <c:pt idx="576">
                  <c:v>0.98353599999999997</c:v>
                </c:pt>
                <c:pt idx="577">
                  <c:v>0.98354129999999995</c:v>
                </c:pt>
                <c:pt idx="578">
                  <c:v>0.98357119999999998</c:v>
                </c:pt>
                <c:pt idx="579">
                  <c:v>0.98483750000000003</c:v>
                </c:pt>
                <c:pt idx="580">
                  <c:v>0.98615120000000001</c:v>
                </c:pt>
                <c:pt idx="581">
                  <c:v>0.98680590000000001</c:v>
                </c:pt>
                <c:pt idx="582">
                  <c:v>0.98914650000000004</c:v>
                </c:pt>
                <c:pt idx="583">
                  <c:v>0.99183540000000003</c:v>
                </c:pt>
                <c:pt idx="584">
                  <c:v>0.99073020000000001</c:v>
                </c:pt>
                <c:pt idx="585">
                  <c:v>0.98873100000000003</c:v>
                </c:pt>
                <c:pt idx="586">
                  <c:v>0.98656219999999994</c:v>
                </c:pt>
                <c:pt idx="587">
                  <c:v>0.98466149999999997</c:v>
                </c:pt>
                <c:pt idx="588">
                  <c:v>0.98372850000000001</c:v>
                </c:pt>
                <c:pt idx="589">
                  <c:v>0.98378089999999996</c:v>
                </c:pt>
                <c:pt idx="590">
                  <c:v>0.98386969999999996</c:v>
                </c:pt>
                <c:pt idx="591">
                  <c:v>0.98815819999999999</c:v>
                </c:pt>
                <c:pt idx="592">
                  <c:v>0.98996099999999998</c:v>
                </c:pt>
                <c:pt idx="593">
                  <c:v>0.98961849999999996</c:v>
                </c:pt>
                <c:pt idx="594">
                  <c:v>0.98929219999999995</c:v>
                </c:pt>
                <c:pt idx="595">
                  <c:v>0.98890549999999999</c:v>
                </c:pt>
                <c:pt idx="596">
                  <c:v>0.98871549999999997</c:v>
                </c:pt>
                <c:pt idx="597">
                  <c:v>0.98872510000000002</c:v>
                </c:pt>
                <c:pt idx="598">
                  <c:v>0.98886549999999995</c:v>
                </c:pt>
                <c:pt idx="599">
                  <c:v>0.98898759999999997</c:v>
                </c:pt>
                <c:pt idx="600">
                  <c:v>0.9890504</c:v>
                </c:pt>
                <c:pt idx="601">
                  <c:v>0.98908620000000003</c:v>
                </c:pt>
                <c:pt idx="602">
                  <c:v>0.98911510000000002</c:v>
                </c:pt>
                <c:pt idx="603">
                  <c:v>0.98907049999999996</c:v>
                </c:pt>
                <c:pt idx="604">
                  <c:v>0.98951960000000005</c:v>
                </c:pt>
                <c:pt idx="605">
                  <c:v>0.99071730000000002</c:v>
                </c:pt>
                <c:pt idx="606">
                  <c:v>0.99103070000000004</c:v>
                </c:pt>
                <c:pt idx="607">
                  <c:v>0.99225680000000005</c:v>
                </c:pt>
                <c:pt idx="608">
                  <c:v>0.99382689999999996</c:v>
                </c:pt>
                <c:pt idx="609">
                  <c:v>0.99314340000000001</c:v>
                </c:pt>
                <c:pt idx="610">
                  <c:v>0.99206179999999999</c:v>
                </c:pt>
                <c:pt idx="611">
                  <c:v>0.99093679999999995</c:v>
                </c:pt>
                <c:pt idx="612">
                  <c:v>0.98972369999999998</c:v>
                </c:pt>
                <c:pt idx="613">
                  <c:v>0.98837450000000004</c:v>
                </c:pt>
                <c:pt idx="614">
                  <c:v>0.98747799999999997</c:v>
                </c:pt>
                <c:pt idx="615">
                  <c:v>0.98740039999999996</c:v>
                </c:pt>
                <c:pt idx="616">
                  <c:v>0.98730439999999997</c:v>
                </c:pt>
                <c:pt idx="617">
                  <c:v>0.99080089999999998</c:v>
                </c:pt>
                <c:pt idx="618">
                  <c:v>0.99311419999999995</c:v>
                </c:pt>
                <c:pt idx="619">
                  <c:v>0.99387630000000005</c:v>
                </c:pt>
                <c:pt idx="620">
                  <c:v>0.99373180000000005</c:v>
                </c:pt>
                <c:pt idx="621">
                  <c:v>0.99383410000000005</c:v>
                </c:pt>
                <c:pt idx="622">
                  <c:v>0.9939405</c:v>
                </c:pt>
                <c:pt idx="623">
                  <c:v>0.99390020000000001</c:v>
                </c:pt>
                <c:pt idx="624">
                  <c:v>0.99388569999999998</c:v>
                </c:pt>
                <c:pt idx="625">
                  <c:v>0.99374430000000002</c:v>
                </c:pt>
                <c:pt idx="626">
                  <c:v>0.99372439999999995</c:v>
                </c:pt>
                <c:pt idx="627">
                  <c:v>0.99371929999999997</c:v>
                </c:pt>
                <c:pt idx="628">
                  <c:v>0.99371019999999999</c:v>
                </c:pt>
                <c:pt idx="629">
                  <c:v>0.99387449999999999</c:v>
                </c:pt>
                <c:pt idx="630">
                  <c:v>0.99453060000000004</c:v>
                </c:pt>
                <c:pt idx="631">
                  <c:v>0.99552609999999997</c:v>
                </c:pt>
                <c:pt idx="632">
                  <c:v>0.99608980000000003</c:v>
                </c:pt>
                <c:pt idx="633">
                  <c:v>0.99789729999999999</c:v>
                </c:pt>
                <c:pt idx="634">
                  <c:v>0.99906220000000001</c:v>
                </c:pt>
                <c:pt idx="635">
                  <c:v>0.99806050000000002</c:v>
                </c:pt>
                <c:pt idx="636">
                  <c:v>0.99651990000000001</c:v>
                </c:pt>
                <c:pt idx="637">
                  <c:v>0.99489559999999999</c:v>
                </c:pt>
                <c:pt idx="638">
                  <c:v>0.99353060000000004</c:v>
                </c:pt>
                <c:pt idx="639">
                  <c:v>0.99271790000000004</c:v>
                </c:pt>
                <c:pt idx="640">
                  <c:v>0.99270099999999994</c:v>
                </c:pt>
                <c:pt idx="641">
                  <c:v>0.99281629999999998</c:v>
                </c:pt>
                <c:pt idx="642">
                  <c:v>0.9927762</c:v>
                </c:pt>
                <c:pt idx="643">
                  <c:v>0.99516830000000001</c:v>
                </c:pt>
                <c:pt idx="644">
                  <c:v>0.99535589999999996</c:v>
                </c:pt>
                <c:pt idx="645">
                  <c:v>0.99526919999999997</c:v>
                </c:pt>
                <c:pt idx="646">
                  <c:v>0.99515719999999996</c:v>
                </c:pt>
                <c:pt idx="647">
                  <c:v>0.99507769999999995</c:v>
                </c:pt>
              </c:numCache>
            </c:numRef>
          </c:yVal>
          <c:smooth val="1"/>
          <c:extLst>
            <c:ext xmlns:c16="http://schemas.microsoft.com/office/drawing/2014/chart" uri="{C3380CC4-5D6E-409C-BE32-E72D297353CC}">
              <c16:uniqueId val="{00000000-E82E-45DC-9923-87090C5A8582}"/>
            </c:ext>
          </c:extLst>
        </c:ser>
        <c:dLbls>
          <c:showLegendKey val="0"/>
          <c:showVal val="0"/>
          <c:showCatName val="0"/>
          <c:showSerName val="0"/>
          <c:showPercent val="0"/>
          <c:showBubbleSize val="0"/>
        </c:dLbls>
        <c:axId val="1711274768"/>
        <c:axId val="1711286832"/>
      </c:scatterChart>
      <c:valAx>
        <c:axId val="1711274768"/>
        <c:scaling>
          <c:orientation val="minMax"/>
        </c:scaling>
        <c:delete val="0"/>
        <c:axPos val="b"/>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Bodoni MT" panose="02070603080606020203" pitchFamily="18" charset="0"/>
                <a:ea typeface="+mn-ea"/>
                <a:cs typeface="+mn-cs"/>
              </a:defRPr>
            </a:pPr>
            <a:endParaRPr lang="en-US"/>
          </a:p>
        </c:txPr>
        <c:crossAx val="1711286832"/>
        <c:crosses val="autoZero"/>
        <c:crossBetween val="midCat"/>
      </c:valAx>
      <c:valAx>
        <c:axId val="1711286832"/>
        <c:scaling>
          <c:orientation val="minMax"/>
          <c:min val="0"/>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Bodoni MT" panose="02070603080606020203" pitchFamily="18" charset="0"/>
                <a:ea typeface="+mn-ea"/>
                <a:cs typeface="+mn-cs"/>
              </a:defRPr>
            </a:pPr>
            <a:endParaRPr lang="en-US"/>
          </a:p>
        </c:txPr>
        <c:crossAx val="1711274768"/>
        <c:crosses val="autoZero"/>
        <c:crossBetween val="midCat"/>
      </c:valAx>
      <c:spPr>
        <a:noFill/>
        <a:ln>
          <a:noFill/>
        </a:ln>
        <a:effectLst/>
      </c:spPr>
    </c:plotArea>
    <c:plotVisOnly val="1"/>
    <c:dispBlanksAs val="gap"/>
    <c:showDLblsOverMax val="0"/>
  </c:chart>
  <c:spPr>
    <a:noFill/>
    <a:ln>
      <a:solidFill>
        <a:schemeClr val="accent1">
          <a:lumMod val="75000"/>
        </a:schemeClr>
      </a:solidFill>
    </a:ln>
    <a:effectLst/>
  </c:spPr>
  <c:txPr>
    <a:bodyPr/>
    <a:lstStyle/>
    <a:p>
      <a:pPr>
        <a:defRPr sz="1100">
          <a:latin typeface="Bodoni MT" panose="02070603080606020203" pitchFamily="18" charset="0"/>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5"/>
    </mc:Choice>
    <mc:Fallback>
      <c:style val="5"/>
    </mc:Fallback>
  </mc:AlternateContent>
  <c:chart>
    <c:autoTitleDeleted val="1"/>
    <c:plotArea>
      <c:layout/>
      <c:scatterChart>
        <c:scatterStyle val="smoothMarker"/>
        <c:varyColors val="0"/>
        <c:ser>
          <c:idx val="0"/>
          <c:order val="0"/>
          <c:spPr>
            <a:ln w="19050" cap="rnd">
              <a:solidFill>
                <a:schemeClr val="accent1">
                  <a:lumMod val="75000"/>
                </a:schemeClr>
              </a:solidFill>
              <a:round/>
            </a:ln>
            <a:effectLst/>
          </c:spPr>
          <c:marker>
            <c:symbol val="none"/>
          </c:marker>
          <c:xVal>
            <c:numRef>
              <c:f>'Pinch-out seminar'!$U$5:$U$1504</c:f>
              <c:numCache>
                <c:formatCode>0.00</c:formatCode>
                <c:ptCount val="1500"/>
                <c:pt idx="0">
                  <c:v>0.02</c:v>
                </c:pt>
                <c:pt idx="1">
                  <c:v>0.04</c:v>
                </c:pt>
                <c:pt idx="2">
                  <c:v>0.06</c:v>
                </c:pt>
                <c:pt idx="3">
                  <c:v>0.08</c:v>
                </c:pt>
                <c:pt idx="4">
                  <c:v>0.1</c:v>
                </c:pt>
                <c:pt idx="5">
                  <c:v>0.12</c:v>
                </c:pt>
                <c:pt idx="6">
                  <c:v>0.14000000000000001</c:v>
                </c:pt>
                <c:pt idx="7">
                  <c:v>0.16</c:v>
                </c:pt>
                <c:pt idx="8">
                  <c:v>0.18</c:v>
                </c:pt>
                <c:pt idx="9">
                  <c:v>0.2</c:v>
                </c:pt>
                <c:pt idx="10">
                  <c:v>0.22</c:v>
                </c:pt>
                <c:pt idx="11">
                  <c:v>0.24</c:v>
                </c:pt>
                <c:pt idx="12">
                  <c:v>0.26</c:v>
                </c:pt>
                <c:pt idx="13">
                  <c:v>0.28000000000000003</c:v>
                </c:pt>
                <c:pt idx="14">
                  <c:v>0.3</c:v>
                </c:pt>
                <c:pt idx="15">
                  <c:v>0.32</c:v>
                </c:pt>
                <c:pt idx="16">
                  <c:v>0.34</c:v>
                </c:pt>
                <c:pt idx="17">
                  <c:v>0.36</c:v>
                </c:pt>
                <c:pt idx="18">
                  <c:v>0.38</c:v>
                </c:pt>
                <c:pt idx="19">
                  <c:v>0.4</c:v>
                </c:pt>
                <c:pt idx="20">
                  <c:v>0.42</c:v>
                </c:pt>
                <c:pt idx="21">
                  <c:v>0.44</c:v>
                </c:pt>
                <c:pt idx="22">
                  <c:v>0.46</c:v>
                </c:pt>
                <c:pt idx="23">
                  <c:v>0.48</c:v>
                </c:pt>
                <c:pt idx="24">
                  <c:v>0.5</c:v>
                </c:pt>
                <c:pt idx="25">
                  <c:v>0.52</c:v>
                </c:pt>
                <c:pt idx="26">
                  <c:v>0.54</c:v>
                </c:pt>
                <c:pt idx="27">
                  <c:v>0.56000000000000005</c:v>
                </c:pt>
                <c:pt idx="28">
                  <c:v>0.57999999999999996</c:v>
                </c:pt>
                <c:pt idx="29">
                  <c:v>0.6</c:v>
                </c:pt>
                <c:pt idx="30">
                  <c:v>0.62</c:v>
                </c:pt>
                <c:pt idx="31">
                  <c:v>0.64</c:v>
                </c:pt>
                <c:pt idx="32">
                  <c:v>0.66</c:v>
                </c:pt>
                <c:pt idx="33">
                  <c:v>0.68</c:v>
                </c:pt>
                <c:pt idx="34">
                  <c:v>0.7</c:v>
                </c:pt>
                <c:pt idx="35">
                  <c:v>0.72</c:v>
                </c:pt>
                <c:pt idx="36">
                  <c:v>0.74</c:v>
                </c:pt>
                <c:pt idx="37">
                  <c:v>0.76</c:v>
                </c:pt>
                <c:pt idx="38">
                  <c:v>0.78</c:v>
                </c:pt>
                <c:pt idx="39">
                  <c:v>0.8</c:v>
                </c:pt>
                <c:pt idx="40">
                  <c:v>0.82</c:v>
                </c:pt>
                <c:pt idx="41">
                  <c:v>0.84</c:v>
                </c:pt>
                <c:pt idx="42">
                  <c:v>0.86</c:v>
                </c:pt>
                <c:pt idx="43">
                  <c:v>0.88</c:v>
                </c:pt>
                <c:pt idx="44">
                  <c:v>0.9</c:v>
                </c:pt>
                <c:pt idx="45">
                  <c:v>0.92</c:v>
                </c:pt>
                <c:pt idx="46">
                  <c:v>0.94</c:v>
                </c:pt>
                <c:pt idx="47">
                  <c:v>0.96</c:v>
                </c:pt>
                <c:pt idx="48">
                  <c:v>0.98</c:v>
                </c:pt>
                <c:pt idx="49">
                  <c:v>1</c:v>
                </c:pt>
                <c:pt idx="50">
                  <c:v>1.02</c:v>
                </c:pt>
                <c:pt idx="51">
                  <c:v>1.04</c:v>
                </c:pt>
                <c:pt idx="52">
                  <c:v>1.06</c:v>
                </c:pt>
                <c:pt idx="53">
                  <c:v>1.08</c:v>
                </c:pt>
                <c:pt idx="54">
                  <c:v>1.1000000000000001</c:v>
                </c:pt>
                <c:pt idx="55">
                  <c:v>1.1200000000000001</c:v>
                </c:pt>
                <c:pt idx="56">
                  <c:v>1.1399999999999999</c:v>
                </c:pt>
                <c:pt idx="57">
                  <c:v>1.1599999999999999</c:v>
                </c:pt>
                <c:pt idx="58">
                  <c:v>1.18</c:v>
                </c:pt>
                <c:pt idx="59">
                  <c:v>1.2</c:v>
                </c:pt>
                <c:pt idx="60">
                  <c:v>1.22</c:v>
                </c:pt>
                <c:pt idx="61">
                  <c:v>1.24</c:v>
                </c:pt>
                <c:pt idx="62">
                  <c:v>1.26</c:v>
                </c:pt>
                <c:pt idx="63">
                  <c:v>1.28</c:v>
                </c:pt>
                <c:pt idx="64">
                  <c:v>1.3</c:v>
                </c:pt>
                <c:pt idx="65">
                  <c:v>1.32</c:v>
                </c:pt>
                <c:pt idx="66">
                  <c:v>1.34</c:v>
                </c:pt>
                <c:pt idx="67">
                  <c:v>1.36</c:v>
                </c:pt>
                <c:pt idx="68">
                  <c:v>1.38</c:v>
                </c:pt>
                <c:pt idx="69">
                  <c:v>1.4</c:v>
                </c:pt>
                <c:pt idx="70">
                  <c:v>1.42</c:v>
                </c:pt>
                <c:pt idx="71">
                  <c:v>1.44</c:v>
                </c:pt>
                <c:pt idx="72">
                  <c:v>1.46</c:v>
                </c:pt>
                <c:pt idx="73">
                  <c:v>1.48</c:v>
                </c:pt>
                <c:pt idx="74">
                  <c:v>1.5</c:v>
                </c:pt>
                <c:pt idx="75">
                  <c:v>1.52</c:v>
                </c:pt>
                <c:pt idx="76">
                  <c:v>1.54</c:v>
                </c:pt>
                <c:pt idx="77">
                  <c:v>1.56</c:v>
                </c:pt>
                <c:pt idx="78">
                  <c:v>1.58</c:v>
                </c:pt>
                <c:pt idx="79">
                  <c:v>1.6</c:v>
                </c:pt>
                <c:pt idx="80">
                  <c:v>1.62</c:v>
                </c:pt>
                <c:pt idx="81">
                  <c:v>1.64</c:v>
                </c:pt>
                <c:pt idx="82">
                  <c:v>1.66</c:v>
                </c:pt>
                <c:pt idx="83">
                  <c:v>1.68</c:v>
                </c:pt>
                <c:pt idx="84">
                  <c:v>1.7</c:v>
                </c:pt>
                <c:pt idx="85">
                  <c:v>1.72</c:v>
                </c:pt>
                <c:pt idx="86">
                  <c:v>1.74</c:v>
                </c:pt>
                <c:pt idx="87">
                  <c:v>1.76</c:v>
                </c:pt>
                <c:pt idx="88">
                  <c:v>1.78</c:v>
                </c:pt>
                <c:pt idx="89">
                  <c:v>1.8</c:v>
                </c:pt>
                <c:pt idx="90">
                  <c:v>1.82</c:v>
                </c:pt>
                <c:pt idx="91">
                  <c:v>1.84</c:v>
                </c:pt>
                <c:pt idx="92">
                  <c:v>1.86</c:v>
                </c:pt>
                <c:pt idx="93">
                  <c:v>1.88</c:v>
                </c:pt>
                <c:pt idx="94">
                  <c:v>1.9</c:v>
                </c:pt>
                <c:pt idx="95">
                  <c:v>1.92</c:v>
                </c:pt>
                <c:pt idx="96">
                  <c:v>1.94</c:v>
                </c:pt>
                <c:pt idx="97">
                  <c:v>1.96</c:v>
                </c:pt>
                <c:pt idx="98">
                  <c:v>1.98</c:v>
                </c:pt>
                <c:pt idx="99">
                  <c:v>2</c:v>
                </c:pt>
                <c:pt idx="100">
                  <c:v>2.02</c:v>
                </c:pt>
                <c:pt idx="101">
                  <c:v>2.04</c:v>
                </c:pt>
                <c:pt idx="102">
                  <c:v>2.06</c:v>
                </c:pt>
                <c:pt idx="103">
                  <c:v>2.08</c:v>
                </c:pt>
                <c:pt idx="104">
                  <c:v>2.1</c:v>
                </c:pt>
                <c:pt idx="105">
                  <c:v>2.12</c:v>
                </c:pt>
                <c:pt idx="106">
                  <c:v>2.14</c:v>
                </c:pt>
                <c:pt idx="107">
                  <c:v>2.16</c:v>
                </c:pt>
                <c:pt idx="108">
                  <c:v>2.1800000000000002</c:v>
                </c:pt>
                <c:pt idx="109">
                  <c:v>2.2000000000000002</c:v>
                </c:pt>
                <c:pt idx="110">
                  <c:v>2.2200000000000002</c:v>
                </c:pt>
                <c:pt idx="111">
                  <c:v>2.2400000000000002</c:v>
                </c:pt>
                <c:pt idx="112">
                  <c:v>2.2599999999999998</c:v>
                </c:pt>
                <c:pt idx="113">
                  <c:v>2.2799999999999998</c:v>
                </c:pt>
                <c:pt idx="114">
                  <c:v>2.2999999999999998</c:v>
                </c:pt>
                <c:pt idx="115">
                  <c:v>2.3199999999999998</c:v>
                </c:pt>
                <c:pt idx="116">
                  <c:v>2.34</c:v>
                </c:pt>
                <c:pt idx="117">
                  <c:v>2.36</c:v>
                </c:pt>
                <c:pt idx="118">
                  <c:v>2.38</c:v>
                </c:pt>
                <c:pt idx="119">
                  <c:v>2.4</c:v>
                </c:pt>
                <c:pt idx="120">
                  <c:v>2.42</c:v>
                </c:pt>
                <c:pt idx="121">
                  <c:v>2.44</c:v>
                </c:pt>
                <c:pt idx="122">
                  <c:v>2.46</c:v>
                </c:pt>
                <c:pt idx="123">
                  <c:v>2.48</c:v>
                </c:pt>
                <c:pt idx="124">
                  <c:v>2.5</c:v>
                </c:pt>
                <c:pt idx="125">
                  <c:v>2.52</c:v>
                </c:pt>
                <c:pt idx="126">
                  <c:v>2.54</c:v>
                </c:pt>
                <c:pt idx="127">
                  <c:v>2.56</c:v>
                </c:pt>
                <c:pt idx="128">
                  <c:v>2.58</c:v>
                </c:pt>
                <c:pt idx="129">
                  <c:v>2.6</c:v>
                </c:pt>
                <c:pt idx="130">
                  <c:v>2.62</c:v>
                </c:pt>
                <c:pt idx="131">
                  <c:v>2.64</c:v>
                </c:pt>
                <c:pt idx="132">
                  <c:v>2.66</c:v>
                </c:pt>
                <c:pt idx="133">
                  <c:v>2.68</c:v>
                </c:pt>
                <c:pt idx="134">
                  <c:v>2.7</c:v>
                </c:pt>
                <c:pt idx="135">
                  <c:v>2.72</c:v>
                </c:pt>
                <c:pt idx="136">
                  <c:v>2.74</c:v>
                </c:pt>
                <c:pt idx="137">
                  <c:v>2.76</c:v>
                </c:pt>
                <c:pt idx="138">
                  <c:v>2.78</c:v>
                </c:pt>
                <c:pt idx="139">
                  <c:v>2.8</c:v>
                </c:pt>
                <c:pt idx="140">
                  <c:v>2.82</c:v>
                </c:pt>
                <c:pt idx="141">
                  <c:v>2.84</c:v>
                </c:pt>
                <c:pt idx="142">
                  <c:v>2.86</c:v>
                </c:pt>
                <c:pt idx="143">
                  <c:v>2.88</c:v>
                </c:pt>
                <c:pt idx="144">
                  <c:v>2.9</c:v>
                </c:pt>
                <c:pt idx="145">
                  <c:v>2.92</c:v>
                </c:pt>
                <c:pt idx="146">
                  <c:v>2.94</c:v>
                </c:pt>
                <c:pt idx="147">
                  <c:v>2.96</c:v>
                </c:pt>
                <c:pt idx="148">
                  <c:v>2.98</c:v>
                </c:pt>
                <c:pt idx="149">
                  <c:v>3</c:v>
                </c:pt>
                <c:pt idx="150">
                  <c:v>3.02</c:v>
                </c:pt>
                <c:pt idx="151">
                  <c:v>3.04</c:v>
                </c:pt>
                <c:pt idx="152">
                  <c:v>3.06</c:v>
                </c:pt>
                <c:pt idx="153">
                  <c:v>3.08</c:v>
                </c:pt>
                <c:pt idx="154">
                  <c:v>3.1</c:v>
                </c:pt>
                <c:pt idx="155">
                  <c:v>3.12</c:v>
                </c:pt>
                <c:pt idx="156">
                  <c:v>3.14</c:v>
                </c:pt>
                <c:pt idx="157">
                  <c:v>3.16</c:v>
                </c:pt>
                <c:pt idx="158">
                  <c:v>3.18</c:v>
                </c:pt>
                <c:pt idx="159">
                  <c:v>3.2</c:v>
                </c:pt>
                <c:pt idx="160">
                  <c:v>3.22</c:v>
                </c:pt>
                <c:pt idx="161">
                  <c:v>3.24</c:v>
                </c:pt>
                <c:pt idx="162">
                  <c:v>3.26</c:v>
                </c:pt>
                <c:pt idx="163">
                  <c:v>3.28</c:v>
                </c:pt>
                <c:pt idx="164">
                  <c:v>3.3</c:v>
                </c:pt>
                <c:pt idx="165">
                  <c:v>3.32</c:v>
                </c:pt>
                <c:pt idx="166">
                  <c:v>3.34</c:v>
                </c:pt>
                <c:pt idx="167">
                  <c:v>3.36</c:v>
                </c:pt>
                <c:pt idx="168">
                  <c:v>3.38</c:v>
                </c:pt>
                <c:pt idx="169">
                  <c:v>3.4</c:v>
                </c:pt>
                <c:pt idx="170">
                  <c:v>3.42</c:v>
                </c:pt>
                <c:pt idx="171">
                  <c:v>3.44</c:v>
                </c:pt>
                <c:pt idx="172">
                  <c:v>3.46</c:v>
                </c:pt>
                <c:pt idx="173">
                  <c:v>3.48</c:v>
                </c:pt>
                <c:pt idx="174">
                  <c:v>3.5</c:v>
                </c:pt>
                <c:pt idx="175">
                  <c:v>3.52</c:v>
                </c:pt>
                <c:pt idx="176">
                  <c:v>3.54</c:v>
                </c:pt>
                <c:pt idx="177">
                  <c:v>3.56</c:v>
                </c:pt>
                <c:pt idx="178">
                  <c:v>3.58</c:v>
                </c:pt>
                <c:pt idx="179">
                  <c:v>3.6</c:v>
                </c:pt>
                <c:pt idx="180">
                  <c:v>3.62</c:v>
                </c:pt>
                <c:pt idx="181">
                  <c:v>3.64</c:v>
                </c:pt>
                <c:pt idx="182">
                  <c:v>3.66</c:v>
                </c:pt>
                <c:pt idx="183">
                  <c:v>3.68</c:v>
                </c:pt>
                <c:pt idx="184">
                  <c:v>3.7</c:v>
                </c:pt>
                <c:pt idx="185">
                  <c:v>3.72</c:v>
                </c:pt>
                <c:pt idx="186">
                  <c:v>3.74</c:v>
                </c:pt>
                <c:pt idx="187">
                  <c:v>3.76</c:v>
                </c:pt>
                <c:pt idx="188">
                  <c:v>3.78</c:v>
                </c:pt>
                <c:pt idx="189">
                  <c:v>3.8</c:v>
                </c:pt>
                <c:pt idx="190">
                  <c:v>3.82</c:v>
                </c:pt>
                <c:pt idx="191">
                  <c:v>3.84</c:v>
                </c:pt>
                <c:pt idx="192">
                  <c:v>3.86</c:v>
                </c:pt>
                <c:pt idx="193">
                  <c:v>3.88</c:v>
                </c:pt>
                <c:pt idx="194">
                  <c:v>3.9</c:v>
                </c:pt>
                <c:pt idx="195">
                  <c:v>3.92</c:v>
                </c:pt>
                <c:pt idx="196">
                  <c:v>3.94</c:v>
                </c:pt>
                <c:pt idx="197">
                  <c:v>3.96</c:v>
                </c:pt>
                <c:pt idx="198">
                  <c:v>3.98</c:v>
                </c:pt>
                <c:pt idx="199">
                  <c:v>4</c:v>
                </c:pt>
                <c:pt idx="200">
                  <c:v>4.0199999999999996</c:v>
                </c:pt>
                <c:pt idx="201">
                  <c:v>4.04</c:v>
                </c:pt>
                <c:pt idx="202">
                  <c:v>4.0599999999999996</c:v>
                </c:pt>
                <c:pt idx="203">
                  <c:v>4.08</c:v>
                </c:pt>
                <c:pt idx="204">
                  <c:v>4.0999999999999996</c:v>
                </c:pt>
                <c:pt idx="205">
                  <c:v>4.12</c:v>
                </c:pt>
                <c:pt idx="206">
                  <c:v>4.1399999999999997</c:v>
                </c:pt>
                <c:pt idx="207">
                  <c:v>4.16</c:v>
                </c:pt>
                <c:pt idx="208">
                  <c:v>4.18</c:v>
                </c:pt>
                <c:pt idx="209">
                  <c:v>4.2</c:v>
                </c:pt>
                <c:pt idx="210">
                  <c:v>4.22</c:v>
                </c:pt>
                <c:pt idx="211">
                  <c:v>4.24</c:v>
                </c:pt>
                <c:pt idx="212">
                  <c:v>4.26</c:v>
                </c:pt>
                <c:pt idx="213">
                  <c:v>4.28</c:v>
                </c:pt>
                <c:pt idx="214">
                  <c:v>4.3</c:v>
                </c:pt>
                <c:pt idx="215">
                  <c:v>4.32</c:v>
                </c:pt>
                <c:pt idx="216">
                  <c:v>4.34</c:v>
                </c:pt>
                <c:pt idx="217">
                  <c:v>4.3600000000000003</c:v>
                </c:pt>
                <c:pt idx="218">
                  <c:v>4.38</c:v>
                </c:pt>
                <c:pt idx="219">
                  <c:v>4.4000000000000004</c:v>
                </c:pt>
                <c:pt idx="220">
                  <c:v>4.42</c:v>
                </c:pt>
                <c:pt idx="221">
                  <c:v>4.4400000000000004</c:v>
                </c:pt>
                <c:pt idx="222">
                  <c:v>4.46</c:v>
                </c:pt>
                <c:pt idx="223">
                  <c:v>4.4800000000000004</c:v>
                </c:pt>
                <c:pt idx="224">
                  <c:v>4.5</c:v>
                </c:pt>
                <c:pt idx="225">
                  <c:v>4.5199999999999996</c:v>
                </c:pt>
                <c:pt idx="226">
                  <c:v>4.54</c:v>
                </c:pt>
                <c:pt idx="227">
                  <c:v>4.5599999999999996</c:v>
                </c:pt>
                <c:pt idx="228">
                  <c:v>4.58</c:v>
                </c:pt>
                <c:pt idx="229">
                  <c:v>4.5999999999999996</c:v>
                </c:pt>
                <c:pt idx="230">
                  <c:v>4.62</c:v>
                </c:pt>
                <c:pt idx="231">
                  <c:v>4.6399999999999997</c:v>
                </c:pt>
                <c:pt idx="232">
                  <c:v>4.66</c:v>
                </c:pt>
                <c:pt idx="233">
                  <c:v>4.68</c:v>
                </c:pt>
                <c:pt idx="234">
                  <c:v>4.7</c:v>
                </c:pt>
                <c:pt idx="235">
                  <c:v>4.72</c:v>
                </c:pt>
                <c:pt idx="236">
                  <c:v>4.74</c:v>
                </c:pt>
                <c:pt idx="237">
                  <c:v>4.76</c:v>
                </c:pt>
                <c:pt idx="238">
                  <c:v>4.78</c:v>
                </c:pt>
                <c:pt idx="239">
                  <c:v>4.8</c:v>
                </c:pt>
                <c:pt idx="240">
                  <c:v>4.82</c:v>
                </c:pt>
                <c:pt idx="241">
                  <c:v>4.84</c:v>
                </c:pt>
                <c:pt idx="242">
                  <c:v>4.8600000000000003</c:v>
                </c:pt>
                <c:pt idx="243">
                  <c:v>4.88</c:v>
                </c:pt>
                <c:pt idx="244">
                  <c:v>4.9000000000000004</c:v>
                </c:pt>
                <c:pt idx="245">
                  <c:v>4.92</c:v>
                </c:pt>
                <c:pt idx="246">
                  <c:v>4.9400000000000004</c:v>
                </c:pt>
                <c:pt idx="247">
                  <c:v>4.96</c:v>
                </c:pt>
                <c:pt idx="248">
                  <c:v>4.9800000000000004</c:v>
                </c:pt>
                <c:pt idx="249">
                  <c:v>5</c:v>
                </c:pt>
                <c:pt idx="250">
                  <c:v>5.0199999999999996</c:v>
                </c:pt>
                <c:pt idx="251">
                  <c:v>5.04</c:v>
                </c:pt>
                <c:pt idx="252">
                  <c:v>5.0599999999999996</c:v>
                </c:pt>
                <c:pt idx="253">
                  <c:v>5.08</c:v>
                </c:pt>
                <c:pt idx="254">
                  <c:v>5.0999999999999996</c:v>
                </c:pt>
                <c:pt idx="255">
                  <c:v>5.12</c:v>
                </c:pt>
                <c:pt idx="256">
                  <c:v>5.14</c:v>
                </c:pt>
                <c:pt idx="257">
                  <c:v>5.16</c:v>
                </c:pt>
                <c:pt idx="258">
                  <c:v>5.18</c:v>
                </c:pt>
                <c:pt idx="259">
                  <c:v>5.2</c:v>
                </c:pt>
                <c:pt idx="260">
                  <c:v>5.22</c:v>
                </c:pt>
                <c:pt idx="261">
                  <c:v>5.24</c:v>
                </c:pt>
                <c:pt idx="262">
                  <c:v>5.26</c:v>
                </c:pt>
                <c:pt idx="263">
                  <c:v>5.28</c:v>
                </c:pt>
                <c:pt idx="264">
                  <c:v>5.3</c:v>
                </c:pt>
                <c:pt idx="265">
                  <c:v>5.32</c:v>
                </c:pt>
                <c:pt idx="266">
                  <c:v>5.34</c:v>
                </c:pt>
                <c:pt idx="267">
                  <c:v>5.36</c:v>
                </c:pt>
                <c:pt idx="268">
                  <c:v>5.38</c:v>
                </c:pt>
                <c:pt idx="269">
                  <c:v>5.4</c:v>
                </c:pt>
                <c:pt idx="270">
                  <c:v>5.42</c:v>
                </c:pt>
                <c:pt idx="271">
                  <c:v>5.44</c:v>
                </c:pt>
                <c:pt idx="272">
                  <c:v>5.46</c:v>
                </c:pt>
                <c:pt idx="273">
                  <c:v>5.48</c:v>
                </c:pt>
                <c:pt idx="274">
                  <c:v>5.5</c:v>
                </c:pt>
                <c:pt idx="275">
                  <c:v>5.52</c:v>
                </c:pt>
                <c:pt idx="276">
                  <c:v>5.54</c:v>
                </c:pt>
                <c:pt idx="277">
                  <c:v>5.56</c:v>
                </c:pt>
                <c:pt idx="278">
                  <c:v>5.58</c:v>
                </c:pt>
                <c:pt idx="279">
                  <c:v>5.6</c:v>
                </c:pt>
                <c:pt idx="280">
                  <c:v>5.62</c:v>
                </c:pt>
                <c:pt idx="281">
                  <c:v>5.64</c:v>
                </c:pt>
                <c:pt idx="282">
                  <c:v>5.66</c:v>
                </c:pt>
                <c:pt idx="283">
                  <c:v>5.68</c:v>
                </c:pt>
                <c:pt idx="284">
                  <c:v>5.7</c:v>
                </c:pt>
                <c:pt idx="285">
                  <c:v>5.72</c:v>
                </c:pt>
                <c:pt idx="286">
                  <c:v>5.74</c:v>
                </c:pt>
                <c:pt idx="287">
                  <c:v>5.76</c:v>
                </c:pt>
                <c:pt idx="288">
                  <c:v>5.78</c:v>
                </c:pt>
                <c:pt idx="289">
                  <c:v>5.8</c:v>
                </c:pt>
                <c:pt idx="290">
                  <c:v>5.82</c:v>
                </c:pt>
                <c:pt idx="291">
                  <c:v>5.84</c:v>
                </c:pt>
                <c:pt idx="292">
                  <c:v>5.86</c:v>
                </c:pt>
                <c:pt idx="293">
                  <c:v>5.88</c:v>
                </c:pt>
                <c:pt idx="294">
                  <c:v>5.9</c:v>
                </c:pt>
                <c:pt idx="295">
                  <c:v>5.92</c:v>
                </c:pt>
                <c:pt idx="296">
                  <c:v>5.94</c:v>
                </c:pt>
                <c:pt idx="297">
                  <c:v>5.96</c:v>
                </c:pt>
                <c:pt idx="298">
                  <c:v>5.98</c:v>
                </c:pt>
                <c:pt idx="299">
                  <c:v>6</c:v>
                </c:pt>
                <c:pt idx="300">
                  <c:v>6.02</c:v>
                </c:pt>
                <c:pt idx="301">
                  <c:v>6.04</c:v>
                </c:pt>
                <c:pt idx="302">
                  <c:v>6.06</c:v>
                </c:pt>
                <c:pt idx="303">
                  <c:v>6.08</c:v>
                </c:pt>
                <c:pt idx="304">
                  <c:v>6.1</c:v>
                </c:pt>
                <c:pt idx="305">
                  <c:v>6.12</c:v>
                </c:pt>
                <c:pt idx="306">
                  <c:v>6.14</c:v>
                </c:pt>
                <c:pt idx="307">
                  <c:v>6.16</c:v>
                </c:pt>
                <c:pt idx="308">
                  <c:v>6.18</c:v>
                </c:pt>
                <c:pt idx="309">
                  <c:v>6.2</c:v>
                </c:pt>
                <c:pt idx="310">
                  <c:v>6.22</c:v>
                </c:pt>
                <c:pt idx="311">
                  <c:v>6.24</c:v>
                </c:pt>
                <c:pt idx="312">
                  <c:v>6.26</c:v>
                </c:pt>
                <c:pt idx="313">
                  <c:v>6.28</c:v>
                </c:pt>
                <c:pt idx="314">
                  <c:v>6.3</c:v>
                </c:pt>
                <c:pt idx="315">
                  <c:v>6.32</c:v>
                </c:pt>
                <c:pt idx="316">
                  <c:v>6.34</c:v>
                </c:pt>
                <c:pt idx="317">
                  <c:v>6.36</c:v>
                </c:pt>
                <c:pt idx="318">
                  <c:v>6.38</c:v>
                </c:pt>
                <c:pt idx="319">
                  <c:v>6.4</c:v>
                </c:pt>
                <c:pt idx="320">
                  <c:v>6.42</c:v>
                </c:pt>
                <c:pt idx="321">
                  <c:v>6.44</c:v>
                </c:pt>
                <c:pt idx="322">
                  <c:v>6.46</c:v>
                </c:pt>
                <c:pt idx="323">
                  <c:v>6.48</c:v>
                </c:pt>
                <c:pt idx="324">
                  <c:v>6.5</c:v>
                </c:pt>
                <c:pt idx="325">
                  <c:v>6.52</c:v>
                </c:pt>
                <c:pt idx="326">
                  <c:v>6.54</c:v>
                </c:pt>
                <c:pt idx="327">
                  <c:v>6.56</c:v>
                </c:pt>
                <c:pt idx="328">
                  <c:v>6.58</c:v>
                </c:pt>
                <c:pt idx="329">
                  <c:v>6.6</c:v>
                </c:pt>
                <c:pt idx="330">
                  <c:v>6.62</c:v>
                </c:pt>
                <c:pt idx="331">
                  <c:v>6.64</c:v>
                </c:pt>
                <c:pt idx="332">
                  <c:v>6.66</c:v>
                </c:pt>
                <c:pt idx="333">
                  <c:v>6.68</c:v>
                </c:pt>
                <c:pt idx="334">
                  <c:v>6.7</c:v>
                </c:pt>
                <c:pt idx="335">
                  <c:v>6.72</c:v>
                </c:pt>
                <c:pt idx="336">
                  <c:v>6.74</c:v>
                </c:pt>
                <c:pt idx="337">
                  <c:v>6.76</c:v>
                </c:pt>
                <c:pt idx="338">
                  <c:v>6.78</c:v>
                </c:pt>
                <c:pt idx="339">
                  <c:v>6.8</c:v>
                </c:pt>
                <c:pt idx="340">
                  <c:v>6.82</c:v>
                </c:pt>
                <c:pt idx="341">
                  <c:v>6.84</c:v>
                </c:pt>
                <c:pt idx="342">
                  <c:v>6.86</c:v>
                </c:pt>
                <c:pt idx="343">
                  <c:v>6.88</c:v>
                </c:pt>
                <c:pt idx="344">
                  <c:v>6.9</c:v>
                </c:pt>
                <c:pt idx="345">
                  <c:v>6.92</c:v>
                </c:pt>
                <c:pt idx="346">
                  <c:v>6.94</c:v>
                </c:pt>
                <c:pt idx="347">
                  <c:v>6.96</c:v>
                </c:pt>
                <c:pt idx="348">
                  <c:v>6.98</c:v>
                </c:pt>
                <c:pt idx="349">
                  <c:v>7</c:v>
                </c:pt>
                <c:pt idx="350">
                  <c:v>7.02</c:v>
                </c:pt>
                <c:pt idx="351">
                  <c:v>7.04</c:v>
                </c:pt>
                <c:pt idx="352">
                  <c:v>7.06</c:v>
                </c:pt>
                <c:pt idx="353">
                  <c:v>7.08</c:v>
                </c:pt>
                <c:pt idx="354">
                  <c:v>7.1</c:v>
                </c:pt>
                <c:pt idx="355">
                  <c:v>7.12</c:v>
                </c:pt>
                <c:pt idx="356">
                  <c:v>7.14</c:v>
                </c:pt>
                <c:pt idx="357">
                  <c:v>7.16</c:v>
                </c:pt>
                <c:pt idx="358">
                  <c:v>7.18</c:v>
                </c:pt>
                <c:pt idx="359">
                  <c:v>7.2</c:v>
                </c:pt>
                <c:pt idx="360">
                  <c:v>7.22</c:v>
                </c:pt>
                <c:pt idx="361">
                  <c:v>7.24</c:v>
                </c:pt>
                <c:pt idx="362">
                  <c:v>7.26</c:v>
                </c:pt>
                <c:pt idx="363">
                  <c:v>7.28</c:v>
                </c:pt>
                <c:pt idx="364">
                  <c:v>7.3</c:v>
                </c:pt>
                <c:pt idx="365">
                  <c:v>7.32</c:v>
                </c:pt>
                <c:pt idx="366">
                  <c:v>7.34</c:v>
                </c:pt>
                <c:pt idx="367">
                  <c:v>7.36</c:v>
                </c:pt>
                <c:pt idx="368">
                  <c:v>7.38</c:v>
                </c:pt>
                <c:pt idx="369">
                  <c:v>7.4</c:v>
                </c:pt>
                <c:pt idx="370">
                  <c:v>7.42</c:v>
                </c:pt>
                <c:pt idx="371">
                  <c:v>7.44</c:v>
                </c:pt>
                <c:pt idx="372">
                  <c:v>7.46</c:v>
                </c:pt>
                <c:pt idx="373">
                  <c:v>7.48</c:v>
                </c:pt>
                <c:pt idx="374">
                  <c:v>7.5</c:v>
                </c:pt>
                <c:pt idx="375">
                  <c:v>7.52</c:v>
                </c:pt>
                <c:pt idx="376">
                  <c:v>7.54</c:v>
                </c:pt>
                <c:pt idx="377">
                  <c:v>7.56</c:v>
                </c:pt>
                <c:pt idx="378">
                  <c:v>7.58</c:v>
                </c:pt>
                <c:pt idx="379">
                  <c:v>7.6</c:v>
                </c:pt>
                <c:pt idx="380">
                  <c:v>7.62</c:v>
                </c:pt>
                <c:pt idx="381">
                  <c:v>7.64</c:v>
                </c:pt>
                <c:pt idx="382">
                  <c:v>7.66</c:v>
                </c:pt>
                <c:pt idx="383">
                  <c:v>7.68</c:v>
                </c:pt>
                <c:pt idx="384">
                  <c:v>7.7</c:v>
                </c:pt>
                <c:pt idx="385">
                  <c:v>7.72</c:v>
                </c:pt>
                <c:pt idx="386">
                  <c:v>7.74</c:v>
                </c:pt>
                <c:pt idx="387">
                  <c:v>7.76</c:v>
                </c:pt>
                <c:pt idx="388">
                  <c:v>7.78</c:v>
                </c:pt>
                <c:pt idx="389">
                  <c:v>7.8</c:v>
                </c:pt>
                <c:pt idx="390">
                  <c:v>7.82</c:v>
                </c:pt>
                <c:pt idx="391">
                  <c:v>7.84</c:v>
                </c:pt>
                <c:pt idx="392">
                  <c:v>7.86</c:v>
                </c:pt>
                <c:pt idx="393">
                  <c:v>7.88</c:v>
                </c:pt>
                <c:pt idx="394">
                  <c:v>7.9</c:v>
                </c:pt>
                <c:pt idx="395">
                  <c:v>7.92</c:v>
                </c:pt>
                <c:pt idx="396">
                  <c:v>7.94</c:v>
                </c:pt>
                <c:pt idx="397">
                  <c:v>7.96</c:v>
                </c:pt>
                <c:pt idx="398">
                  <c:v>7.98</c:v>
                </c:pt>
                <c:pt idx="399">
                  <c:v>8</c:v>
                </c:pt>
                <c:pt idx="400">
                  <c:v>8.02</c:v>
                </c:pt>
                <c:pt idx="401">
                  <c:v>8.0399999999999991</c:v>
                </c:pt>
                <c:pt idx="402">
                  <c:v>8.06</c:v>
                </c:pt>
                <c:pt idx="403">
                  <c:v>8.08</c:v>
                </c:pt>
                <c:pt idx="404">
                  <c:v>8.1</c:v>
                </c:pt>
                <c:pt idx="405">
                  <c:v>8.1199999999999992</c:v>
                </c:pt>
                <c:pt idx="406">
                  <c:v>8.14</c:v>
                </c:pt>
                <c:pt idx="407">
                  <c:v>8.16</c:v>
                </c:pt>
                <c:pt idx="408">
                  <c:v>8.18</c:v>
                </c:pt>
                <c:pt idx="409">
                  <c:v>8.1999999999999993</c:v>
                </c:pt>
                <c:pt idx="410">
                  <c:v>8.2200000000000006</c:v>
                </c:pt>
                <c:pt idx="411">
                  <c:v>8.24</c:v>
                </c:pt>
                <c:pt idx="412">
                  <c:v>8.26</c:v>
                </c:pt>
                <c:pt idx="413">
                  <c:v>8.2799999999999994</c:v>
                </c:pt>
                <c:pt idx="414">
                  <c:v>8.3000000000000007</c:v>
                </c:pt>
                <c:pt idx="415">
                  <c:v>8.32</c:v>
                </c:pt>
                <c:pt idx="416">
                  <c:v>8.34</c:v>
                </c:pt>
                <c:pt idx="417">
                  <c:v>8.36</c:v>
                </c:pt>
                <c:pt idx="418">
                  <c:v>8.3800000000000008</c:v>
                </c:pt>
                <c:pt idx="419">
                  <c:v>8.4</c:v>
                </c:pt>
                <c:pt idx="420">
                  <c:v>8.42</c:v>
                </c:pt>
                <c:pt idx="421">
                  <c:v>8.44</c:v>
                </c:pt>
                <c:pt idx="422">
                  <c:v>8.4600000000000009</c:v>
                </c:pt>
                <c:pt idx="423">
                  <c:v>8.48</c:v>
                </c:pt>
                <c:pt idx="424">
                  <c:v>8.5</c:v>
                </c:pt>
                <c:pt idx="425">
                  <c:v>8.52</c:v>
                </c:pt>
                <c:pt idx="426">
                  <c:v>8.5399999999999991</c:v>
                </c:pt>
                <c:pt idx="427">
                  <c:v>8.56</c:v>
                </c:pt>
                <c:pt idx="428">
                  <c:v>8.58</c:v>
                </c:pt>
                <c:pt idx="429">
                  <c:v>8.6</c:v>
                </c:pt>
                <c:pt idx="430">
                  <c:v>8.6199999999999992</c:v>
                </c:pt>
                <c:pt idx="431">
                  <c:v>8.64</c:v>
                </c:pt>
                <c:pt idx="432">
                  <c:v>8.66</c:v>
                </c:pt>
                <c:pt idx="433">
                  <c:v>8.68</c:v>
                </c:pt>
                <c:pt idx="434">
                  <c:v>8.6999999999999993</c:v>
                </c:pt>
                <c:pt idx="435">
                  <c:v>8.7200000000000006</c:v>
                </c:pt>
                <c:pt idx="436">
                  <c:v>8.74</c:v>
                </c:pt>
                <c:pt idx="437">
                  <c:v>8.76</c:v>
                </c:pt>
                <c:pt idx="438">
                  <c:v>8.7799999999999994</c:v>
                </c:pt>
                <c:pt idx="439">
                  <c:v>8.8000000000000007</c:v>
                </c:pt>
                <c:pt idx="440">
                  <c:v>8.82</c:v>
                </c:pt>
                <c:pt idx="441">
                  <c:v>8.84</c:v>
                </c:pt>
                <c:pt idx="442">
                  <c:v>8.86</c:v>
                </c:pt>
                <c:pt idx="443">
                  <c:v>8.8800000000000008</c:v>
                </c:pt>
                <c:pt idx="444">
                  <c:v>8.9</c:v>
                </c:pt>
                <c:pt idx="445">
                  <c:v>8.92</c:v>
                </c:pt>
                <c:pt idx="446">
                  <c:v>8.94</c:v>
                </c:pt>
                <c:pt idx="447">
                  <c:v>8.9600000000000009</c:v>
                </c:pt>
                <c:pt idx="448">
                  <c:v>8.98</c:v>
                </c:pt>
                <c:pt idx="449">
                  <c:v>9</c:v>
                </c:pt>
                <c:pt idx="450">
                  <c:v>9.02</c:v>
                </c:pt>
                <c:pt idx="451">
                  <c:v>9.0399999999999991</c:v>
                </c:pt>
                <c:pt idx="452">
                  <c:v>9.06</c:v>
                </c:pt>
                <c:pt idx="453">
                  <c:v>9.08</c:v>
                </c:pt>
                <c:pt idx="454">
                  <c:v>9.1</c:v>
                </c:pt>
                <c:pt idx="455">
                  <c:v>9.1199999999999992</c:v>
                </c:pt>
                <c:pt idx="456">
                  <c:v>9.14</c:v>
                </c:pt>
                <c:pt idx="457">
                  <c:v>9.16</c:v>
                </c:pt>
                <c:pt idx="458">
                  <c:v>9.18</c:v>
                </c:pt>
                <c:pt idx="459">
                  <c:v>9.1999999999999993</c:v>
                </c:pt>
                <c:pt idx="460">
                  <c:v>9.2200000000000006</c:v>
                </c:pt>
                <c:pt idx="461">
                  <c:v>9.24</c:v>
                </c:pt>
                <c:pt idx="462">
                  <c:v>9.26</c:v>
                </c:pt>
                <c:pt idx="463">
                  <c:v>9.2799999999999994</c:v>
                </c:pt>
                <c:pt idx="464">
                  <c:v>9.3000000000000007</c:v>
                </c:pt>
                <c:pt idx="465">
                  <c:v>9.32</c:v>
                </c:pt>
                <c:pt idx="466">
                  <c:v>9.34</c:v>
                </c:pt>
                <c:pt idx="467">
                  <c:v>9.36</c:v>
                </c:pt>
                <c:pt idx="468">
                  <c:v>9.3800000000000008</c:v>
                </c:pt>
                <c:pt idx="469">
                  <c:v>9.4</c:v>
                </c:pt>
                <c:pt idx="470">
                  <c:v>9.42</c:v>
                </c:pt>
                <c:pt idx="471">
                  <c:v>9.44</c:v>
                </c:pt>
                <c:pt idx="472">
                  <c:v>9.4600000000000009</c:v>
                </c:pt>
                <c:pt idx="473">
                  <c:v>9.48</c:v>
                </c:pt>
                <c:pt idx="474">
                  <c:v>9.5</c:v>
                </c:pt>
                <c:pt idx="475">
                  <c:v>9.52</c:v>
                </c:pt>
                <c:pt idx="476">
                  <c:v>9.5399999999999991</c:v>
                </c:pt>
                <c:pt idx="477">
                  <c:v>9.56</c:v>
                </c:pt>
                <c:pt idx="478">
                  <c:v>9.58</c:v>
                </c:pt>
                <c:pt idx="479">
                  <c:v>9.6</c:v>
                </c:pt>
                <c:pt idx="480">
                  <c:v>9.6199999999999992</c:v>
                </c:pt>
                <c:pt idx="481">
                  <c:v>9.64</c:v>
                </c:pt>
                <c:pt idx="482">
                  <c:v>9.66</c:v>
                </c:pt>
                <c:pt idx="483">
                  <c:v>9.68</c:v>
                </c:pt>
                <c:pt idx="484">
                  <c:v>9.6999999999999993</c:v>
                </c:pt>
                <c:pt idx="485">
                  <c:v>9.7200000000000006</c:v>
                </c:pt>
                <c:pt idx="486">
                  <c:v>9.74</c:v>
                </c:pt>
                <c:pt idx="487">
                  <c:v>9.76</c:v>
                </c:pt>
                <c:pt idx="488">
                  <c:v>9.7799999999999994</c:v>
                </c:pt>
                <c:pt idx="489">
                  <c:v>9.8000000000000007</c:v>
                </c:pt>
                <c:pt idx="490">
                  <c:v>9.82</c:v>
                </c:pt>
                <c:pt idx="491">
                  <c:v>9.84</c:v>
                </c:pt>
                <c:pt idx="492">
                  <c:v>9.86</c:v>
                </c:pt>
                <c:pt idx="493">
                  <c:v>9.8800000000000008</c:v>
                </c:pt>
                <c:pt idx="494">
                  <c:v>9.9</c:v>
                </c:pt>
                <c:pt idx="495">
                  <c:v>9.92</c:v>
                </c:pt>
                <c:pt idx="496">
                  <c:v>9.94</c:v>
                </c:pt>
                <c:pt idx="497">
                  <c:v>9.9600000000000009</c:v>
                </c:pt>
                <c:pt idx="498">
                  <c:v>9.98</c:v>
                </c:pt>
                <c:pt idx="499">
                  <c:v>10</c:v>
                </c:pt>
                <c:pt idx="500">
                  <c:v>10.02</c:v>
                </c:pt>
                <c:pt idx="501">
                  <c:v>10.039999999999999</c:v>
                </c:pt>
                <c:pt idx="502">
                  <c:v>10.06</c:v>
                </c:pt>
                <c:pt idx="503">
                  <c:v>10.08</c:v>
                </c:pt>
                <c:pt idx="504">
                  <c:v>10.1</c:v>
                </c:pt>
                <c:pt idx="505">
                  <c:v>10.119999999999999</c:v>
                </c:pt>
                <c:pt idx="506">
                  <c:v>10.14</c:v>
                </c:pt>
                <c:pt idx="507">
                  <c:v>10.16</c:v>
                </c:pt>
                <c:pt idx="508">
                  <c:v>10.18</c:v>
                </c:pt>
                <c:pt idx="509">
                  <c:v>10.199999999999999</c:v>
                </c:pt>
                <c:pt idx="510">
                  <c:v>10.220000000000001</c:v>
                </c:pt>
                <c:pt idx="511">
                  <c:v>10.24</c:v>
                </c:pt>
                <c:pt idx="512">
                  <c:v>10.26</c:v>
                </c:pt>
                <c:pt idx="513">
                  <c:v>10.28</c:v>
                </c:pt>
                <c:pt idx="514">
                  <c:v>10.3</c:v>
                </c:pt>
                <c:pt idx="515">
                  <c:v>10.32</c:v>
                </c:pt>
                <c:pt idx="516">
                  <c:v>10.34</c:v>
                </c:pt>
                <c:pt idx="517">
                  <c:v>10.36</c:v>
                </c:pt>
                <c:pt idx="518">
                  <c:v>10.38</c:v>
                </c:pt>
                <c:pt idx="519">
                  <c:v>10.4</c:v>
                </c:pt>
                <c:pt idx="520">
                  <c:v>10.42</c:v>
                </c:pt>
                <c:pt idx="521">
                  <c:v>10.44</c:v>
                </c:pt>
                <c:pt idx="522">
                  <c:v>10.46</c:v>
                </c:pt>
                <c:pt idx="523">
                  <c:v>10.48</c:v>
                </c:pt>
                <c:pt idx="524">
                  <c:v>10.5</c:v>
                </c:pt>
                <c:pt idx="525">
                  <c:v>10.52</c:v>
                </c:pt>
                <c:pt idx="526">
                  <c:v>10.54</c:v>
                </c:pt>
                <c:pt idx="527">
                  <c:v>10.56</c:v>
                </c:pt>
                <c:pt idx="528">
                  <c:v>10.58</c:v>
                </c:pt>
                <c:pt idx="529">
                  <c:v>10.6</c:v>
                </c:pt>
                <c:pt idx="530">
                  <c:v>10.62</c:v>
                </c:pt>
                <c:pt idx="531">
                  <c:v>10.64</c:v>
                </c:pt>
                <c:pt idx="532">
                  <c:v>10.66</c:v>
                </c:pt>
                <c:pt idx="533">
                  <c:v>10.68</c:v>
                </c:pt>
                <c:pt idx="534">
                  <c:v>10.7</c:v>
                </c:pt>
                <c:pt idx="535">
                  <c:v>10.72</c:v>
                </c:pt>
                <c:pt idx="536">
                  <c:v>10.74</c:v>
                </c:pt>
                <c:pt idx="537">
                  <c:v>10.76</c:v>
                </c:pt>
                <c:pt idx="538">
                  <c:v>10.78</c:v>
                </c:pt>
                <c:pt idx="539">
                  <c:v>10.8</c:v>
                </c:pt>
                <c:pt idx="540">
                  <c:v>10.82</c:v>
                </c:pt>
                <c:pt idx="541">
                  <c:v>10.84</c:v>
                </c:pt>
                <c:pt idx="542">
                  <c:v>10.86</c:v>
                </c:pt>
                <c:pt idx="543">
                  <c:v>10.88</c:v>
                </c:pt>
                <c:pt idx="544">
                  <c:v>10.9</c:v>
                </c:pt>
                <c:pt idx="545">
                  <c:v>10.92</c:v>
                </c:pt>
                <c:pt idx="546">
                  <c:v>10.94</c:v>
                </c:pt>
                <c:pt idx="547">
                  <c:v>10.96</c:v>
                </c:pt>
                <c:pt idx="548">
                  <c:v>10.98</c:v>
                </c:pt>
                <c:pt idx="549">
                  <c:v>11</c:v>
                </c:pt>
                <c:pt idx="550">
                  <c:v>11.02</c:v>
                </c:pt>
                <c:pt idx="551">
                  <c:v>11.04</c:v>
                </c:pt>
                <c:pt idx="552">
                  <c:v>11.06</c:v>
                </c:pt>
                <c:pt idx="553">
                  <c:v>11.08</c:v>
                </c:pt>
                <c:pt idx="554">
                  <c:v>11.1</c:v>
                </c:pt>
                <c:pt idx="555">
                  <c:v>11.12</c:v>
                </c:pt>
                <c:pt idx="556">
                  <c:v>11.14</c:v>
                </c:pt>
                <c:pt idx="557">
                  <c:v>11.16</c:v>
                </c:pt>
                <c:pt idx="558">
                  <c:v>11.18</c:v>
                </c:pt>
                <c:pt idx="559">
                  <c:v>11.2</c:v>
                </c:pt>
                <c:pt idx="560">
                  <c:v>11.22</c:v>
                </c:pt>
                <c:pt idx="561">
                  <c:v>11.24</c:v>
                </c:pt>
                <c:pt idx="562">
                  <c:v>11.26</c:v>
                </c:pt>
                <c:pt idx="563">
                  <c:v>11.28</c:v>
                </c:pt>
                <c:pt idx="564">
                  <c:v>11.3</c:v>
                </c:pt>
                <c:pt idx="565">
                  <c:v>11.32</c:v>
                </c:pt>
                <c:pt idx="566">
                  <c:v>11.34</c:v>
                </c:pt>
                <c:pt idx="567">
                  <c:v>11.36</c:v>
                </c:pt>
                <c:pt idx="568">
                  <c:v>11.38</c:v>
                </c:pt>
                <c:pt idx="569">
                  <c:v>11.4</c:v>
                </c:pt>
                <c:pt idx="570">
                  <c:v>11.42</c:v>
                </c:pt>
                <c:pt idx="571">
                  <c:v>11.44</c:v>
                </c:pt>
                <c:pt idx="572">
                  <c:v>11.46</c:v>
                </c:pt>
                <c:pt idx="573">
                  <c:v>11.48</c:v>
                </c:pt>
                <c:pt idx="574">
                  <c:v>11.5</c:v>
                </c:pt>
                <c:pt idx="575">
                  <c:v>11.52</c:v>
                </c:pt>
                <c:pt idx="576">
                  <c:v>11.54</c:v>
                </c:pt>
                <c:pt idx="577">
                  <c:v>11.56</c:v>
                </c:pt>
                <c:pt idx="578">
                  <c:v>11.58</c:v>
                </c:pt>
                <c:pt idx="579">
                  <c:v>11.6</c:v>
                </c:pt>
                <c:pt idx="580">
                  <c:v>11.62</c:v>
                </c:pt>
                <c:pt idx="581">
                  <c:v>11.64</c:v>
                </c:pt>
                <c:pt idx="582">
                  <c:v>11.66</c:v>
                </c:pt>
                <c:pt idx="583">
                  <c:v>11.68</c:v>
                </c:pt>
                <c:pt idx="584">
                  <c:v>11.7</c:v>
                </c:pt>
                <c:pt idx="585">
                  <c:v>11.72</c:v>
                </c:pt>
                <c:pt idx="586">
                  <c:v>11.74</c:v>
                </c:pt>
                <c:pt idx="587">
                  <c:v>11.76</c:v>
                </c:pt>
                <c:pt idx="588">
                  <c:v>11.78</c:v>
                </c:pt>
                <c:pt idx="589">
                  <c:v>11.8</c:v>
                </c:pt>
                <c:pt idx="590">
                  <c:v>11.82</c:v>
                </c:pt>
                <c:pt idx="591">
                  <c:v>11.84</c:v>
                </c:pt>
                <c:pt idx="592">
                  <c:v>11.86</c:v>
                </c:pt>
                <c:pt idx="593">
                  <c:v>11.88</c:v>
                </c:pt>
                <c:pt idx="594">
                  <c:v>11.9</c:v>
                </c:pt>
                <c:pt idx="595">
                  <c:v>11.92</c:v>
                </c:pt>
                <c:pt idx="596">
                  <c:v>11.94</c:v>
                </c:pt>
                <c:pt idx="597">
                  <c:v>11.96</c:v>
                </c:pt>
                <c:pt idx="598">
                  <c:v>11.98</c:v>
                </c:pt>
                <c:pt idx="599">
                  <c:v>12</c:v>
                </c:pt>
                <c:pt idx="600">
                  <c:v>12.02</c:v>
                </c:pt>
                <c:pt idx="601">
                  <c:v>12.04</c:v>
                </c:pt>
                <c:pt idx="602">
                  <c:v>12.06</c:v>
                </c:pt>
                <c:pt idx="603">
                  <c:v>12.08</c:v>
                </c:pt>
                <c:pt idx="604">
                  <c:v>12.1</c:v>
                </c:pt>
                <c:pt idx="605">
                  <c:v>12.12</c:v>
                </c:pt>
                <c:pt idx="606">
                  <c:v>12.14</c:v>
                </c:pt>
                <c:pt idx="607">
                  <c:v>12.16</c:v>
                </c:pt>
                <c:pt idx="608">
                  <c:v>12.18</c:v>
                </c:pt>
                <c:pt idx="609">
                  <c:v>12.2</c:v>
                </c:pt>
                <c:pt idx="610">
                  <c:v>12.22</c:v>
                </c:pt>
                <c:pt idx="611">
                  <c:v>12.24</c:v>
                </c:pt>
                <c:pt idx="612">
                  <c:v>12.26</c:v>
                </c:pt>
                <c:pt idx="613">
                  <c:v>12.28</c:v>
                </c:pt>
                <c:pt idx="614">
                  <c:v>12.3</c:v>
                </c:pt>
                <c:pt idx="615">
                  <c:v>12.32</c:v>
                </c:pt>
                <c:pt idx="616">
                  <c:v>12.34</c:v>
                </c:pt>
                <c:pt idx="617">
                  <c:v>12.36</c:v>
                </c:pt>
                <c:pt idx="618">
                  <c:v>12.38</c:v>
                </c:pt>
                <c:pt idx="619">
                  <c:v>12.4</c:v>
                </c:pt>
                <c:pt idx="620">
                  <c:v>12.42</c:v>
                </c:pt>
                <c:pt idx="621">
                  <c:v>12.44</c:v>
                </c:pt>
                <c:pt idx="622">
                  <c:v>12.46</c:v>
                </c:pt>
                <c:pt idx="623">
                  <c:v>12.48</c:v>
                </c:pt>
                <c:pt idx="624">
                  <c:v>12.5</c:v>
                </c:pt>
                <c:pt idx="625">
                  <c:v>12.52</c:v>
                </c:pt>
                <c:pt idx="626">
                  <c:v>12.54</c:v>
                </c:pt>
                <c:pt idx="627">
                  <c:v>12.56</c:v>
                </c:pt>
                <c:pt idx="628">
                  <c:v>12.58</c:v>
                </c:pt>
                <c:pt idx="629">
                  <c:v>12.6</c:v>
                </c:pt>
                <c:pt idx="630">
                  <c:v>12.62</c:v>
                </c:pt>
                <c:pt idx="631">
                  <c:v>12.64</c:v>
                </c:pt>
                <c:pt idx="632">
                  <c:v>12.66</c:v>
                </c:pt>
                <c:pt idx="633">
                  <c:v>12.68</c:v>
                </c:pt>
                <c:pt idx="634">
                  <c:v>12.7</c:v>
                </c:pt>
                <c:pt idx="635">
                  <c:v>12.72</c:v>
                </c:pt>
                <c:pt idx="636">
                  <c:v>12.74</c:v>
                </c:pt>
                <c:pt idx="637">
                  <c:v>12.76</c:v>
                </c:pt>
                <c:pt idx="638">
                  <c:v>12.78</c:v>
                </c:pt>
                <c:pt idx="639">
                  <c:v>12.8</c:v>
                </c:pt>
                <c:pt idx="640">
                  <c:v>12.82</c:v>
                </c:pt>
                <c:pt idx="641">
                  <c:v>12.84</c:v>
                </c:pt>
                <c:pt idx="642">
                  <c:v>12.86</c:v>
                </c:pt>
                <c:pt idx="643">
                  <c:v>12.88</c:v>
                </c:pt>
                <c:pt idx="644">
                  <c:v>12.9</c:v>
                </c:pt>
                <c:pt idx="645">
                  <c:v>12.92</c:v>
                </c:pt>
                <c:pt idx="646">
                  <c:v>12.94</c:v>
                </c:pt>
                <c:pt idx="647">
                  <c:v>12.96</c:v>
                </c:pt>
                <c:pt idx="648">
                  <c:v>12.98</c:v>
                </c:pt>
                <c:pt idx="649">
                  <c:v>13</c:v>
                </c:pt>
                <c:pt idx="650">
                  <c:v>13.02</c:v>
                </c:pt>
                <c:pt idx="651">
                  <c:v>13.04</c:v>
                </c:pt>
                <c:pt idx="652">
                  <c:v>13.06</c:v>
                </c:pt>
                <c:pt idx="653">
                  <c:v>13.08</c:v>
                </c:pt>
                <c:pt idx="654">
                  <c:v>13.1</c:v>
                </c:pt>
                <c:pt idx="655">
                  <c:v>13.12</c:v>
                </c:pt>
                <c:pt idx="656">
                  <c:v>13.14</c:v>
                </c:pt>
                <c:pt idx="657">
                  <c:v>13.16</c:v>
                </c:pt>
                <c:pt idx="658">
                  <c:v>13.18</c:v>
                </c:pt>
                <c:pt idx="659">
                  <c:v>13.2</c:v>
                </c:pt>
                <c:pt idx="660">
                  <c:v>13.22</c:v>
                </c:pt>
                <c:pt idx="661">
                  <c:v>13.24</c:v>
                </c:pt>
                <c:pt idx="662">
                  <c:v>13.26</c:v>
                </c:pt>
                <c:pt idx="663">
                  <c:v>13.28</c:v>
                </c:pt>
                <c:pt idx="664">
                  <c:v>13.3</c:v>
                </c:pt>
                <c:pt idx="665">
                  <c:v>13.32</c:v>
                </c:pt>
                <c:pt idx="666">
                  <c:v>13.34</c:v>
                </c:pt>
                <c:pt idx="667">
                  <c:v>13.36</c:v>
                </c:pt>
                <c:pt idx="668">
                  <c:v>13.38</c:v>
                </c:pt>
                <c:pt idx="669">
                  <c:v>13.4</c:v>
                </c:pt>
                <c:pt idx="670">
                  <c:v>13.42</c:v>
                </c:pt>
                <c:pt idx="671">
                  <c:v>13.44</c:v>
                </c:pt>
                <c:pt idx="672">
                  <c:v>13.46</c:v>
                </c:pt>
                <c:pt idx="673">
                  <c:v>13.48</c:v>
                </c:pt>
                <c:pt idx="674">
                  <c:v>13.5</c:v>
                </c:pt>
                <c:pt idx="675">
                  <c:v>13.52</c:v>
                </c:pt>
                <c:pt idx="676">
                  <c:v>13.54</c:v>
                </c:pt>
                <c:pt idx="677">
                  <c:v>13.56</c:v>
                </c:pt>
                <c:pt idx="678">
                  <c:v>13.58</c:v>
                </c:pt>
                <c:pt idx="679">
                  <c:v>13.6</c:v>
                </c:pt>
                <c:pt idx="680">
                  <c:v>13.62</c:v>
                </c:pt>
                <c:pt idx="681">
                  <c:v>13.64</c:v>
                </c:pt>
                <c:pt idx="682">
                  <c:v>13.66</c:v>
                </c:pt>
                <c:pt idx="683">
                  <c:v>13.68</c:v>
                </c:pt>
                <c:pt idx="684">
                  <c:v>13.7</c:v>
                </c:pt>
                <c:pt idx="685">
                  <c:v>13.72</c:v>
                </c:pt>
                <c:pt idx="686">
                  <c:v>13.74</c:v>
                </c:pt>
                <c:pt idx="687">
                  <c:v>13.76</c:v>
                </c:pt>
                <c:pt idx="688">
                  <c:v>13.78</c:v>
                </c:pt>
                <c:pt idx="689">
                  <c:v>13.8</c:v>
                </c:pt>
                <c:pt idx="690">
                  <c:v>13.82</c:v>
                </c:pt>
                <c:pt idx="691">
                  <c:v>13.84</c:v>
                </c:pt>
                <c:pt idx="692">
                  <c:v>13.86</c:v>
                </c:pt>
                <c:pt idx="693">
                  <c:v>13.88</c:v>
                </c:pt>
                <c:pt idx="694">
                  <c:v>13.9</c:v>
                </c:pt>
                <c:pt idx="695">
                  <c:v>13.92</c:v>
                </c:pt>
                <c:pt idx="696">
                  <c:v>13.94</c:v>
                </c:pt>
                <c:pt idx="697">
                  <c:v>13.96</c:v>
                </c:pt>
                <c:pt idx="698">
                  <c:v>13.98</c:v>
                </c:pt>
                <c:pt idx="699">
                  <c:v>14</c:v>
                </c:pt>
                <c:pt idx="700">
                  <c:v>14.02</c:v>
                </c:pt>
                <c:pt idx="701">
                  <c:v>14.04</c:v>
                </c:pt>
                <c:pt idx="702">
                  <c:v>14.06</c:v>
                </c:pt>
                <c:pt idx="703">
                  <c:v>14.08</c:v>
                </c:pt>
                <c:pt idx="704">
                  <c:v>14.1</c:v>
                </c:pt>
                <c:pt idx="705">
                  <c:v>14.12</c:v>
                </c:pt>
                <c:pt idx="706">
                  <c:v>14.14</c:v>
                </c:pt>
                <c:pt idx="707">
                  <c:v>14.16</c:v>
                </c:pt>
                <c:pt idx="708">
                  <c:v>14.18</c:v>
                </c:pt>
                <c:pt idx="709">
                  <c:v>14.2</c:v>
                </c:pt>
                <c:pt idx="710">
                  <c:v>14.22</c:v>
                </c:pt>
                <c:pt idx="711">
                  <c:v>14.24</c:v>
                </c:pt>
                <c:pt idx="712">
                  <c:v>14.26</c:v>
                </c:pt>
                <c:pt idx="713">
                  <c:v>14.28</c:v>
                </c:pt>
                <c:pt idx="714">
                  <c:v>14.3</c:v>
                </c:pt>
                <c:pt idx="715">
                  <c:v>14.32</c:v>
                </c:pt>
                <c:pt idx="716">
                  <c:v>14.34</c:v>
                </c:pt>
                <c:pt idx="717">
                  <c:v>14.36</c:v>
                </c:pt>
                <c:pt idx="718">
                  <c:v>14.38</c:v>
                </c:pt>
                <c:pt idx="719">
                  <c:v>14.4</c:v>
                </c:pt>
                <c:pt idx="720">
                  <c:v>14.42</c:v>
                </c:pt>
                <c:pt idx="721">
                  <c:v>14.44</c:v>
                </c:pt>
                <c:pt idx="722">
                  <c:v>14.46</c:v>
                </c:pt>
                <c:pt idx="723">
                  <c:v>14.48</c:v>
                </c:pt>
                <c:pt idx="724">
                  <c:v>14.5</c:v>
                </c:pt>
                <c:pt idx="725">
                  <c:v>14.52</c:v>
                </c:pt>
                <c:pt idx="726">
                  <c:v>14.54</c:v>
                </c:pt>
                <c:pt idx="727">
                  <c:v>14.56</c:v>
                </c:pt>
                <c:pt idx="728">
                  <c:v>14.58</c:v>
                </c:pt>
                <c:pt idx="729">
                  <c:v>14.6</c:v>
                </c:pt>
                <c:pt idx="730">
                  <c:v>14.62</c:v>
                </c:pt>
                <c:pt idx="731">
                  <c:v>14.64</c:v>
                </c:pt>
                <c:pt idx="732">
                  <c:v>14.66</c:v>
                </c:pt>
                <c:pt idx="733">
                  <c:v>14.68</c:v>
                </c:pt>
                <c:pt idx="734">
                  <c:v>14.7</c:v>
                </c:pt>
                <c:pt idx="735">
                  <c:v>14.72</c:v>
                </c:pt>
                <c:pt idx="736">
                  <c:v>14.74</c:v>
                </c:pt>
                <c:pt idx="737">
                  <c:v>14.76</c:v>
                </c:pt>
                <c:pt idx="738">
                  <c:v>14.78</c:v>
                </c:pt>
                <c:pt idx="739">
                  <c:v>14.8</c:v>
                </c:pt>
                <c:pt idx="740">
                  <c:v>14.82</c:v>
                </c:pt>
                <c:pt idx="741">
                  <c:v>14.84</c:v>
                </c:pt>
                <c:pt idx="742">
                  <c:v>14.86</c:v>
                </c:pt>
                <c:pt idx="743">
                  <c:v>14.88</c:v>
                </c:pt>
                <c:pt idx="744">
                  <c:v>14.9</c:v>
                </c:pt>
                <c:pt idx="745">
                  <c:v>14.92</c:v>
                </c:pt>
                <c:pt idx="746">
                  <c:v>14.94</c:v>
                </c:pt>
                <c:pt idx="747">
                  <c:v>14.96</c:v>
                </c:pt>
                <c:pt idx="748">
                  <c:v>14.98</c:v>
                </c:pt>
                <c:pt idx="749">
                  <c:v>15</c:v>
                </c:pt>
                <c:pt idx="750">
                  <c:v>15.02</c:v>
                </c:pt>
                <c:pt idx="751">
                  <c:v>15.04</c:v>
                </c:pt>
                <c:pt idx="752">
                  <c:v>15.06</c:v>
                </c:pt>
                <c:pt idx="753">
                  <c:v>15.08</c:v>
                </c:pt>
                <c:pt idx="754">
                  <c:v>15.1</c:v>
                </c:pt>
                <c:pt idx="755">
                  <c:v>15.12</c:v>
                </c:pt>
                <c:pt idx="756">
                  <c:v>15.14</c:v>
                </c:pt>
                <c:pt idx="757">
                  <c:v>15.16</c:v>
                </c:pt>
                <c:pt idx="758">
                  <c:v>15.18</c:v>
                </c:pt>
                <c:pt idx="759">
                  <c:v>15.2</c:v>
                </c:pt>
                <c:pt idx="760">
                  <c:v>15.22</c:v>
                </c:pt>
                <c:pt idx="761">
                  <c:v>15.24</c:v>
                </c:pt>
                <c:pt idx="762">
                  <c:v>15.26</c:v>
                </c:pt>
                <c:pt idx="763">
                  <c:v>15.28</c:v>
                </c:pt>
                <c:pt idx="764">
                  <c:v>15.3</c:v>
                </c:pt>
                <c:pt idx="765">
                  <c:v>15.32</c:v>
                </c:pt>
                <c:pt idx="766">
                  <c:v>15.34</c:v>
                </c:pt>
                <c:pt idx="767">
                  <c:v>15.36</c:v>
                </c:pt>
                <c:pt idx="768">
                  <c:v>15.38</c:v>
                </c:pt>
                <c:pt idx="769">
                  <c:v>15.4</c:v>
                </c:pt>
                <c:pt idx="770">
                  <c:v>15.42</c:v>
                </c:pt>
                <c:pt idx="771">
                  <c:v>15.44</c:v>
                </c:pt>
                <c:pt idx="772">
                  <c:v>15.46</c:v>
                </c:pt>
                <c:pt idx="773">
                  <c:v>15.48</c:v>
                </c:pt>
                <c:pt idx="774">
                  <c:v>15.5</c:v>
                </c:pt>
                <c:pt idx="775">
                  <c:v>15.52</c:v>
                </c:pt>
                <c:pt idx="776">
                  <c:v>15.54</c:v>
                </c:pt>
                <c:pt idx="777">
                  <c:v>15.56</c:v>
                </c:pt>
                <c:pt idx="778">
                  <c:v>15.58</c:v>
                </c:pt>
                <c:pt idx="779">
                  <c:v>15.6</c:v>
                </c:pt>
                <c:pt idx="780">
                  <c:v>15.62</c:v>
                </c:pt>
                <c:pt idx="781">
                  <c:v>15.64</c:v>
                </c:pt>
                <c:pt idx="782">
                  <c:v>15.66</c:v>
                </c:pt>
                <c:pt idx="783">
                  <c:v>15.68</c:v>
                </c:pt>
                <c:pt idx="784">
                  <c:v>15.7</c:v>
                </c:pt>
                <c:pt idx="785">
                  <c:v>15.72</c:v>
                </c:pt>
                <c:pt idx="786">
                  <c:v>15.74</c:v>
                </c:pt>
                <c:pt idx="787">
                  <c:v>15.76</c:v>
                </c:pt>
                <c:pt idx="788">
                  <c:v>15.78</c:v>
                </c:pt>
                <c:pt idx="789">
                  <c:v>15.8</c:v>
                </c:pt>
                <c:pt idx="790">
                  <c:v>15.82</c:v>
                </c:pt>
                <c:pt idx="791">
                  <c:v>15.84</c:v>
                </c:pt>
                <c:pt idx="792">
                  <c:v>15.86</c:v>
                </c:pt>
                <c:pt idx="793">
                  <c:v>15.88</c:v>
                </c:pt>
                <c:pt idx="794">
                  <c:v>15.9</c:v>
                </c:pt>
                <c:pt idx="795">
                  <c:v>15.92</c:v>
                </c:pt>
                <c:pt idx="796">
                  <c:v>15.94</c:v>
                </c:pt>
                <c:pt idx="797">
                  <c:v>15.96</c:v>
                </c:pt>
                <c:pt idx="798">
                  <c:v>15.98</c:v>
                </c:pt>
                <c:pt idx="799">
                  <c:v>16</c:v>
                </c:pt>
                <c:pt idx="800">
                  <c:v>16.02</c:v>
                </c:pt>
                <c:pt idx="801">
                  <c:v>16.04</c:v>
                </c:pt>
                <c:pt idx="802">
                  <c:v>16.059999999999999</c:v>
                </c:pt>
                <c:pt idx="803">
                  <c:v>16.079999999999998</c:v>
                </c:pt>
                <c:pt idx="804">
                  <c:v>16.100000000000001</c:v>
                </c:pt>
                <c:pt idx="805">
                  <c:v>16.12</c:v>
                </c:pt>
                <c:pt idx="806">
                  <c:v>16.14</c:v>
                </c:pt>
                <c:pt idx="807">
                  <c:v>16.16</c:v>
                </c:pt>
                <c:pt idx="808">
                  <c:v>16.18</c:v>
                </c:pt>
                <c:pt idx="809">
                  <c:v>16.2</c:v>
                </c:pt>
                <c:pt idx="810">
                  <c:v>16.22</c:v>
                </c:pt>
                <c:pt idx="811">
                  <c:v>16.239999999999998</c:v>
                </c:pt>
                <c:pt idx="812">
                  <c:v>16.260000000000002</c:v>
                </c:pt>
                <c:pt idx="813">
                  <c:v>16.28</c:v>
                </c:pt>
                <c:pt idx="814">
                  <c:v>16.3</c:v>
                </c:pt>
                <c:pt idx="815">
                  <c:v>16.32</c:v>
                </c:pt>
                <c:pt idx="816">
                  <c:v>16.34</c:v>
                </c:pt>
                <c:pt idx="817">
                  <c:v>16.36</c:v>
                </c:pt>
                <c:pt idx="818">
                  <c:v>16.38</c:v>
                </c:pt>
                <c:pt idx="819">
                  <c:v>16.399999999999999</c:v>
                </c:pt>
                <c:pt idx="820">
                  <c:v>16.420000000000002</c:v>
                </c:pt>
                <c:pt idx="821">
                  <c:v>16.440000000000001</c:v>
                </c:pt>
                <c:pt idx="822">
                  <c:v>16.46</c:v>
                </c:pt>
                <c:pt idx="823">
                  <c:v>16.48</c:v>
                </c:pt>
                <c:pt idx="824">
                  <c:v>16.5</c:v>
                </c:pt>
                <c:pt idx="825">
                  <c:v>16.52</c:v>
                </c:pt>
                <c:pt idx="826">
                  <c:v>16.54</c:v>
                </c:pt>
                <c:pt idx="827">
                  <c:v>16.559999999999999</c:v>
                </c:pt>
                <c:pt idx="828">
                  <c:v>16.579999999999998</c:v>
                </c:pt>
                <c:pt idx="829">
                  <c:v>16.600000000000001</c:v>
                </c:pt>
                <c:pt idx="830">
                  <c:v>16.62</c:v>
                </c:pt>
                <c:pt idx="831">
                  <c:v>16.64</c:v>
                </c:pt>
                <c:pt idx="832">
                  <c:v>16.66</c:v>
                </c:pt>
                <c:pt idx="833">
                  <c:v>16.68</c:v>
                </c:pt>
                <c:pt idx="834">
                  <c:v>16.7</c:v>
                </c:pt>
                <c:pt idx="835">
                  <c:v>16.72</c:v>
                </c:pt>
                <c:pt idx="836">
                  <c:v>16.739999999999998</c:v>
                </c:pt>
                <c:pt idx="837">
                  <c:v>16.760000000000002</c:v>
                </c:pt>
                <c:pt idx="838">
                  <c:v>16.78</c:v>
                </c:pt>
                <c:pt idx="839">
                  <c:v>16.8</c:v>
                </c:pt>
                <c:pt idx="840">
                  <c:v>16.82</c:v>
                </c:pt>
                <c:pt idx="841">
                  <c:v>16.84</c:v>
                </c:pt>
                <c:pt idx="842">
                  <c:v>16.86</c:v>
                </c:pt>
                <c:pt idx="843">
                  <c:v>16.88</c:v>
                </c:pt>
                <c:pt idx="844">
                  <c:v>16.899999999999999</c:v>
                </c:pt>
                <c:pt idx="845">
                  <c:v>16.920000000000002</c:v>
                </c:pt>
                <c:pt idx="846">
                  <c:v>16.940000000000001</c:v>
                </c:pt>
                <c:pt idx="847">
                  <c:v>16.96</c:v>
                </c:pt>
                <c:pt idx="848">
                  <c:v>16.98</c:v>
                </c:pt>
                <c:pt idx="849">
                  <c:v>17</c:v>
                </c:pt>
                <c:pt idx="850">
                  <c:v>17.02</c:v>
                </c:pt>
                <c:pt idx="851">
                  <c:v>17.04</c:v>
                </c:pt>
                <c:pt idx="852">
                  <c:v>17.059999999999999</c:v>
                </c:pt>
                <c:pt idx="853">
                  <c:v>17.079999999999998</c:v>
                </c:pt>
                <c:pt idx="854">
                  <c:v>17.100000000000001</c:v>
                </c:pt>
                <c:pt idx="855">
                  <c:v>17.12</c:v>
                </c:pt>
                <c:pt idx="856">
                  <c:v>17.14</c:v>
                </c:pt>
                <c:pt idx="857">
                  <c:v>17.16</c:v>
                </c:pt>
                <c:pt idx="858">
                  <c:v>17.18</c:v>
                </c:pt>
                <c:pt idx="859">
                  <c:v>17.2</c:v>
                </c:pt>
                <c:pt idx="860">
                  <c:v>17.22</c:v>
                </c:pt>
                <c:pt idx="861">
                  <c:v>17.239999999999998</c:v>
                </c:pt>
                <c:pt idx="862">
                  <c:v>17.260000000000002</c:v>
                </c:pt>
                <c:pt idx="863">
                  <c:v>17.28</c:v>
                </c:pt>
                <c:pt idx="864">
                  <c:v>17.3</c:v>
                </c:pt>
                <c:pt idx="865">
                  <c:v>17.32</c:v>
                </c:pt>
                <c:pt idx="866">
                  <c:v>17.34</c:v>
                </c:pt>
                <c:pt idx="867">
                  <c:v>17.36</c:v>
                </c:pt>
                <c:pt idx="868">
                  <c:v>17.38</c:v>
                </c:pt>
                <c:pt idx="869">
                  <c:v>17.399999999999999</c:v>
                </c:pt>
                <c:pt idx="870">
                  <c:v>17.420000000000002</c:v>
                </c:pt>
                <c:pt idx="871">
                  <c:v>17.440000000000001</c:v>
                </c:pt>
                <c:pt idx="872">
                  <c:v>17.46</c:v>
                </c:pt>
                <c:pt idx="873">
                  <c:v>17.48</c:v>
                </c:pt>
                <c:pt idx="874">
                  <c:v>17.5</c:v>
                </c:pt>
                <c:pt idx="875">
                  <c:v>17.52</c:v>
                </c:pt>
                <c:pt idx="876">
                  <c:v>17.54</c:v>
                </c:pt>
                <c:pt idx="877">
                  <c:v>17.559999999999999</c:v>
                </c:pt>
                <c:pt idx="878">
                  <c:v>17.579999999999998</c:v>
                </c:pt>
                <c:pt idx="879">
                  <c:v>17.600000000000001</c:v>
                </c:pt>
                <c:pt idx="880">
                  <c:v>17.62</c:v>
                </c:pt>
                <c:pt idx="881">
                  <c:v>17.64</c:v>
                </c:pt>
                <c:pt idx="882">
                  <c:v>17.66</c:v>
                </c:pt>
                <c:pt idx="883">
                  <c:v>17.68</c:v>
                </c:pt>
                <c:pt idx="884">
                  <c:v>17.7</c:v>
                </c:pt>
                <c:pt idx="885">
                  <c:v>17.72</c:v>
                </c:pt>
                <c:pt idx="886">
                  <c:v>17.739999999999998</c:v>
                </c:pt>
                <c:pt idx="887">
                  <c:v>17.760000000000002</c:v>
                </c:pt>
                <c:pt idx="888">
                  <c:v>17.78</c:v>
                </c:pt>
                <c:pt idx="889">
                  <c:v>17.8</c:v>
                </c:pt>
                <c:pt idx="890">
                  <c:v>17.82</c:v>
                </c:pt>
                <c:pt idx="891">
                  <c:v>17.84</c:v>
                </c:pt>
                <c:pt idx="892">
                  <c:v>17.86</c:v>
                </c:pt>
                <c:pt idx="893">
                  <c:v>17.88</c:v>
                </c:pt>
                <c:pt idx="894">
                  <c:v>17.899999999999999</c:v>
                </c:pt>
                <c:pt idx="895">
                  <c:v>17.920000000000002</c:v>
                </c:pt>
                <c:pt idx="896">
                  <c:v>17.940000000000001</c:v>
                </c:pt>
                <c:pt idx="897">
                  <c:v>17.96</c:v>
                </c:pt>
                <c:pt idx="898">
                  <c:v>17.98</c:v>
                </c:pt>
                <c:pt idx="899">
                  <c:v>18</c:v>
                </c:pt>
                <c:pt idx="900">
                  <c:v>18.02</c:v>
                </c:pt>
                <c:pt idx="901">
                  <c:v>18.04</c:v>
                </c:pt>
                <c:pt idx="902">
                  <c:v>18.059999999999999</c:v>
                </c:pt>
                <c:pt idx="903">
                  <c:v>18.079999999999998</c:v>
                </c:pt>
                <c:pt idx="904">
                  <c:v>18.100000000000001</c:v>
                </c:pt>
                <c:pt idx="905">
                  <c:v>18.12</c:v>
                </c:pt>
                <c:pt idx="906">
                  <c:v>18.14</c:v>
                </c:pt>
                <c:pt idx="907">
                  <c:v>18.16</c:v>
                </c:pt>
                <c:pt idx="908">
                  <c:v>18.18</c:v>
                </c:pt>
                <c:pt idx="909">
                  <c:v>18.2</c:v>
                </c:pt>
                <c:pt idx="910">
                  <c:v>18.22</c:v>
                </c:pt>
                <c:pt idx="911">
                  <c:v>18.239999999999998</c:v>
                </c:pt>
                <c:pt idx="912">
                  <c:v>18.260000000000002</c:v>
                </c:pt>
                <c:pt idx="913">
                  <c:v>18.28</c:v>
                </c:pt>
                <c:pt idx="914">
                  <c:v>18.3</c:v>
                </c:pt>
                <c:pt idx="915">
                  <c:v>18.32</c:v>
                </c:pt>
                <c:pt idx="916">
                  <c:v>18.34</c:v>
                </c:pt>
                <c:pt idx="917">
                  <c:v>18.36</c:v>
                </c:pt>
                <c:pt idx="918">
                  <c:v>18.38</c:v>
                </c:pt>
                <c:pt idx="919">
                  <c:v>18.399999999999999</c:v>
                </c:pt>
                <c:pt idx="920">
                  <c:v>18.420000000000002</c:v>
                </c:pt>
                <c:pt idx="921">
                  <c:v>18.440000000000001</c:v>
                </c:pt>
                <c:pt idx="922">
                  <c:v>18.46</c:v>
                </c:pt>
                <c:pt idx="923">
                  <c:v>18.48</c:v>
                </c:pt>
                <c:pt idx="924">
                  <c:v>18.5</c:v>
                </c:pt>
                <c:pt idx="925">
                  <c:v>18.52</c:v>
                </c:pt>
                <c:pt idx="926">
                  <c:v>18.54</c:v>
                </c:pt>
                <c:pt idx="927">
                  <c:v>18.559999999999999</c:v>
                </c:pt>
                <c:pt idx="928">
                  <c:v>18.579999999999998</c:v>
                </c:pt>
                <c:pt idx="929">
                  <c:v>18.600000000000001</c:v>
                </c:pt>
                <c:pt idx="930">
                  <c:v>18.62</c:v>
                </c:pt>
                <c:pt idx="931">
                  <c:v>18.64</c:v>
                </c:pt>
                <c:pt idx="932">
                  <c:v>18.66</c:v>
                </c:pt>
                <c:pt idx="933">
                  <c:v>18.68</c:v>
                </c:pt>
                <c:pt idx="934">
                  <c:v>18.7</c:v>
                </c:pt>
                <c:pt idx="935">
                  <c:v>18.72</c:v>
                </c:pt>
                <c:pt idx="936">
                  <c:v>18.739999999999998</c:v>
                </c:pt>
                <c:pt idx="937">
                  <c:v>18.760000000000002</c:v>
                </c:pt>
                <c:pt idx="938">
                  <c:v>18.78</c:v>
                </c:pt>
                <c:pt idx="939">
                  <c:v>18.8</c:v>
                </c:pt>
                <c:pt idx="940">
                  <c:v>18.82</c:v>
                </c:pt>
                <c:pt idx="941">
                  <c:v>18.84</c:v>
                </c:pt>
                <c:pt idx="942">
                  <c:v>18.86</c:v>
                </c:pt>
                <c:pt idx="943">
                  <c:v>18.88</c:v>
                </c:pt>
                <c:pt idx="944">
                  <c:v>18.899999999999999</c:v>
                </c:pt>
                <c:pt idx="945">
                  <c:v>18.920000000000002</c:v>
                </c:pt>
                <c:pt idx="946">
                  <c:v>18.940000000000001</c:v>
                </c:pt>
                <c:pt idx="947">
                  <c:v>18.96</c:v>
                </c:pt>
                <c:pt idx="948">
                  <c:v>18.98</c:v>
                </c:pt>
                <c:pt idx="949">
                  <c:v>19</c:v>
                </c:pt>
                <c:pt idx="950">
                  <c:v>19.02</c:v>
                </c:pt>
                <c:pt idx="951">
                  <c:v>19.04</c:v>
                </c:pt>
                <c:pt idx="952">
                  <c:v>19.059999999999999</c:v>
                </c:pt>
                <c:pt idx="953">
                  <c:v>19.079999999999998</c:v>
                </c:pt>
                <c:pt idx="954">
                  <c:v>19.100000000000001</c:v>
                </c:pt>
                <c:pt idx="955">
                  <c:v>19.12</c:v>
                </c:pt>
                <c:pt idx="956">
                  <c:v>19.14</c:v>
                </c:pt>
                <c:pt idx="957">
                  <c:v>19.16</c:v>
                </c:pt>
                <c:pt idx="958">
                  <c:v>19.18</c:v>
                </c:pt>
                <c:pt idx="959">
                  <c:v>19.2</c:v>
                </c:pt>
                <c:pt idx="960">
                  <c:v>19.22</c:v>
                </c:pt>
                <c:pt idx="961">
                  <c:v>19.239999999999998</c:v>
                </c:pt>
                <c:pt idx="962">
                  <c:v>19.260000000000002</c:v>
                </c:pt>
                <c:pt idx="963">
                  <c:v>19.28</c:v>
                </c:pt>
                <c:pt idx="964">
                  <c:v>19.3</c:v>
                </c:pt>
                <c:pt idx="965">
                  <c:v>19.32</c:v>
                </c:pt>
                <c:pt idx="966">
                  <c:v>19.34</c:v>
                </c:pt>
                <c:pt idx="967">
                  <c:v>19.36</c:v>
                </c:pt>
                <c:pt idx="968">
                  <c:v>19.38</c:v>
                </c:pt>
                <c:pt idx="969">
                  <c:v>19.399999999999999</c:v>
                </c:pt>
                <c:pt idx="970">
                  <c:v>19.420000000000002</c:v>
                </c:pt>
                <c:pt idx="971">
                  <c:v>19.440000000000001</c:v>
                </c:pt>
                <c:pt idx="972">
                  <c:v>19.46</c:v>
                </c:pt>
                <c:pt idx="973">
                  <c:v>19.48</c:v>
                </c:pt>
                <c:pt idx="974">
                  <c:v>19.5</c:v>
                </c:pt>
                <c:pt idx="975">
                  <c:v>19.52</c:v>
                </c:pt>
                <c:pt idx="976">
                  <c:v>19.54</c:v>
                </c:pt>
                <c:pt idx="977">
                  <c:v>19.559999999999999</c:v>
                </c:pt>
                <c:pt idx="978">
                  <c:v>19.579999999999998</c:v>
                </c:pt>
                <c:pt idx="979">
                  <c:v>19.600000000000001</c:v>
                </c:pt>
                <c:pt idx="980">
                  <c:v>19.62</c:v>
                </c:pt>
                <c:pt idx="981">
                  <c:v>19.64</c:v>
                </c:pt>
                <c:pt idx="982">
                  <c:v>19.66</c:v>
                </c:pt>
                <c:pt idx="983">
                  <c:v>19.68</c:v>
                </c:pt>
                <c:pt idx="984">
                  <c:v>19.7</c:v>
                </c:pt>
                <c:pt idx="985">
                  <c:v>19.72</c:v>
                </c:pt>
                <c:pt idx="986">
                  <c:v>19.739999999999998</c:v>
                </c:pt>
                <c:pt idx="987">
                  <c:v>19.760000000000002</c:v>
                </c:pt>
                <c:pt idx="988">
                  <c:v>19.78</c:v>
                </c:pt>
                <c:pt idx="989">
                  <c:v>19.8</c:v>
                </c:pt>
                <c:pt idx="990">
                  <c:v>19.82</c:v>
                </c:pt>
                <c:pt idx="991">
                  <c:v>19.84</c:v>
                </c:pt>
                <c:pt idx="992">
                  <c:v>19.86</c:v>
                </c:pt>
                <c:pt idx="993">
                  <c:v>19.88</c:v>
                </c:pt>
                <c:pt idx="994">
                  <c:v>19.899999999999999</c:v>
                </c:pt>
                <c:pt idx="995">
                  <c:v>19.920000000000002</c:v>
                </c:pt>
                <c:pt idx="996">
                  <c:v>19.940000000000001</c:v>
                </c:pt>
                <c:pt idx="997">
                  <c:v>19.96</c:v>
                </c:pt>
                <c:pt idx="998">
                  <c:v>19.98</c:v>
                </c:pt>
                <c:pt idx="999">
                  <c:v>20</c:v>
                </c:pt>
                <c:pt idx="1000">
                  <c:v>20.02</c:v>
                </c:pt>
                <c:pt idx="1001">
                  <c:v>20.04</c:v>
                </c:pt>
                <c:pt idx="1002">
                  <c:v>20.059999999999999</c:v>
                </c:pt>
                <c:pt idx="1003">
                  <c:v>20.079999999999998</c:v>
                </c:pt>
                <c:pt idx="1004">
                  <c:v>20.100000000000001</c:v>
                </c:pt>
                <c:pt idx="1005">
                  <c:v>20.12</c:v>
                </c:pt>
                <c:pt idx="1006">
                  <c:v>20.14</c:v>
                </c:pt>
                <c:pt idx="1007">
                  <c:v>20.16</c:v>
                </c:pt>
                <c:pt idx="1008">
                  <c:v>20.18</c:v>
                </c:pt>
                <c:pt idx="1009">
                  <c:v>20.2</c:v>
                </c:pt>
                <c:pt idx="1010">
                  <c:v>20.22</c:v>
                </c:pt>
                <c:pt idx="1011">
                  <c:v>20.239999999999998</c:v>
                </c:pt>
                <c:pt idx="1012">
                  <c:v>20.260000000000002</c:v>
                </c:pt>
                <c:pt idx="1013">
                  <c:v>20.28</c:v>
                </c:pt>
                <c:pt idx="1014">
                  <c:v>20.3</c:v>
                </c:pt>
                <c:pt idx="1015">
                  <c:v>20.32</c:v>
                </c:pt>
                <c:pt idx="1016">
                  <c:v>20.34</c:v>
                </c:pt>
                <c:pt idx="1017">
                  <c:v>20.36</c:v>
                </c:pt>
                <c:pt idx="1018">
                  <c:v>20.38</c:v>
                </c:pt>
                <c:pt idx="1019">
                  <c:v>20.399999999999999</c:v>
                </c:pt>
                <c:pt idx="1020">
                  <c:v>20.420000000000002</c:v>
                </c:pt>
                <c:pt idx="1021">
                  <c:v>20.440000000000001</c:v>
                </c:pt>
                <c:pt idx="1022">
                  <c:v>20.46</c:v>
                </c:pt>
                <c:pt idx="1023">
                  <c:v>20.48</c:v>
                </c:pt>
                <c:pt idx="1024">
                  <c:v>20.5</c:v>
                </c:pt>
                <c:pt idx="1025">
                  <c:v>20.52</c:v>
                </c:pt>
                <c:pt idx="1026">
                  <c:v>20.54</c:v>
                </c:pt>
                <c:pt idx="1027">
                  <c:v>20.56</c:v>
                </c:pt>
                <c:pt idx="1028">
                  <c:v>20.58</c:v>
                </c:pt>
                <c:pt idx="1029">
                  <c:v>20.6</c:v>
                </c:pt>
                <c:pt idx="1030">
                  <c:v>20.62</c:v>
                </c:pt>
                <c:pt idx="1031">
                  <c:v>20.64</c:v>
                </c:pt>
                <c:pt idx="1032">
                  <c:v>20.66</c:v>
                </c:pt>
                <c:pt idx="1033">
                  <c:v>20.68</c:v>
                </c:pt>
                <c:pt idx="1034">
                  <c:v>20.7</c:v>
                </c:pt>
                <c:pt idx="1035">
                  <c:v>20.72</c:v>
                </c:pt>
                <c:pt idx="1036">
                  <c:v>20.74</c:v>
                </c:pt>
                <c:pt idx="1037">
                  <c:v>20.76</c:v>
                </c:pt>
                <c:pt idx="1038">
                  <c:v>20.78</c:v>
                </c:pt>
                <c:pt idx="1039">
                  <c:v>20.8</c:v>
                </c:pt>
                <c:pt idx="1040">
                  <c:v>20.82</c:v>
                </c:pt>
                <c:pt idx="1041">
                  <c:v>20.84</c:v>
                </c:pt>
                <c:pt idx="1042">
                  <c:v>20.86</c:v>
                </c:pt>
                <c:pt idx="1043">
                  <c:v>20.88</c:v>
                </c:pt>
                <c:pt idx="1044">
                  <c:v>20.9</c:v>
                </c:pt>
                <c:pt idx="1045">
                  <c:v>20.92</c:v>
                </c:pt>
                <c:pt idx="1046">
                  <c:v>20.94</c:v>
                </c:pt>
                <c:pt idx="1047">
                  <c:v>20.96</c:v>
                </c:pt>
                <c:pt idx="1048">
                  <c:v>20.98</c:v>
                </c:pt>
                <c:pt idx="1049">
                  <c:v>21</c:v>
                </c:pt>
                <c:pt idx="1050">
                  <c:v>21.02</c:v>
                </c:pt>
                <c:pt idx="1051">
                  <c:v>21.04</c:v>
                </c:pt>
                <c:pt idx="1052">
                  <c:v>21.06</c:v>
                </c:pt>
                <c:pt idx="1053">
                  <c:v>21.08</c:v>
                </c:pt>
                <c:pt idx="1054">
                  <c:v>21.1</c:v>
                </c:pt>
                <c:pt idx="1055">
                  <c:v>21.12</c:v>
                </c:pt>
                <c:pt idx="1056">
                  <c:v>21.14</c:v>
                </c:pt>
                <c:pt idx="1057">
                  <c:v>21.16</c:v>
                </c:pt>
                <c:pt idx="1058">
                  <c:v>21.18</c:v>
                </c:pt>
                <c:pt idx="1059">
                  <c:v>21.2</c:v>
                </c:pt>
                <c:pt idx="1060">
                  <c:v>21.22</c:v>
                </c:pt>
                <c:pt idx="1061">
                  <c:v>21.24</c:v>
                </c:pt>
                <c:pt idx="1062">
                  <c:v>21.26</c:v>
                </c:pt>
                <c:pt idx="1063">
                  <c:v>21.28</c:v>
                </c:pt>
                <c:pt idx="1064">
                  <c:v>21.3</c:v>
                </c:pt>
                <c:pt idx="1065">
                  <c:v>21.32</c:v>
                </c:pt>
                <c:pt idx="1066">
                  <c:v>21.34</c:v>
                </c:pt>
                <c:pt idx="1067">
                  <c:v>21.36</c:v>
                </c:pt>
                <c:pt idx="1068">
                  <c:v>21.38</c:v>
                </c:pt>
                <c:pt idx="1069">
                  <c:v>21.4</c:v>
                </c:pt>
                <c:pt idx="1070">
                  <c:v>21.42</c:v>
                </c:pt>
                <c:pt idx="1071">
                  <c:v>21.44</c:v>
                </c:pt>
                <c:pt idx="1072">
                  <c:v>21.46</c:v>
                </c:pt>
                <c:pt idx="1073">
                  <c:v>21.48</c:v>
                </c:pt>
                <c:pt idx="1074">
                  <c:v>21.5</c:v>
                </c:pt>
                <c:pt idx="1075">
                  <c:v>21.52</c:v>
                </c:pt>
                <c:pt idx="1076">
                  <c:v>21.54</c:v>
                </c:pt>
                <c:pt idx="1077">
                  <c:v>21.56</c:v>
                </c:pt>
                <c:pt idx="1078">
                  <c:v>21.58</c:v>
                </c:pt>
                <c:pt idx="1079">
                  <c:v>21.6</c:v>
                </c:pt>
                <c:pt idx="1080">
                  <c:v>21.62</c:v>
                </c:pt>
                <c:pt idx="1081">
                  <c:v>21.64</c:v>
                </c:pt>
                <c:pt idx="1082">
                  <c:v>21.66</c:v>
                </c:pt>
                <c:pt idx="1083">
                  <c:v>21.68</c:v>
                </c:pt>
                <c:pt idx="1084">
                  <c:v>21.7</c:v>
                </c:pt>
                <c:pt idx="1085">
                  <c:v>21.72</c:v>
                </c:pt>
                <c:pt idx="1086">
                  <c:v>21.74</c:v>
                </c:pt>
                <c:pt idx="1087">
                  <c:v>21.76</c:v>
                </c:pt>
                <c:pt idx="1088">
                  <c:v>21.78</c:v>
                </c:pt>
                <c:pt idx="1089">
                  <c:v>21.8</c:v>
                </c:pt>
                <c:pt idx="1090">
                  <c:v>21.82</c:v>
                </c:pt>
                <c:pt idx="1091">
                  <c:v>21.84</c:v>
                </c:pt>
                <c:pt idx="1092">
                  <c:v>21.86</c:v>
                </c:pt>
                <c:pt idx="1093">
                  <c:v>21.88</c:v>
                </c:pt>
                <c:pt idx="1094">
                  <c:v>21.9</c:v>
                </c:pt>
                <c:pt idx="1095">
                  <c:v>21.92</c:v>
                </c:pt>
                <c:pt idx="1096">
                  <c:v>21.94</c:v>
                </c:pt>
                <c:pt idx="1097">
                  <c:v>21.96</c:v>
                </c:pt>
                <c:pt idx="1098">
                  <c:v>21.98</c:v>
                </c:pt>
                <c:pt idx="1099">
                  <c:v>22</c:v>
                </c:pt>
                <c:pt idx="1100">
                  <c:v>22.02</c:v>
                </c:pt>
                <c:pt idx="1101">
                  <c:v>22.04</c:v>
                </c:pt>
                <c:pt idx="1102">
                  <c:v>22.06</c:v>
                </c:pt>
                <c:pt idx="1103">
                  <c:v>22.08</c:v>
                </c:pt>
                <c:pt idx="1104">
                  <c:v>22.1</c:v>
                </c:pt>
                <c:pt idx="1105">
                  <c:v>22.12</c:v>
                </c:pt>
                <c:pt idx="1106">
                  <c:v>22.14</c:v>
                </c:pt>
                <c:pt idx="1107">
                  <c:v>22.16</c:v>
                </c:pt>
                <c:pt idx="1108">
                  <c:v>22.18</c:v>
                </c:pt>
                <c:pt idx="1109">
                  <c:v>22.2</c:v>
                </c:pt>
                <c:pt idx="1110">
                  <c:v>22.22</c:v>
                </c:pt>
                <c:pt idx="1111">
                  <c:v>22.24</c:v>
                </c:pt>
                <c:pt idx="1112">
                  <c:v>22.26</c:v>
                </c:pt>
                <c:pt idx="1113">
                  <c:v>22.28</c:v>
                </c:pt>
                <c:pt idx="1114">
                  <c:v>22.3</c:v>
                </c:pt>
                <c:pt idx="1115">
                  <c:v>22.32</c:v>
                </c:pt>
                <c:pt idx="1116">
                  <c:v>22.34</c:v>
                </c:pt>
                <c:pt idx="1117">
                  <c:v>22.36</c:v>
                </c:pt>
                <c:pt idx="1118">
                  <c:v>22.38</c:v>
                </c:pt>
                <c:pt idx="1119">
                  <c:v>22.4</c:v>
                </c:pt>
                <c:pt idx="1120">
                  <c:v>22.42</c:v>
                </c:pt>
                <c:pt idx="1121">
                  <c:v>22.44</c:v>
                </c:pt>
                <c:pt idx="1122">
                  <c:v>22.46</c:v>
                </c:pt>
                <c:pt idx="1123">
                  <c:v>22.48</c:v>
                </c:pt>
                <c:pt idx="1124">
                  <c:v>22.5</c:v>
                </c:pt>
                <c:pt idx="1125">
                  <c:v>22.52</c:v>
                </c:pt>
                <c:pt idx="1126">
                  <c:v>22.54</c:v>
                </c:pt>
                <c:pt idx="1127">
                  <c:v>22.56</c:v>
                </c:pt>
                <c:pt idx="1128">
                  <c:v>22.58</c:v>
                </c:pt>
                <c:pt idx="1129">
                  <c:v>22.6</c:v>
                </c:pt>
                <c:pt idx="1130">
                  <c:v>22.62</c:v>
                </c:pt>
                <c:pt idx="1131">
                  <c:v>22.64</c:v>
                </c:pt>
                <c:pt idx="1132">
                  <c:v>22.66</c:v>
                </c:pt>
                <c:pt idx="1133">
                  <c:v>22.68</c:v>
                </c:pt>
                <c:pt idx="1134">
                  <c:v>22.7</c:v>
                </c:pt>
                <c:pt idx="1135">
                  <c:v>22.72</c:v>
                </c:pt>
                <c:pt idx="1136">
                  <c:v>22.74</c:v>
                </c:pt>
                <c:pt idx="1137">
                  <c:v>22.76</c:v>
                </c:pt>
                <c:pt idx="1138">
                  <c:v>22.78</c:v>
                </c:pt>
                <c:pt idx="1139">
                  <c:v>22.8</c:v>
                </c:pt>
                <c:pt idx="1140">
                  <c:v>22.82</c:v>
                </c:pt>
                <c:pt idx="1141">
                  <c:v>22.84</c:v>
                </c:pt>
                <c:pt idx="1142">
                  <c:v>22.86</c:v>
                </c:pt>
                <c:pt idx="1143">
                  <c:v>22.88</c:v>
                </c:pt>
                <c:pt idx="1144">
                  <c:v>22.9</c:v>
                </c:pt>
                <c:pt idx="1145">
                  <c:v>22.92</c:v>
                </c:pt>
                <c:pt idx="1146">
                  <c:v>22.94</c:v>
                </c:pt>
                <c:pt idx="1147">
                  <c:v>22.96</c:v>
                </c:pt>
                <c:pt idx="1148">
                  <c:v>22.98</c:v>
                </c:pt>
                <c:pt idx="1149">
                  <c:v>23</c:v>
                </c:pt>
                <c:pt idx="1150">
                  <c:v>23.02</c:v>
                </c:pt>
                <c:pt idx="1151">
                  <c:v>23.04</c:v>
                </c:pt>
                <c:pt idx="1152">
                  <c:v>23.06</c:v>
                </c:pt>
                <c:pt idx="1153">
                  <c:v>23.08</c:v>
                </c:pt>
                <c:pt idx="1154">
                  <c:v>23.1</c:v>
                </c:pt>
                <c:pt idx="1155">
                  <c:v>23.12</c:v>
                </c:pt>
                <c:pt idx="1156">
                  <c:v>23.14</c:v>
                </c:pt>
                <c:pt idx="1157">
                  <c:v>23.16</c:v>
                </c:pt>
                <c:pt idx="1158">
                  <c:v>23.18</c:v>
                </c:pt>
                <c:pt idx="1159">
                  <c:v>23.2</c:v>
                </c:pt>
                <c:pt idx="1160">
                  <c:v>23.22</c:v>
                </c:pt>
                <c:pt idx="1161">
                  <c:v>23.24</c:v>
                </c:pt>
                <c:pt idx="1162">
                  <c:v>23.26</c:v>
                </c:pt>
                <c:pt idx="1163">
                  <c:v>23.28</c:v>
                </c:pt>
                <c:pt idx="1164">
                  <c:v>23.3</c:v>
                </c:pt>
                <c:pt idx="1165">
                  <c:v>23.32</c:v>
                </c:pt>
                <c:pt idx="1166">
                  <c:v>23.34</c:v>
                </c:pt>
                <c:pt idx="1167">
                  <c:v>23.36</c:v>
                </c:pt>
                <c:pt idx="1168">
                  <c:v>23.38</c:v>
                </c:pt>
                <c:pt idx="1169">
                  <c:v>23.4</c:v>
                </c:pt>
                <c:pt idx="1170">
                  <c:v>23.42</c:v>
                </c:pt>
                <c:pt idx="1171">
                  <c:v>23.44</c:v>
                </c:pt>
                <c:pt idx="1172">
                  <c:v>23.46</c:v>
                </c:pt>
                <c:pt idx="1173">
                  <c:v>23.48</c:v>
                </c:pt>
                <c:pt idx="1174">
                  <c:v>23.5</c:v>
                </c:pt>
                <c:pt idx="1175">
                  <c:v>23.52</c:v>
                </c:pt>
                <c:pt idx="1176">
                  <c:v>23.54</c:v>
                </c:pt>
                <c:pt idx="1177">
                  <c:v>23.56</c:v>
                </c:pt>
                <c:pt idx="1178">
                  <c:v>23.58</c:v>
                </c:pt>
                <c:pt idx="1179">
                  <c:v>23.6</c:v>
                </c:pt>
                <c:pt idx="1180">
                  <c:v>23.62</c:v>
                </c:pt>
                <c:pt idx="1181">
                  <c:v>23.64</c:v>
                </c:pt>
                <c:pt idx="1182">
                  <c:v>23.66</c:v>
                </c:pt>
                <c:pt idx="1183">
                  <c:v>23.68</c:v>
                </c:pt>
                <c:pt idx="1184">
                  <c:v>23.7</c:v>
                </c:pt>
                <c:pt idx="1185">
                  <c:v>23.72</c:v>
                </c:pt>
                <c:pt idx="1186">
                  <c:v>23.74</c:v>
                </c:pt>
                <c:pt idx="1187">
                  <c:v>23.76</c:v>
                </c:pt>
                <c:pt idx="1188">
                  <c:v>23.78</c:v>
                </c:pt>
                <c:pt idx="1189">
                  <c:v>23.8</c:v>
                </c:pt>
                <c:pt idx="1190">
                  <c:v>23.82</c:v>
                </c:pt>
                <c:pt idx="1191">
                  <c:v>23.84</c:v>
                </c:pt>
                <c:pt idx="1192">
                  <c:v>23.86</c:v>
                </c:pt>
                <c:pt idx="1193">
                  <c:v>23.88</c:v>
                </c:pt>
                <c:pt idx="1194">
                  <c:v>23.9</c:v>
                </c:pt>
                <c:pt idx="1195">
                  <c:v>23.92</c:v>
                </c:pt>
                <c:pt idx="1196">
                  <c:v>23.94</c:v>
                </c:pt>
                <c:pt idx="1197">
                  <c:v>23.96</c:v>
                </c:pt>
                <c:pt idx="1198">
                  <c:v>23.98</c:v>
                </c:pt>
                <c:pt idx="1199">
                  <c:v>24</c:v>
                </c:pt>
                <c:pt idx="1200">
                  <c:v>24.02</c:v>
                </c:pt>
                <c:pt idx="1201">
                  <c:v>24.04</c:v>
                </c:pt>
                <c:pt idx="1202">
                  <c:v>24.06</c:v>
                </c:pt>
                <c:pt idx="1203">
                  <c:v>24.08</c:v>
                </c:pt>
                <c:pt idx="1204">
                  <c:v>24.1</c:v>
                </c:pt>
                <c:pt idx="1205">
                  <c:v>24.12</c:v>
                </c:pt>
                <c:pt idx="1206">
                  <c:v>24.14</c:v>
                </c:pt>
                <c:pt idx="1207">
                  <c:v>24.16</c:v>
                </c:pt>
                <c:pt idx="1208">
                  <c:v>24.18</c:v>
                </c:pt>
                <c:pt idx="1209">
                  <c:v>24.2</c:v>
                </c:pt>
                <c:pt idx="1210">
                  <c:v>24.22</c:v>
                </c:pt>
                <c:pt idx="1211">
                  <c:v>24.24</c:v>
                </c:pt>
                <c:pt idx="1212">
                  <c:v>24.26</c:v>
                </c:pt>
                <c:pt idx="1213">
                  <c:v>24.28</c:v>
                </c:pt>
                <c:pt idx="1214">
                  <c:v>24.3</c:v>
                </c:pt>
                <c:pt idx="1215">
                  <c:v>24.32</c:v>
                </c:pt>
                <c:pt idx="1216">
                  <c:v>24.34</c:v>
                </c:pt>
                <c:pt idx="1217">
                  <c:v>24.36</c:v>
                </c:pt>
                <c:pt idx="1218">
                  <c:v>24.38</c:v>
                </c:pt>
                <c:pt idx="1219">
                  <c:v>24.4</c:v>
                </c:pt>
                <c:pt idx="1220">
                  <c:v>24.42</c:v>
                </c:pt>
                <c:pt idx="1221">
                  <c:v>24.44</c:v>
                </c:pt>
                <c:pt idx="1222">
                  <c:v>24.46</c:v>
                </c:pt>
                <c:pt idx="1223">
                  <c:v>24.48</c:v>
                </c:pt>
                <c:pt idx="1224">
                  <c:v>24.5</c:v>
                </c:pt>
                <c:pt idx="1225">
                  <c:v>24.52</c:v>
                </c:pt>
                <c:pt idx="1226">
                  <c:v>24.54</c:v>
                </c:pt>
                <c:pt idx="1227">
                  <c:v>24.56</c:v>
                </c:pt>
                <c:pt idx="1228">
                  <c:v>24.58</c:v>
                </c:pt>
                <c:pt idx="1229">
                  <c:v>24.6</c:v>
                </c:pt>
                <c:pt idx="1230">
                  <c:v>24.62</c:v>
                </c:pt>
                <c:pt idx="1231">
                  <c:v>24.64</c:v>
                </c:pt>
                <c:pt idx="1232">
                  <c:v>24.66</c:v>
                </c:pt>
                <c:pt idx="1233">
                  <c:v>24.68</c:v>
                </c:pt>
                <c:pt idx="1234">
                  <c:v>24.7</c:v>
                </c:pt>
                <c:pt idx="1235">
                  <c:v>24.72</c:v>
                </c:pt>
                <c:pt idx="1236">
                  <c:v>24.74</c:v>
                </c:pt>
                <c:pt idx="1237">
                  <c:v>24.76</c:v>
                </c:pt>
                <c:pt idx="1238">
                  <c:v>24.78</c:v>
                </c:pt>
                <c:pt idx="1239">
                  <c:v>24.8</c:v>
                </c:pt>
                <c:pt idx="1240">
                  <c:v>24.82</c:v>
                </c:pt>
                <c:pt idx="1241">
                  <c:v>24.84</c:v>
                </c:pt>
                <c:pt idx="1242">
                  <c:v>24.86</c:v>
                </c:pt>
                <c:pt idx="1243">
                  <c:v>24.88</c:v>
                </c:pt>
                <c:pt idx="1244">
                  <c:v>24.9</c:v>
                </c:pt>
                <c:pt idx="1245">
                  <c:v>24.92</c:v>
                </c:pt>
                <c:pt idx="1246">
                  <c:v>24.94</c:v>
                </c:pt>
                <c:pt idx="1247">
                  <c:v>24.96</c:v>
                </c:pt>
                <c:pt idx="1248">
                  <c:v>24.98</c:v>
                </c:pt>
                <c:pt idx="1249">
                  <c:v>25</c:v>
                </c:pt>
                <c:pt idx="1250">
                  <c:v>25.02</c:v>
                </c:pt>
                <c:pt idx="1251">
                  <c:v>25.04</c:v>
                </c:pt>
                <c:pt idx="1252">
                  <c:v>25.06</c:v>
                </c:pt>
                <c:pt idx="1253">
                  <c:v>25.08</c:v>
                </c:pt>
                <c:pt idx="1254">
                  <c:v>25.1</c:v>
                </c:pt>
                <c:pt idx="1255">
                  <c:v>25.12</c:v>
                </c:pt>
                <c:pt idx="1256">
                  <c:v>25.14</c:v>
                </c:pt>
                <c:pt idx="1257">
                  <c:v>25.16</c:v>
                </c:pt>
                <c:pt idx="1258">
                  <c:v>25.18</c:v>
                </c:pt>
                <c:pt idx="1259">
                  <c:v>25.2</c:v>
                </c:pt>
                <c:pt idx="1260">
                  <c:v>25.22</c:v>
                </c:pt>
                <c:pt idx="1261">
                  <c:v>25.24</c:v>
                </c:pt>
                <c:pt idx="1262">
                  <c:v>25.26</c:v>
                </c:pt>
                <c:pt idx="1263">
                  <c:v>25.28</c:v>
                </c:pt>
                <c:pt idx="1264">
                  <c:v>25.3</c:v>
                </c:pt>
                <c:pt idx="1265">
                  <c:v>25.32</c:v>
                </c:pt>
                <c:pt idx="1266">
                  <c:v>25.34</c:v>
                </c:pt>
                <c:pt idx="1267">
                  <c:v>25.36</c:v>
                </c:pt>
                <c:pt idx="1268">
                  <c:v>25.38</c:v>
                </c:pt>
                <c:pt idx="1269">
                  <c:v>25.4</c:v>
                </c:pt>
                <c:pt idx="1270">
                  <c:v>25.42</c:v>
                </c:pt>
                <c:pt idx="1271">
                  <c:v>25.44</c:v>
                </c:pt>
                <c:pt idx="1272">
                  <c:v>25.46</c:v>
                </c:pt>
                <c:pt idx="1273">
                  <c:v>25.48</c:v>
                </c:pt>
                <c:pt idx="1274">
                  <c:v>25.5</c:v>
                </c:pt>
                <c:pt idx="1275">
                  <c:v>25.52</c:v>
                </c:pt>
                <c:pt idx="1276">
                  <c:v>25.54</c:v>
                </c:pt>
                <c:pt idx="1277">
                  <c:v>25.56</c:v>
                </c:pt>
                <c:pt idx="1278">
                  <c:v>25.58</c:v>
                </c:pt>
                <c:pt idx="1279">
                  <c:v>25.6</c:v>
                </c:pt>
                <c:pt idx="1280">
                  <c:v>25.62</c:v>
                </c:pt>
                <c:pt idx="1281">
                  <c:v>25.64</c:v>
                </c:pt>
                <c:pt idx="1282">
                  <c:v>25.66</c:v>
                </c:pt>
                <c:pt idx="1283">
                  <c:v>25.68</c:v>
                </c:pt>
                <c:pt idx="1284">
                  <c:v>25.7</c:v>
                </c:pt>
                <c:pt idx="1285">
                  <c:v>25.72</c:v>
                </c:pt>
                <c:pt idx="1286">
                  <c:v>25.74</c:v>
                </c:pt>
                <c:pt idx="1287">
                  <c:v>25.76</c:v>
                </c:pt>
                <c:pt idx="1288">
                  <c:v>25.78</c:v>
                </c:pt>
                <c:pt idx="1289">
                  <c:v>25.8</c:v>
                </c:pt>
                <c:pt idx="1290">
                  <c:v>25.82</c:v>
                </c:pt>
                <c:pt idx="1291">
                  <c:v>25.84</c:v>
                </c:pt>
                <c:pt idx="1292">
                  <c:v>25.86</c:v>
                </c:pt>
                <c:pt idx="1293">
                  <c:v>25.88</c:v>
                </c:pt>
                <c:pt idx="1294">
                  <c:v>25.9</c:v>
                </c:pt>
                <c:pt idx="1295">
                  <c:v>25.92</c:v>
                </c:pt>
                <c:pt idx="1296">
                  <c:v>25.94</c:v>
                </c:pt>
                <c:pt idx="1297">
                  <c:v>25.96</c:v>
                </c:pt>
                <c:pt idx="1298">
                  <c:v>25.98</c:v>
                </c:pt>
                <c:pt idx="1299">
                  <c:v>26</c:v>
                </c:pt>
                <c:pt idx="1300">
                  <c:v>26.02</c:v>
                </c:pt>
                <c:pt idx="1301">
                  <c:v>26.04</c:v>
                </c:pt>
                <c:pt idx="1302">
                  <c:v>26.06</c:v>
                </c:pt>
                <c:pt idx="1303">
                  <c:v>26.08</c:v>
                </c:pt>
                <c:pt idx="1304">
                  <c:v>26.1</c:v>
                </c:pt>
                <c:pt idx="1305">
                  <c:v>26.12</c:v>
                </c:pt>
                <c:pt idx="1306">
                  <c:v>26.14</c:v>
                </c:pt>
                <c:pt idx="1307">
                  <c:v>26.16</c:v>
                </c:pt>
                <c:pt idx="1308">
                  <c:v>26.18</c:v>
                </c:pt>
                <c:pt idx="1309">
                  <c:v>26.2</c:v>
                </c:pt>
                <c:pt idx="1310">
                  <c:v>26.22</c:v>
                </c:pt>
                <c:pt idx="1311">
                  <c:v>26.24</c:v>
                </c:pt>
                <c:pt idx="1312">
                  <c:v>26.26</c:v>
                </c:pt>
                <c:pt idx="1313">
                  <c:v>26.28</c:v>
                </c:pt>
                <c:pt idx="1314">
                  <c:v>26.3</c:v>
                </c:pt>
                <c:pt idx="1315">
                  <c:v>26.32</c:v>
                </c:pt>
                <c:pt idx="1316">
                  <c:v>26.34</c:v>
                </c:pt>
                <c:pt idx="1317">
                  <c:v>26.36</c:v>
                </c:pt>
                <c:pt idx="1318">
                  <c:v>26.38</c:v>
                </c:pt>
                <c:pt idx="1319">
                  <c:v>26.4</c:v>
                </c:pt>
                <c:pt idx="1320">
                  <c:v>26.42</c:v>
                </c:pt>
                <c:pt idx="1321">
                  <c:v>26.44</c:v>
                </c:pt>
                <c:pt idx="1322">
                  <c:v>26.46</c:v>
                </c:pt>
                <c:pt idx="1323">
                  <c:v>26.48</c:v>
                </c:pt>
                <c:pt idx="1324">
                  <c:v>26.5</c:v>
                </c:pt>
                <c:pt idx="1325">
                  <c:v>26.52</c:v>
                </c:pt>
                <c:pt idx="1326">
                  <c:v>26.54</c:v>
                </c:pt>
                <c:pt idx="1327">
                  <c:v>26.56</c:v>
                </c:pt>
                <c:pt idx="1328">
                  <c:v>26.58</c:v>
                </c:pt>
                <c:pt idx="1329">
                  <c:v>26.6</c:v>
                </c:pt>
                <c:pt idx="1330">
                  <c:v>26.62</c:v>
                </c:pt>
                <c:pt idx="1331">
                  <c:v>26.64</c:v>
                </c:pt>
                <c:pt idx="1332">
                  <c:v>26.66</c:v>
                </c:pt>
                <c:pt idx="1333">
                  <c:v>26.68</c:v>
                </c:pt>
                <c:pt idx="1334">
                  <c:v>26.7</c:v>
                </c:pt>
                <c:pt idx="1335">
                  <c:v>26.72</c:v>
                </c:pt>
                <c:pt idx="1336">
                  <c:v>26.74</c:v>
                </c:pt>
                <c:pt idx="1337">
                  <c:v>26.76</c:v>
                </c:pt>
                <c:pt idx="1338">
                  <c:v>26.78</c:v>
                </c:pt>
                <c:pt idx="1339">
                  <c:v>26.8</c:v>
                </c:pt>
                <c:pt idx="1340">
                  <c:v>26.82</c:v>
                </c:pt>
                <c:pt idx="1341">
                  <c:v>26.84</c:v>
                </c:pt>
                <c:pt idx="1342">
                  <c:v>26.86</c:v>
                </c:pt>
                <c:pt idx="1343">
                  <c:v>26.88</c:v>
                </c:pt>
                <c:pt idx="1344">
                  <c:v>26.9</c:v>
                </c:pt>
                <c:pt idx="1345">
                  <c:v>26.92</c:v>
                </c:pt>
                <c:pt idx="1346">
                  <c:v>26.94</c:v>
                </c:pt>
                <c:pt idx="1347">
                  <c:v>26.96</c:v>
                </c:pt>
                <c:pt idx="1348">
                  <c:v>26.98</c:v>
                </c:pt>
                <c:pt idx="1349">
                  <c:v>27</c:v>
                </c:pt>
                <c:pt idx="1350">
                  <c:v>27.02</c:v>
                </c:pt>
                <c:pt idx="1351">
                  <c:v>27.04</c:v>
                </c:pt>
                <c:pt idx="1352">
                  <c:v>27.06</c:v>
                </c:pt>
                <c:pt idx="1353">
                  <c:v>27.08</c:v>
                </c:pt>
                <c:pt idx="1354">
                  <c:v>27.1</c:v>
                </c:pt>
                <c:pt idx="1355">
                  <c:v>27.12</c:v>
                </c:pt>
                <c:pt idx="1356">
                  <c:v>27.14</c:v>
                </c:pt>
                <c:pt idx="1357">
                  <c:v>27.16</c:v>
                </c:pt>
                <c:pt idx="1358">
                  <c:v>27.18</c:v>
                </c:pt>
                <c:pt idx="1359">
                  <c:v>27.2</c:v>
                </c:pt>
                <c:pt idx="1360">
                  <c:v>27.22</c:v>
                </c:pt>
                <c:pt idx="1361">
                  <c:v>27.24</c:v>
                </c:pt>
                <c:pt idx="1362">
                  <c:v>27.26</c:v>
                </c:pt>
                <c:pt idx="1363">
                  <c:v>27.28</c:v>
                </c:pt>
                <c:pt idx="1364">
                  <c:v>27.3</c:v>
                </c:pt>
                <c:pt idx="1365">
                  <c:v>27.32</c:v>
                </c:pt>
                <c:pt idx="1366">
                  <c:v>27.34</c:v>
                </c:pt>
                <c:pt idx="1367">
                  <c:v>27.36</c:v>
                </c:pt>
                <c:pt idx="1368">
                  <c:v>27.38</c:v>
                </c:pt>
                <c:pt idx="1369">
                  <c:v>27.4</c:v>
                </c:pt>
                <c:pt idx="1370">
                  <c:v>27.42</c:v>
                </c:pt>
                <c:pt idx="1371">
                  <c:v>27.44</c:v>
                </c:pt>
                <c:pt idx="1372">
                  <c:v>27.46</c:v>
                </c:pt>
                <c:pt idx="1373">
                  <c:v>27.48</c:v>
                </c:pt>
                <c:pt idx="1374">
                  <c:v>27.5</c:v>
                </c:pt>
                <c:pt idx="1375">
                  <c:v>27.52</c:v>
                </c:pt>
                <c:pt idx="1376">
                  <c:v>27.54</c:v>
                </c:pt>
                <c:pt idx="1377">
                  <c:v>27.56</c:v>
                </c:pt>
                <c:pt idx="1378">
                  <c:v>27.58</c:v>
                </c:pt>
                <c:pt idx="1379">
                  <c:v>27.6</c:v>
                </c:pt>
                <c:pt idx="1380">
                  <c:v>27.62</c:v>
                </c:pt>
                <c:pt idx="1381">
                  <c:v>27.64</c:v>
                </c:pt>
                <c:pt idx="1382">
                  <c:v>27.66</c:v>
                </c:pt>
                <c:pt idx="1383">
                  <c:v>27.68</c:v>
                </c:pt>
                <c:pt idx="1384">
                  <c:v>27.7</c:v>
                </c:pt>
                <c:pt idx="1385">
                  <c:v>27.72</c:v>
                </c:pt>
                <c:pt idx="1386">
                  <c:v>27.74</c:v>
                </c:pt>
                <c:pt idx="1387">
                  <c:v>27.76</c:v>
                </c:pt>
                <c:pt idx="1388">
                  <c:v>27.78</c:v>
                </c:pt>
                <c:pt idx="1389">
                  <c:v>27.8</c:v>
                </c:pt>
                <c:pt idx="1390">
                  <c:v>27.82</c:v>
                </c:pt>
                <c:pt idx="1391">
                  <c:v>27.84</c:v>
                </c:pt>
                <c:pt idx="1392">
                  <c:v>27.86</c:v>
                </c:pt>
                <c:pt idx="1393">
                  <c:v>27.88</c:v>
                </c:pt>
                <c:pt idx="1394">
                  <c:v>27.9</c:v>
                </c:pt>
                <c:pt idx="1395">
                  <c:v>27.92</c:v>
                </c:pt>
                <c:pt idx="1396">
                  <c:v>27.94</c:v>
                </c:pt>
                <c:pt idx="1397">
                  <c:v>27.96</c:v>
                </c:pt>
                <c:pt idx="1398">
                  <c:v>27.98</c:v>
                </c:pt>
                <c:pt idx="1399">
                  <c:v>28</c:v>
                </c:pt>
                <c:pt idx="1400">
                  <c:v>28.02</c:v>
                </c:pt>
                <c:pt idx="1401">
                  <c:v>28.04</c:v>
                </c:pt>
                <c:pt idx="1402">
                  <c:v>28.06</c:v>
                </c:pt>
                <c:pt idx="1403">
                  <c:v>28.08</c:v>
                </c:pt>
                <c:pt idx="1404">
                  <c:v>28.1</c:v>
                </c:pt>
                <c:pt idx="1405">
                  <c:v>28.12</c:v>
                </c:pt>
                <c:pt idx="1406">
                  <c:v>28.14</c:v>
                </c:pt>
                <c:pt idx="1407">
                  <c:v>28.16</c:v>
                </c:pt>
                <c:pt idx="1408">
                  <c:v>28.18</c:v>
                </c:pt>
                <c:pt idx="1409">
                  <c:v>28.2</c:v>
                </c:pt>
                <c:pt idx="1410">
                  <c:v>28.22</c:v>
                </c:pt>
                <c:pt idx="1411">
                  <c:v>28.24</c:v>
                </c:pt>
                <c:pt idx="1412">
                  <c:v>28.26</c:v>
                </c:pt>
                <c:pt idx="1413">
                  <c:v>28.28</c:v>
                </c:pt>
                <c:pt idx="1414">
                  <c:v>28.3</c:v>
                </c:pt>
                <c:pt idx="1415">
                  <c:v>28.32</c:v>
                </c:pt>
                <c:pt idx="1416">
                  <c:v>28.34</c:v>
                </c:pt>
                <c:pt idx="1417">
                  <c:v>28.36</c:v>
                </c:pt>
                <c:pt idx="1418">
                  <c:v>28.38</c:v>
                </c:pt>
                <c:pt idx="1419">
                  <c:v>28.4</c:v>
                </c:pt>
                <c:pt idx="1420">
                  <c:v>28.42</c:v>
                </c:pt>
                <c:pt idx="1421">
                  <c:v>28.44</c:v>
                </c:pt>
                <c:pt idx="1422">
                  <c:v>28.46</c:v>
                </c:pt>
                <c:pt idx="1423">
                  <c:v>28.48</c:v>
                </c:pt>
                <c:pt idx="1424">
                  <c:v>28.5</c:v>
                </c:pt>
                <c:pt idx="1425">
                  <c:v>28.52</c:v>
                </c:pt>
                <c:pt idx="1426">
                  <c:v>28.54</c:v>
                </c:pt>
                <c:pt idx="1427">
                  <c:v>28.56</c:v>
                </c:pt>
                <c:pt idx="1428">
                  <c:v>28.58</c:v>
                </c:pt>
                <c:pt idx="1429">
                  <c:v>28.6</c:v>
                </c:pt>
                <c:pt idx="1430">
                  <c:v>28.62</c:v>
                </c:pt>
                <c:pt idx="1431">
                  <c:v>28.64</c:v>
                </c:pt>
                <c:pt idx="1432">
                  <c:v>28.66</c:v>
                </c:pt>
                <c:pt idx="1433">
                  <c:v>28.68</c:v>
                </c:pt>
                <c:pt idx="1434">
                  <c:v>28.7</c:v>
                </c:pt>
                <c:pt idx="1435">
                  <c:v>28.72</c:v>
                </c:pt>
                <c:pt idx="1436">
                  <c:v>28.74</c:v>
                </c:pt>
                <c:pt idx="1437">
                  <c:v>28.76</c:v>
                </c:pt>
                <c:pt idx="1438">
                  <c:v>28.78</c:v>
                </c:pt>
                <c:pt idx="1439">
                  <c:v>28.8</c:v>
                </c:pt>
                <c:pt idx="1440">
                  <c:v>28.82</c:v>
                </c:pt>
                <c:pt idx="1441">
                  <c:v>28.84</c:v>
                </c:pt>
                <c:pt idx="1442">
                  <c:v>28.86</c:v>
                </c:pt>
                <c:pt idx="1443">
                  <c:v>28.88</c:v>
                </c:pt>
                <c:pt idx="1444">
                  <c:v>28.9</c:v>
                </c:pt>
                <c:pt idx="1445">
                  <c:v>28.92</c:v>
                </c:pt>
                <c:pt idx="1446">
                  <c:v>28.94</c:v>
                </c:pt>
                <c:pt idx="1447">
                  <c:v>28.96</c:v>
                </c:pt>
                <c:pt idx="1448">
                  <c:v>28.98</c:v>
                </c:pt>
                <c:pt idx="1449">
                  <c:v>29</c:v>
                </c:pt>
                <c:pt idx="1450">
                  <c:v>29.02</c:v>
                </c:pt>
                <c:pt idx="1451">
                  <c:v>29.04</c:v>
                </c:pt>
                <c:pt idx="1452">
                  <c:v>29.06</c:v>
                </c:pt>
                <c:pt idx="1453">
                  <c:v>29.08</c:v>
                </c:pt>
                <c:pt idx="1454">
                  <c:v>29.1</c:v>
                </c:pt>
                <c:pt idx="1455">
                  <c:v>29.12</c:v>
                </c:pt>
                <c:pt idx="1456">
                  <c:v>29.14</c:v>
                </c:pt>
                <c:pt idx="1457">
                  <c:v>29.16</c:v>
                </c:pt>
                <c:pt idx="1458">
                  <c:v>29.18</c:v>
                </c:pt>
                <c:pt idx="1459">
                  <c:v>29.2</c:v>
                </c:pt>
                <c:pt idx="1460">
                  <c:v>29.22</c:v>
                </c:pt>
                <c:pt idx="1461">
                  <c:v>29.24</c:v>
                </c:pt>
                <c:pt idx="1462">
                  <c:v>29.26</c:v>
                </c:pt>
                <c:pt idx="1463">
                  <c:v>29.28</c:v>
                </c:pt>
                <c:pt idx="1464">
                  <c:v>29.3</c:v>
                </c:pt>
                <c:pt idx="1465">
                  <c:v>29.32</c:v>
                </c:pt>
                <c:pt idx="1466">
                  <c:v>29.34</c:v>
                </c:pt>
                <c:pt idx="1467">
                  <c:v>29.36</c:v>
                </c:pt>
                <c:pt idx="1468">
                  <c:v>29.38</c:v>
                </c:pt>
                <c:pt idx="1469">
                  <c:v>29.4</c:v>
                </c:pt>
                <c:pt idx="1470">
                  <c:v>29.42</c:v>
                </c:pt>
                <c:pt idx="1471">
                  <c:v>29.44</c:v>
                </c:pt>
                <c:pt idx="1472">
                  <c:v>29.46</c:v>
                </c:pt>
                <c:pt idx="1473">
                  <c:v>29.48</c:v>
                </c:pt>
                <c:pt idx="1474">
                  <c:v>29.5</c:v>
                </c:pt>
                <c:pt idx="1475">
                  <c:v>29.52</c:v>
                </c:pt>
                <c:pt idx="1476">
                  <c:v>29.54</c:v>
                </c:pt>
                <c:pt idx="1477">
                  <c:v>29.56</c:v>
                </c:pt>
                <c:pt idx="1478">
                  <c:v>29.58</c:v>
                </c:pt>
                <c:pt idx="1479">
                  <c:v>29.6</c:v>
                </c:pt>
                <c:pt idx="1480">
                  <c:v>29.62</c:v>
                </c:pt>
                <c:pt idx="1481">
                  <c:v>29.64</c:v>
                </c:pt>
                <c:pt idx="1482">
                  <c:v>29.66</c:v>
                </c:pt>
                <c:pt idx="1483">
                  <c:v>29.68</c:v>
                </c:pt>
                <c:pt idx="1484">
                  <c:v>29.7</c:v>
                </c:pt>
                <c:pt idx="1485">
                  <c:v>29.72</c:v>
                </c:pt>
                <c:pt idx="1486">
                  <c:v>29.74</c:v>
                </c:pt>
                <c:pt idx="1487">
                  <c:v>29.76</c:v>
                </c:pt>
                <c:pt idx="1488">
                  <c:v>29.78</c:v>
                </c:pt>
                <c:pt idx="1489">
                  <c:v>29.8</c:v>
                </c:pt>
                <c:pt idx="1490">
                  <c:v>29.82</c:v>
                </c:pt>
                <c:pt idx="1491">
                  <c:v>29.84</c:v>
                </c:pt>
                <c:pt idx="1492">
                  <c:v>29.86</c:v>
                </c:pt>
                <c:pt idx="1493">
                  <c:v>29.88</c:v>
                </c:pt>
                <c:pt idx="1494">
                  <c:v>29.9</c:v>
                </c:pt>
                <c:pt idx="1495">
                  <c:v>29.92</c:v>
                </c:pt>
                <c:pt idx="1496">
                  <c:v>29.94</c:v>
                </c:pt>
                <c:pt idx="1497">
                  <c:v>29.96</c:v>
                </c:pt>
                <c:pt idx="1498">
                  <c:v>29.98</c:v>
                </c:pt>
                <c:pt idx="1499">
                  <c:v>30</c:v>
                </c:pt>
              </c:numCache>
            </c:numRef>
          </c:xVal>
          <c:yVal>
            <c:numRef>
              <c:f>'Pinch-out seminar'!$X$5:$X$1504</c:f>
              <c:numCache>
                <c:formatCode>0.00</c:formatCode>
                <c:ptCount val="1500"/>
                <c:pt idx="0">
                  <c:v>8.6642810000000004E-11</c:v>
                </c:pt>
                <c:pt idx="1">
                  <c:v>1.8632969999999998E-9</c:v>
                </c:pt>
                <c:pt idx="2">
                  <c:v>1.955789E-8</c:v>
                </c:pt>
                <c:pt idx="3">
                  <c:v>1.332247E-7</c:v>
                </c:pt>
                <c:pt idx="4">
                  <c:v>6.6214549999999997E-7</c:v>
                </c:pt>
                <c:pt idx="5">
                  <c:v>2.5652789999999999E-6</c:v>
                </c:pt>
                <c:pt idx="6">
                  <c:v>8.0996919999999995E-6</c:v>
                </c:pt>
                <c:pt idx="7">
                  <c:v>2.1561990000000001E-5</c:v>
                </c:pt>
                <c:pt idx="8">
                  <c:v>4.9818879999999997E-5</c:v>
                </c:pt>
                <c:pt idx="9">
                  <c:v>1.014527E-4</c:v>
                </c:pt>
                <c:pt idx="10">
                  <c:v>1.804067E-4</c:v>
                </c:pt>
                <c:pt idx="11">
                  <c:v>2.7977230000000001E-4</c:v>
                </c:pt>
                <c:pt idx="12">
                  <c:v>4.060426E-4</c:v>
                </c:pt>
                <c:pt idx="13">
                  <c:v>5.8825990000000003E-4</c:v>
                </c:pt>
                <c:pt idx="14">
                  <c:v>8.5390200000000002E-4</c:v>
                </c:pt>
                <c:pt idx="15">
                  <c:v>1.229082E-3</c:v>
                </c:pt>
                <c:pt idx="16">
                  <c:v>1.7384449999999999E-3</c:v>
                </c:pt>
                <c:pt idx="17">
                  <c:v>2.3982500000000002E-3</c:v>
                </c:pt>
                <c:pt idx="18">
                  <c:v>3.2232630000000001E-3</c:v>
                </c:pt>
                <c:pt idx="19">
                  <c:v>4.2299310000000001E-3</c:v>
                </c:pt>
                <c:pt idx="20">
                  <c:v>5.4322329999999999E-3</c:v>
                </c:pt>
                <c:pt idx="21">
                  <c:v>6.8397939999999997E-3</c:v>
                </c:pt>
                <c:pt idx="22">
                  <c:v>8.4594809999999996E-3</c:v>
                </c:pt>
                <c:pt idx="23">
                  <c:v>1.029541E-2</c:v>
                </c:pt>
                <c:pt idx="24">
                  <c:v>1.2347550000000001E-2</c:v>
                </c:pt>
                <c:pt idx="25">
                  <c:v>1.461104E-2</c:v>
                </c:pt>
                <c:pt idx="26">
                  <c:v>1.7075739999999999E-2</c:v>
                </c:pt>
                <c:pt idx="27">
                  <c:v>1.9726190000000001E-2</c:v>
                </c:pt>
                <c:pt idx="28">
                  <c:v>2.2541930000000002E-2</c:v>
                </c:pt>
                <c:pt idx="29">
                  <c:v>2.5497519999999999E-2</c:v>
                </c:pt>
                <c:pt idx="30">
                  <c:v>2.8562839999999999E-2</c:v>
                </c:pt>
                <c:pt idx="31">
                  <c:v>3.1702649999999999E-2</c:v>
                </c:pt>
                <c:pt idx="32">
                  <c:v>3.4871399999999997E-2</c:v>
                </c:pt>
                <c:pt idx="33">
                  <c:v>3.799408E-2</c:v>
                </c:pt>
                <c:pt idx="34">
                  <c:v>4.0956659999999999E-2</c:v>
                </c:pt>
                <c:pt idx="35">
                  <c:v>4.374103E-2</c:v>
                </c:pt>
                <c:pt idx="36">
                  <c:v>4.6386549999999999E-2</c:v>
                </c:pt>
                <c:pt idx="37">
                  <c:v>4.8807059999999999E-2</c:v>
                </c:pt>
                <c:pt idx="38">
                  <c:v>5.093578E-2</c:v>
                </c:pt>
                <c:pt idx="39">
                  <c:v>5.2769660000000003E-2</c:v>
                </c:pt>
                <c:pt idx="40">
                  <c:v>5.425816E-2</c:v>
                </c:pt>
                <c:pt idx="41">
                  <c:v>5.5372200000000003E-2</c:v>
                </c:pt>
                <c:pt idx="42">
                  <c:v>5.6120530000000002E-2</c:v>
                </c:pt>
                <c:pt idx="43">
                  <c:v>5.650699E-2</c:v>
                </c:pt>
                <c:pt idx="44">
                  <c:v>5.6472250000000002E-2</c:v>
                </c:pt>
                <c:pt idx="45">
                  <c:v>5.5923199999999999E-2</c:v>
                </c:pt>
                <c:pt idx="46">
                  <c:v>5.4866690000000003E-2</c:v>
                </c:pt>
                <c:pt idx="47">
                  <c:v>5.3346959999999999E-2</c:v>
                </c:pt>
                <c:pt idx="48">
                  <c:v>5.1398100000000002E-2</c:v>
                </c:pt>
                <c:pt idx="49">
                  <c:v>4.9144239999999999E-2</c:v>
                </c:pt>
                <c:pt idx="50">
                  <c:v>4.6626630000000002E-2</c:v>
                </c:pt>
                <c:pt idx="51">
                  <c:v>4.3715660000000003E-2</c:v>
                </c:pt>
                <c:pt idx="52">
                  <c:v>4.0350579999999997E-2</c:v>
                </c:pt>
                <c:pt idx="53">
                  <c:v>3.6581269999999999E-2</c:v>
                </c:pt>
                <c:pt idx="54">
                  <c:v>3.2464510000000002E-2</c:v>
                </c:pt>
                <c:pt idx="55">
                  <c:v>2.8061619999999999E-2</c:v>
                </c:pt>
                <c:pt idx="56">
                  <c:v>2.3467709999999999E-2</c:v>
                </c:pt>
                <c:pt idx="57">
                  <c:v>1.881064E-2</c:v>
                </c:pt>
                <c:pt idx="58">
                  <c:v>1.430097E-2</c:v>
                </c:pt>
                <c:pt idx="59">
                  <c:v>1.003735E-2</c:v>
                </c:pt>
                <c:pt idx="60">
                  <c:v>5.9795129999999997E-3</c:v>
                </c:pt>
                <c:pt idx="61">
                  <c:v>2.2253199999999998E-3</c:v>
                </c:pt>
                <c:pt idx="62">
                  <c:v>-1.098267E-3</c:v>
                </c:pt>
                <c:pt idx="63">
                  <c:v>-3.9462949999999998E-3</c:v>
                </c:pt>
                <c:pt idx="64">
                  <c:v>-6.2817380000000003E-3</c:v>
                </c:pt>
                <c:pt idx="65">
                  <c:v>-8.0362539999999996E-3</c:v>
                </c:pt>
                <c:pt idx="66">
                  <c:v>-9.1474810000000007E-3</c:v>
                </c:pt>
                <c:pt idx="67">
                  <c:v>-9.6081680000000003E-3</c:v>
                </c:pt>
                <c:pt idx="68">
                  <c:v>-9.4274409999999999E-3</c:v>
                </c:pt>
                <c:pt idx="69">
                  <c:v>-8.5707379999999996E-3</c:v>
                </c:pt>
                <c:pt idx="70">
                  <c:v>-6.9747910000000002E-3</c:v>
                </c:pt>
                <c:pt idx="71">
                  <c:v>-4.6214610000000003E-3</c:v>
                </c:pt>
                <c:pt idx="72">
                  <c:v>-1.5332500000000001E-3</c:v>
                </c:pt>
                <c:pt idx="73">
                  <c:v>2.2654229999999999E-3</c:v>
                </c:pt>
                <c:pt idx="74">
                  <c:v>6.7182159999999999E-3</c:v>
                </c:pt>
                <c:pt idx="75">
                  <c:v>1.168975E-2</c:v>
                </c:pt>
                <c:pt idx="76">
                  <c:v>1.7055620000000001E-2</c:v>
                </c:pt>
                <c:pt idx="77">
                  <c:v>2.2840780000000001E-2</c:v>
                </c:pt>
                <c:pt idx="78">
                  <c:v>2.9160450000000001E-2</c:v>
                </c:pt>
                <c:pt idx="79">
                  <c:v>3.6031649999999998E-2</c:v>
                </c:pt>
                <c:pt idx="80">
                  <c:v>4.333965E-2</c:v>
                </c:pt>
                <c:pt idx="81">
                  <c:v>5.0932400000000003E-2</c:v>
                </c:pt>
                <c:pt idx="82">
                  <c:v>5.859019E-2</c:v>
                </c:pt>
                <c:pt idx="83">
                  <c:v>6.5975469999999994E-2</c:v>
                </c:pt>
                <c:pt idx="84">
                  <c:v>7.3062160000000001E-2</c:v>
                </c:pt>
                <c:pt idx="85">
                  <c:v>7.9986989999999994E-2</c:v>
                </c:pt>
                <c:pt idx="86">
                  <c:v>8.6440249999999996E-2</c:v>
                </c:pt>
                <c:pt idx="87">
                  <c:v>9.2247040000000002E-2</c:v>
                </c:pt>
                <c:pt idx="88">
                  <c:v>9.749041E-2</c:v>
                </c:pt>
                <c:pt idx="89">
                  <c:v>0.10198400000000001</c:v>
                </c:pt>
                <c:pt idx="90">
                  <c:v>0.1055885</c:v>
                </c:pt>
                <c:pt idx="91">
                  <c:v>0.10830720000000001</c:v>
                </c:pt>
                <c:pt idx="92">
                  <c:v>0.11011609999999999</c:v>
                </c:pt>
                <c:pt idx="93">
                  <c:v>0.11097219999999999</c:v>
                </c:pt>
                <c:pt idx="94">
                  <c:v>0.1107884</c:v>
                </c:pt>
                <c:pt idx="95">
                  <c:v>0.10952820000000001</c:v>
                </c:pt>
                <c:pt idx="96">
                  <c:v>0.1072173</c:v>
                </c:pt>
                <c:pt idx="97">
                  <c:v>0.1038924</c:v>
                </c:pt>
                <c:pt idx="98">
                  <c:v>9.9617549999999999E-2</c:v>
                </c:pt>
                <c:pt idx="99">
                  <c:v>9.4536969999999998E-2</c:v>
                </c:pt>
                <c:pt idx="100">
                  <c:v>8.8869290000000004E-2</c:v>
                </c:pt>
                <c:pt idx="101">
                  <c:v>8.2647639999999994E-2</c:v>
                </c:pt>
                <c:pt idx="102">
                  <c:v>7.5719880000000003E-2</c:v>
                </c:pt>
                <c:pt idx="103">
                  <c:v>6.8055379999999999E-2</c:v>
                </c:pt>
                <c:pt idx="104">
                  <c:v>5.9744400000000003E-2</c:v>
                </c:pt>
                <c:pt idx="105">
                  <c:v>5.091826E-2</c:v>
                </c:pt>
                <c:pt idx="106">
                  <c:v>4.1838479999999997E-2</c:v>
                </c:pt>
                <c:pt idx="107">
                  <c:v>3.3015339999999997E-2</c:v>
                </c:pt>
                <c:pt idx="108">
                  <c:v>2.4442370000000001E-2</c:v>
                </c:pt>
                <c:pt idx="109">
                  <c:v>1.5911370000000001E-2</c:v>
                </c:pt>
                <c:pt idx="110">
                  <c:v>7.8879390000000001E-3</c:v>
                </c:pt>
                <c:pt idx="111">
                  <c:v>5.250109E-4</c:v>
                </c:pt>
                <c:pt idx="112">
                  <c:v>-6.2183560000000004E-3</c:v>
                </c:pt>
                <c:pt idx="113">
                  <c:v>-1.208532E-2</c:v>
                </c:pt>
                <c:pt idx="114">
                  <c:v>-1.6985480000000001E-2</c:v>
                </c:pt>
                <c:pt idx="115">
                  <c:v>-2.0824659999999998E-2</c:v>
                </c:pt>
                <c:pt idx="116">
                  <c:v>-2.352858E-2</c:v>
                </c:pt>
                <c:pt idx="117">
                  <c:v>-2.5133889999999999E-2</c:v>
                </c:pt>
                <c:pt idx="118">
                  <c:v>-2.5543300000000001E-2</c:v>
                </c:pt>
                <c:pt idx="119">
                  <c:v>-2.465059E-2</c:v>
                </c:pt>
                <c:pt idx="120">
                  <c:v>-2.246716E-2</c:v>
                </c:pt>
                <c:pt idx="121">
                  <c:v>-1.9026459999999999E-2</c:v>
                </c:pt>
                <c:pt idx="122">
                  <c:v>-1.437343E-2</c:v>
                </c:pt>
                <c:pt idx="123">
                  <c:v>-8.6074210000000005E-3</c:v>
                </c:pt>
                <c:pt idx="124">
                  <c:v>-1.924186E-3</c:v>
                </c:pt>
                <c:pt idx="125">
                  <c:v>5.4351399999999998E-3</c:v>
                </c:pt>
                <c:pt idx="126">
                  <c:v>1.34462E-2</c:v>
                </c:pt>
                <c:pt idx="127">
                  <c:v>2.226204E-2</c:v>
                </c:pt>
                <c:pt idx="128">
                  <c:v>3.1910250000000001E-2</c:v>
                </c:pt>
                <c:pt idx="129">
                  <c:v>4.2325979999999999E-2</c:v>
                </c:pt>
                <c:pt idx="130">
                  <c:v>5.3362949999999999E-2</c:v>
                </c:pt>
                <c:pt idx="131">
                  <c:v>6.4643469999999995E-2</c:v>
                </c:pt>
                <c:pt idx="132">
                  <c:v>7.5571230000000003E-2</c:v>
                </c:pt>
                <c:pt idx="133">
                  <c:v>8.614861E-2</c:v>
                </c:pt>
                <c:pt idx="134">
                  <c:v>9.6698720000000002E-2</c:v>
                </c:pt>
                <c:pt idx="135">
                  <c:v>0.1067176</c:v>
                </c:pt>
                <c:pt idx="136">
                  <c:v>0.1159109</c:v>
                </c:pt>
                <c:pt idx="137">
                  <c:v>0.1244281</c:v>
                </c:pt>
                <c:pt idx="138">
                  <c:v>0.1319717</c:v>
                </c:pt>
                <c:pt idx="139">
                  <c:v>0.13835349999999999</c:v>
                </c:pt>
                <c:pt idx="140">
                  <c:v>0.14354520000000001</c:v>
                </c:pt>
                <c:pt idx="141">
                  <c:v>0.14743310000000001</c:v>
                </c:pt>
                <c:pt idx="142">
                  <c:v>0.1500234</c:v>
                </c:pt>
                <c:pt idx="143">
                  <c:v>0.15123349999999999</c:v>
                </c:pt>
                <c:pt idx="144">
                  <c:v>0.1509617</c:v>
                </c:pt>
                <c:pt idx="145">
                  <c:v>0.14925820000000001</c:v>
                </c:pt>
                <c:pt idx="146">
                  <c:v>0.146144</c:v>
                </c:pt>
                <c:pt idx="147">
                  <c:v>0.1416393</c:v>
                </c:pt>
                <c:pt idx="148">
                  <c:v>0.1358432</c:v>
                </c:pt>
                <c:pt idx="149">
                  <c:v>0.12889410000000001</c:v>
                </c:pt>
                <c:pt idx="150">
                  <c:v>0.12098159999999999</c:v>
                </c:pt>
                <c:pt idx="151">
                  <c:v>0.11230999999999999</c:v>
                </c:pt>
                <c:pt idx="152">
                  <c:v>0.1029277</c:v>
                </c:pt>
                <c:pt idx="153">
                  <c:v>9.2739219999999997E-2</c:v>
                </c:pt>
                <c:pt idx="154">
                  <c:v>8.1764500000000004E-2</c:v>
                </c:pt>
                <c:pt idx="155">
                  <c:v>7.0231840000000004E-2</c:v>
                </c:pt>
                <c:pt idx="156">
                  <c:v>5.8680360000000001E-2</c:v>
                </c:pt>
                <c:pt idx="157">
                  <c:v>4.7358589999999999E-2</c:v>
                </c:pt>
                <c:pt idx="158">
                  <c:v>3.6093489999999999E-2</c:v>
                </c:pt>
                <c:pt idx="159">
                  <c:v>2.5135589999999999E-2</c:v>
                </c:pt>
                <c:pt idx="160">
                  <c:v>1.4825049999999999E-2</c:v>
                </c:pt>
                <c:pt idx="161">
                  <c:v>5.2433380000000002E-3</c:v>
                </c:pt>
                <c:pt idx="162">
                  <c:v>-3.4690720000000001E-3</c:v>
                </c:pt>
                <c:pt idx="163">
                  <c:v>-1.1097569999999999E-2</c:v>
                </c:pt>
                <c:pt idx="164">
                  <c:v>-1.7471830000000001E-2</c:v>
                </c:pt>
                <c:pt idx="165">
                  <c:v>-2.2509210000000002E-2</c:v>
                </c:pt>
                <c:pt idx="166">
                  <c:v>-2.6138970000000001E-2</c:v>
                </c:pt>
                <c:pt idx="167">
                  <c:v>-2.8290760000000002E-2</c:v>
                </c:pt>
                <c:pt idx="168">
                  <c:v>-2.8886439999999999E-2</c:v>
                </c:pt>
                <c:pt idx="169">
                  <c:v>-2.7858319999999999E-2</c:v>
                </c:pt>
                <c:pt idx="170">
                  <c:v>-2.523508E-2</c:v>
                </c:pt>
                <c:pt idx="171">
                  <c:v>-2.106483E-2</c:v>
                </c:pt>
                <c:pt idx="172">
                  <c:v>-1.537349E-2</c:v>
                </c:pt>
                <c:pt idx="173">
                  <c:v>-8.2615359999999999E-3</c:v>
                </c:pt>
                <c:pt idx="174">
                  <c:v>5.8677719999999997E-5</c:v>
                </c:pt>
                <c:pt idx="175">
                  <c:v>9.3308839999999994E-3</c:v>
                </c:pt>
                <c:pt idx="176">
                  <c:v>1.941594E-2</c:v>
                </c:pt>
                <c:pt idx="177">
                  <c:v>3.036324E-2</c:v>
                </c:pt>
                <c:pt idx="178">
                  <c:v>4.221689E-2</c:v>
                </c:pt>
                <c:pt idx="179">
                  <c:v>5.4888069999999997E-2</c:v>
                </c:pt>
                <c:pt idx="180">
                  <c:v>6.8118529999999997E-2</c:v>
                </c:pt>
                <c:pt idx="181">
                  <c:v>8.1251879999999999E-2</c:v>
                </c:pt>
                <c:pt idx="182">
                  <c:v>9.4082440000000003E-2</c:v>
                </c:pt>
                <c:pt idx="183">
                  <c:v>0.1068495</c:v>
                </c:pt>
                <c:pt idx="184">
                  <c:v>0.11917419999999999</c:v>
                </c:pt>
                <c:pt idx="185">
                  <c:v>0.13074340000000001</c:v>
                </c:pt>
                <c:pt idx="186">
                  <c:v>0.1415352</c:v>
                </c:pt>
                <c:pt idx="187">
                  <c:v>0.1513583</c:v>
                </c:pt>
                <c:pt idx="188">
                  <c:v>0.16000059999999999</c:v>
                </c:pt>
                <c:pt idx="189">
                  <c:v>0.16729479999999999</c:v>
                </c:pt>
                <c:pt idx="190">
                  <c:v>0.17315920000000001</c:v>
                </c:pt>
                <c:pt idx="191">
                  <c:v>0.1775333</c:v>
                </c:pt>
                <c:pt idx="192">
                  <c:v>0.18031</c:v>
                </c:pt>
                <c:pt idx="193">
                  <c:v>0.1814279</c:v>
                </c:pt>
                <c:pt idx="194">
                  <c:v>0.1808932</c:v>
                </c:pt>
                <c:pt idx="195">
                  <c:v>0.1787416</c:v>
                </c:pt>
                <c:pt idx="196">
                  <c:v>0.17503630000000001</c:v>
                </c:pt>
                <c:pt idx="197">
                  <c:v>0.1698537</c:v>
                </c:pt>
                <c:pt idx="198">
                  <c:v>0.16328400000000001</c:v>
                </c:pt>
                <c:pt idx="199">
                  <c:v>0.1554518</c:v>
                </c:pt>
                <c:pt idx="200">
                  <c:v>0.14653289999999999</c:v>
                </c:pt>
                <c:pt idx="201">
                  <c:v>0.13672780000000001</c:v>
                </c:pt>
                <c:pt idx="202">
                  <c:v>0.12614639999999999</c:v>
                </c:pt>
                <c:pt idx="203">
                  <c:v>0.114811</c:v>
                </c:pt>
                <c:pt idx="204">
                  <c:v>0.10284939999999999</c:v>
                </c:pt>
                <c:pt idx="205">
                  <c:v>9.0728890000000006E-2</c:v>
                </c:pt>
                <c:pt idx="206">
                  <c:v>7.8722039999999993E-2</c:v>
                </c:pt>
                <c:pt idx="207">
                  <c:v>6.6720440000000006E-2</c:v>
                </c:pt>
                <c:pt idx="208">
                  <c:v>5.4932839999999997E-2</c:v>
                </c:pt>
                <c:pt idx="209">
                  <c:v>4.3700929999999999E-2</c:v>
                </c:pt>
                <c:pt idx="210">
                  <c:v>3.3134480000000001E-2</c:v>
                </c:pt>
                <c:pt idx="211">
                  <c:v>2.3329019999999999E-2</c:v>
                </c:pt>
                <c:pt idx="212">
                  <c:v>1.450801E-2</c:v>
                </c:pt>
                <c:pt idx="213">
                  <c:v>6.8615070000000002E-3</c:v>
                </c:pt>
                <c:pt idx="214">
                  <c:v>4.8894689999999996E-4</c:v>
                </c:pt>
                <c:pt idx="215">
                  <c:v>-4.4948469999999997E-3</c:v>
                </c:pt>
                <c:pt idx="216">
                  <c:v>-8.0127819999999995E-3</c:v>
                </c:pt>
                <c:pt idx="217">
                  <c:v>-1.003983E-2</c:v>
                </c:pt>
                <c:pt idx="218">
                  <c:v>-1.055504E-2</c:v>
                </c:pt>
                <c:pt idx="219">
                  <c:v>-9.5470469999999995E-3</c:v>
                </c:pt>
                <c:pt idx="220">
                  <c:v>-7.0413389999999998E-3</c:v>
                </c:pt>
                <c:pt idx="221">
                  <c:v>-3.0966610000000001E-3</c:v>
                </c:pt>
                <c:pt idx="222">
                  <c:v>2.23143E-3</c:v>
                </c:pt>
                <c:pt idx="223">
                  <c:v>8.8761710000000004E-3</c:v>
                </c:pt>
                <c:pt idx="224">
                  <c:v>1.672995E-2</c:v>
                </c:pt>
                <c:pt idx="225">
                  <c:v>2.564234E-2</c:v>
                </c:pt>
                <c:pt idx="226">
                  <c:v>3.5446980000000003E-2</c:v>
                </c:pt>
                <c:pt idx="227">
                  <c:v>4.599172E-2</c:v>
                </c:pt>
                <c:pt idx="228">
                  <c:v>5.7191359999999997E-2</c:v>
                </c:pt>
                <c:pt idx="229">
                  <c:v>6.9002179999999996E-2</c:v>
                </c:pt>
                <c:pt idx="230">
                  <c:v>8.1162620000000005E-2</c:v>
                </c:pt>
                <c:pt idx="231">
                  <c:v>9.3328709999999995E-2</c:v>
                </c:pt>
                <c:pt idx="232">
                  <c:v>0.1054851</c:v>
                </c:pt>
                <c:pt idx="233">
                  <c:v>0.11756709999999999</c:v>
                </c:pt>
                <c:pt idx="234">
                  <c:v>0.12923599999999999</c:v>
                </c:pt>
                <c:pt idx="235">
                  <c:v>0.1402989</c:v>
                </c:pt>
                <c:pt idx="236">
                  <c:v>0.15062</c:v>
                </c:pt>
                <c:pt idx="237">
                  <c:v>0.16000300000000001</c:v>
                </c:pt>
                <c:pt idx="238">
                  <c:v>0.16831779999999999</c:v>
                </c:pt>
                <c:pt idx="239">
                  <c:v>0.17543549999999999</c:v>
                </c:pt>
                <c:pt idx="240">
                  <c:v>0.1812444</c:v>
                </c:pt>
                <c:pt idx="241">
                  <c:v>0.1856795</c:v>
                </c:pt>
                <c:pt idx="242">
                  <c:v>0.1886989</c:v>
                </c:pt>
                <c:pt idx="243">
                  <c:v>0.1902636</c:v>
                </c:pt>
                <c:pt idx="244">
                  <c:v>0.19034209999999999</c:v>
                </c:pt>
                <c:pt idx="245">
                  <c:v>0.18896379999999999</c:v>
                </c:pt>
                <c:pt idx="246">
                  <c:v>0.18619089999999999</c:v>
                </c:pt>
                <c:pt idx="247">
                  <c:v>0.18207519999999999</c:v>
                </c:pt>
                <c:pt idx="248">
                  <c:v>0.1766781</c:v>
                </c:pt>
                <c:pt idx="249">
                  <c:v>0.17008000000000001</c:v>
                </c:pt>
                <c:pt idx="250">
                  <c:v>0.16237599999999999</c:v>
                </c:pt>
                <c:pt idx="251">
                  <c:v>0.15367620000000001</c:v>
                </c:pt>
                <c:pt idx="252">
                  <c:v>0.1441113</c:v>
                </c:pt>
                <c:pt idx="253">
                  <c:v>0.13384660000000001</c:v>
                </c:pt>
                <c:pt idx="254">
                  <c:v>0.1230791</c:v>
                </c:pt>
                <c:pt idx="255">
                  <c:v>0.1120009</c:v>
                </c:pt>
                <c:pt idx="256">
                  <c:v>0.1007807</c:v>
                </c:pt>
                <c:pt idx="257">
                  <c:v>8.9577729999999994E-2</c:v>
                </c:pt>
                <c:pt idx="258">
                  <c:v>7.8563209999999994E-2</c:v>
                </c:pt>
                <c:pt idx="259">
                  <c:v>6.7921010000000004E-2</c:v>
                </c:pt>
                <c:pt idx="260">
                  <c:v>5.7817670000000002E-2</c:v>
                </c:pt>
                <c:pt idx="261">
                  <c:v>4.841318E-2</c:v>
                </c:pt>
                <c:pt idx="262">
                  <c:v>3.9879629999999999E-2</c:v>
                </c:pt>
                <c:pt idx="263">
                  <c:v>3.237657E-2</c:v>
                </c:pt>
                <c:pt idx="264">
                  <c:v>2.6035989999999998E-2</c:v>
                </c:pt>
                <c:pt idx="265">
                  <c:v>2.0961799999999999E-2</c:v>
                </c:pt>
                <c:pt idx="266">
                  <c:v>1.7218359999999999E-2</c:v>
                </c:pt>
                <c:pt idx="267">
                  <c:v>1.484626E-2</c:v>
                </c:pt>
                <c:pt idx="268">
                  <c:v>1.3885339999999999E-2</c:v>
                </c:pt>
                <c:pt idx="269">
                  <c:v>1.4352190000000001E-2</c:v>
                </c:pt>
                <c:pt idx="270">
                  <c:v>1.6225420000000001E-2</c:v>
                </c:pt>
                <c:pt idx="271">
                  <c:v>1.946229E-2</c:v>
                </c:pt>
                <c:pt idx="272">
                  <c:v>2.4008290000000002E-2</c:v>
                </c:pt>
                <c:pt idx="273">
                  <c:v>2.979849E-2</c:v>
                </c:pt>
                <c:pt idx="274">
                  <c:v>3.6754710000000003E-2</c:v>
                </c:pt>
                <c:pt idx="275">
                  <c:v>4.4776459999999997E-2</c:v>
                </c:pt>
                <c:pt idx="276">
                  <c:v>5.3747379999999997E-2</c:v>
                </c:pt>
                <c:pt idx="277">
                  <c:v>6.3560630000000007E-2</c:v>
                </c:pt>
                <c:pt idx="278">
                  <c:v>7.4092080000000005E-2</c:v>
                </c:pt>
                <c:pt idx="279">
                  <c:v>8.5131120000000005E-2</c:v>
                </c:pt>
                <c:pt idx="280">
                  <c:v>9.6457909999999994E-2</c:v>
                </c:pt>
                <c:pt idx="281">
                  <c:v>0.1079514</c:v>
                </c:pt>
                <c:pt idx="282">
                  <c:v>0.1194688</c:v>
                </c:pt>
                <c:pt idx="283">
                  <c:v>0.13080220000000001</c:v>
                </c:pt>
                <c:pt idx="284">
                  <c:v>0.1417873</c:v>
                </c:pt>
                <c:pt idx="285">
                  <c:v>0.1522696</c:v>
                </c:pt>
                <c:pt idx="286">
                  <c:v>0.16207859999999999</c:v>
                </c:pt>
                <c:pt idx="287">
                  <c:v>0.17106150000000001</c:v>
                </c:pt>
                <c:pt idx="288">
                  <c:v>0.17907210000000001</c:v>
                </c:pt>
                <c:pt idx="289">
                  <c:v>0.18598919999999999</c:v>
                </c:pt>
                <c:pt idx="290">
                  <c:v>0.191718</c:v>
                </c:pt>
                <c:pt idx="291">
                  <c:v>0.1961852</c:v>
                </c:pt>
                <c:pt idx="292">
                  <c:v>0.19936580000000001</c:v>
                </c:pt>
                <c:pt idx="293">
                  <c:v>0.2012333</c:v>
                </c:pt>
                <c:pt idx="294">
                  <c:v>0.20174010000000001</c:v>
                </c:pt>
                <c:pt idx="295">
                  <c:v>0.20089870000000001</c:v>
                </c:pt>
                <c:pt idx="296">
                  <c:v>0.19877439999999999</c:v>
                </c:pt>
                <c:pt idx="297">
                  <c:v>0.19541240000000001</c:v>
                </c:pt>
                <c:pt idx="298">
                  <c:v>0.19084290000000001</c:v>
                </c:pt>
                <c:pt idx="299">
                  <c:v>0.1851236</c:v>
                </c:pt>
                <c:pt idx="300">
                  <c:v>0.178341</c:v>
                </c:pt>
                <c:pt idx="301">
                  <c:v>0.17058809999999999</c:v>
                </c:pt>
                <c:pt idx="302">
                  <c:v>0.1619766</c:v>
                </c:pt>
                <c:pt idx="303">
                  <c:v>0.15265519999999999</c:v>
                </c:pt>
                <c:pt idx="304">
                  <c:v>0.14279339999999999</c:v>
                </c:pt>
                <c:pt idx="305">
                  <c:v>0.1325616</c:v>
                </c:pt>
                <c:pt idx="306">
                  <c:v>0.1221252</c:v>
                </c:pt>
                <c:pt idx="307">
                  <c:v>0.1116571</c:v>
                </c:pt>
                <c:pt idx="308">
                  <c:v>0.1013414</c:v>
                </c:pt>
                <c:pt idx="309">
                  <c:v>9.1352779999999995E-2</c:v>
                </c:pt>
                <c:pt idx="310">
                  <c:v>8.1848669999999998E-2</c:v>
                </c:pt>
                <c:pt idx="311">
                  <c:v>7.2981160000000003E-2</c:v>
                </c:pt>
                <c:pt idx="312">
                  <c:v>6.4901050000000002E-2</c:v>
                </c:pt>
                <c:pt idx="313">
                  <c:v>5.7745890000000001E-2</c:v>
                </c:pt>
                <c:pt idx="314">
                  <c:v>5.1630540000000003E-2</c:v>
                </c:pt>
                <c:pt idx="315">
                  <c:v>4.6647220000000003E-2</c:v>
                </c:pt>
                <c:pt idx="316">
                  <c:v>4.2859309999999998E-2</c:v>
                </c:pt>
                <c:pt idx="317">
                  <c:v>4.0306799999999997E-2</c:v>
                </c:pt>
                <c:pt idx="318">
                  <c:v>3.9019289999999998E-2</c:v>
                </c:pt>
                <c:pt idx="319">
                  <c:v>3.9008029999999999E-2</c:v>
                </c:pt>
                <c:pt idx="320">
                  <c:v>4.0264250000000001E-2</c:v>
                </c:pt>
                <c:pt idx="321">
                  <c:v>4.2766940000000003E-2</c:v>
                </c:pt>
                <c:pt idx="322">
                  <c:v>4.6481399999999999E-2</c:v>
                </c:pt>
                <c:pt idx="323">
                  <c:v>5.1363590000000001E-2</c:v>
                </c:pt>
                <c:pt idx="324">
                  <c:v>5.736169E-2</c:v>
                </c:pt>
                <c:pt idx="325">
                  <c:v>6.4408610000000005E-2</c:v>
                </c:pt>
                <c:pt idx="326">
                  <c:v>7.2424870000000002E-2</c:v>
                </c:pt>
                <c:pt idx="327">
                  <c:v>8.1311330000000001E-2</c:v>
                </c:pt>
                <c:pt idx="328">
                  <c:v>9.0928759999999997E-2</c:v>
                </c:pt>
                <c:pt idx="329">
                  <c:v>0.1011087</c:v>
                </c:pt>
                <c:pt idx="330">
                  <c:v>0.1116732</c:v>
                </c:pt>
                <c:pt idx="331">
                  <c:v>0.1224476</c:v>
                </c:pt>
                <c:pt idx="332">
                  <c:v>0.13326689999999999</c:v>
                </c:pt>
                <c:pt idx="333">
                  <c:v>0.1439619</c:v>
                </c:pt>
                <c:pt idx="334">
                  <c:v>0.1543622</c:v>
                </c:pt>
                <c:pt idx="335">
                  <c:v>0.16430929999999999</c:v>
                </c:pt>
                <c:pt idx="336">
                  <c:v>0.1736509</c:v>
                </c:pt>
                <c:pt idx="337">
                  <c:v>0.18224480000000001</c:v>
                </c:pt>
                <c:pt idx="338">
                  <c:v>0.1899709</c:v>
                </c:pt>
                <c:pt idx="339">
                  <c:v>0.19672909999999999</c:v>
                </c:pt>
                <c:pt idx="340">
                  <c:v>0.2024271</c:v>
                </c:pt>
                <c:pt idx="341">
                  <c:v>0.20698059999999999</c:v>
                </c:pt>
                <c:pt idx="342">
                  <c:v>0.21034230000000001</c:v>
                </c:pt>
                <c:pt idx="343">
                  <c:v>0.21250060000000001</c:v>
                </c:pt>
                <c:pt idx="344">
                  <c:v>0.21345320000000001</c:v>
                </c:pt>
                <c:pt idx="345">
                  <c:v>0.21320910000000001</c:v>
                </c:pt>
                <c:pt idx="346">
                  <c:v>0.21178250000000001</c:v>
                </c:pt>
                <c:pt idx="347">
                  <c:v>0.20919099999999999</c:v>
                </c:pt>
                <c:pt idx="348">
                  <c:v>0.2054637</c:v>
                </c:pt>
                <c:pt idx="349">
                  <c:v>0.20064080000000001</c:v>
                </c:pt>
                <c:pt idx="350">
                  <c:v>0.19478090000000001</c:v>
                </c:pt>
                <c:pt idx="351">
                  <c:v>0.18796740000000001</c:v>
                </c:pt>
                <c:pt idx="352">
                  <c:v>0.18030489999999999</c:v>
                </c:pt>
                <c:pt idx="353">
                  <c:v>0.1719176</c:v>
                </c:pt>
                <c:pt idx="354">
                  <c:v>0.16295670000000001</c:v>
                </c:pt>
                <c:pt idx="355">
                  <c:v>0.15359030000000001</c:v>
                </c:pt>
                <c:pt idx="356">
                  <c:v>0.1439848</c:v>
                </c:pt>
                <c:pt idx="357">
                  <c:v>0.13430629999999999</c:v>
                </c:pt>
                <c:pt idx="358">
                  <c:v>0.1247216</c:v>
                </c:pt>
                <c:pt idx="359">
                  <c:v>0.11539779999999999</c:v>
                </c:pt>
                <c:pt idx="360">
                  <c:v>0.10649889999999999</c:v>
                </c:pt>
                <c:pt idx="361">
                  <c:v>9.8178319999999999E-2</c:v>
                </c:pt>
                <c:pt idx="362">
                  <c:v>9.0573349999999997E-2</c:v>
                </c:pt>
                <c:pt idx="363">
                  <c:v>8.3803589999999997E-2</c:v>
                </c:pt>
                <c:pt idx="364">
                  <c:v>7.7975920000000004E-2</c:v>
                </c:pt>
                <c:pt idx="365">
                  <c:v>7.3185440000000004E-2</c:v>
                </c:pt>
                <c:pt idx="366">
                  <c:v>6.9504099999999999E-2</c:v>
                </c:pt>
                <c:pt idx="367">
                  <c:v>6.697446E-2</c:v>
                </c:pt>
                <c:pt idx="368">
                  <c:v>6.5613099999999994E-2</c:v>
                </c:pt>
                <c:pt idx="369">
                  <c:v>6.5414070000000005E-2</c:v>
                </c:pt>
                <c:pt idx="370">
                  <c:v>6.6360290000000002E-2</c:v>
                </c:pt>
                <c:pt idx="371">
                  <c:v>6.8430240000000003E-2</c:v>
                </c:pt>
                <c:pt idx="372">
                  <c:v>7.1598319999999993E-2</c:v>
                </c:pt>
                <c:pt idx="373">
                  <c:v>7.58384E-2</c:v>
                </c:pt>
                <c:pt idx="374">
                  <c:v>8.1117949999999994E-2</c:v>
                </c:pt>
                <c:pt idx="375">
                  <c:v>8.7384400000000001E-2</c:v>
                </c:pt>
                <c:pt idx="376">
                  <c:v>9.4556080000000001E-2</c:v>
                </c:pt>
                <c:pt idx="377">
                  <c:v>0.1025238</c:v>
                </c:pt>
                <c:pt idx="378">
                  <c:v>0.1111625</c:v>
                </c:pt>
                <c:pt idx="379">
                  <c:v>0.12033339999999999</c:v>
                </c:pt>
                <c:pt idx="380">
                  <c:v>0.1298803</c:v>
                </c:pt>
                <c:pt idx="381">
                  <c:v>0.13964509999999999</c:v>
                </c:pt>
                <c:pt idx="382">
                  <c:v>0.14947679999999999</c:v>
                </c:pt>
                <c:pt idx="383">
                  <c:v>0.1592266</c:v>
                </c:pt>
                <c:pt idx="384">
                  <c:v>0.1687459</c:v>
                </c:pt>
                <c:pt idx="385">
                  <c:v>0.17788580000000001</c:v>
                </c:pt>
                <c:pt idx="386">
                  <c:v>0.18650149999999999</c:v>
                </c:pt>
                <c:pt idx="387">
                  <c:v>0.19445979999999999</c:v>
                </c:pt>
                <c:pt idx="388">
                  <c:v>0.2016443</c:v>
                </c:pt>
                <c:pt idx="389">
                  <c:v>0.20795920000000001</c:v>
                </c:pt>
                <c:pt idx="390">
                  <c:v>0.2133159</c:v>
                </c:pt>
                <c:pt idx="391">
                  <c:v>0.21763460000000001</c:v>
                </c:pt>
                <c:pt idx="392">
                  <c:v>0.22087229999999999</c:v>
                </c:pt>
                <c:pt idx="393">
                  <c:v>0.22301509999999999</c:v>
                </c:pt>
                <c:pt idx="394">
                  <c:v>0.2240588</c:v>
                </c:pt>
                <c:pt idx="395">
                  <c:v>0.22401479999999999</c:v>
                </c:pt>
                <c:pt idx="396">
                  <c:v>0.22290090000000001</c:v>
                </c:pt>
                <c:pt idx="397">
                  <c:v>0.22073409999999999</c:v>
                </c:pt>
                <c:pt idx="398">
                  <c:v>0.21753729999999999</c:v>
                </c:pt>
                <c:pt idx="399">
                  <c:v>0.21334349999999999</c:v>
                </c:pt>
                <c:pt idx="400">
                  <c:v>0.2082077</c:v>
                </c:pt>
                <c:pt idx="401">
                  <c:v>0.20221140000000001</c:v>
                </c:pt>
                <c:pt idx="402">
                  <c:v>0.19545399999999999</c:v>
                </c:pt>
                <c:pt idx="403">
                  <c:v>0.1880493</c:v>
                </c:pt>
                <c:pt idx="404">
                  <c:v>0.18013180000000001</c:v>
                </c:pt>
                <c:pt idx="405">
                  <c:v>0.171849</c:v>
                </c:pt>
                <c:pt idx="406">
                  <c:v>0.1633474</c:v>
                </c:pt>
                <c:pt idx="407">
                  <c:v>0.1547695</c:v>
                </c:pt>
                <c:pt idx="408">
                  <c:v>0.14625540000000001</c:v>
                </c:pt>
                <c:pt idx="409">
                  <c:v>0.1379457</c:v>
                </c:pt>
                <c:pt idx="410">
                  <c:v>0.1299807</c:v>
                </c:pt>
                <c:pt idx="411">
                  <c:v>0.1224967</c:v>
                </c:pt>
                <c:pt idx="412">
                  <c:v>0.1156211</c:v>
                </c:pt>
                <c:pt idx="413">
                  <c:v>0.10946740000000001</c:v>
                </c:pt>
                <c:pt idx="414">
                  <c:v>0.1041368</c:v>
                </c:pt>
                <c:pt idx="415">
                  <c:v>9.9721069999999995E-2</c:v>
                </c:pt>
                <c:pt idx="416">
                  <c:v>9.6292630000000004E-2</c:v>
                </c:pt>
                <c:pt idx="417">
                  <c:v>9.3900739999999996E-2</c:v>
                </c:pt>
                <c:pt idx="418">
                  <c:v>9.2572199999999993E-2</c:v>
                </c:pt>
                <c:pt idx="419">
                  <c:v>9.2305670000000006E-2</c:v>
                </c:pt>
                <c:pt idx="420">
                  <c:v>9.3082750000000006E-2</c:v>
                </c:pt>
                <c:pt idx="421">
                  <c:v>9.4879199999999997E-2</c:v>
                </c:pt>
                <c:pt idx="422">
                  <c:v>9.7666030000000001E-2</c:v>
                </c:pt>
                <c:pt idx="423">
                  <c:v>0.1014145</c:v>
                </c:pt>
                <c:pt idx="424">
                  <c:v>0.10609209999999999</c:v>
                </c:pt>
                <c:pt idx="425">
                  <c:v>0.11165</c:v>
                </c:pt>
                <c:pt idx="426">
                  <c:v>0.1180148</c:v>
                </c:pt>
                <c:pt idx="427">
                  <c:v>0.12509010000000001</c:v>
                </c:pt>
                <c:pt idx="428">
                  <c:v>0.1327642</c:v>
                </c:pt>
                <c:pt idx="429">
                  <c:v>0.1409108</c:v>
                </c:pt>
                <c:pt idx="430">
                  <c:v>0.149391</c:v>
                </c:pt>
                <c:pt idx="431">
                  <c:v>0.15806609999999999</c:v>
                </c:pt>
                <c:pt idx="432">
                  <c:v>0.1668056</c:v>
                </c:pt>
                <c:pt idx="433">
                  <c:v>0.1754839</c:v>
                </c:pt>
                <c:pt idx="434">
                  <c:v>0.18397520000000001</c:v>
                </c:pt>
                <c:pt idx="435">
                  <c:v>0.1921532</c:v>
                </c:pt>
                <c:pt idx="436">
                  <c:v>0.19989370000000001</c:v>
                </c:pt>
                <c:pt idx="437">
                  <c:v>0.20707890000000001</c:v>
                </c:pt>
                <c:pt idx="438">
                  <c:v>0.21360299999999999</c:v>
                </c:pt>
                <c:pt idx="439">
                  <c:v>0.21937409999999999</c:v>
                </c:pt>
                <c:pt idx="440">
                  <c:v>0.2243028</c:v>
                </c:pt>
                <c:pt idx="441">
                  <c:v>0.22830829999999999</c:v>
                </c:pt>
                <c:pt idx="442">
                  <c:v>0.23134440000000001</c:v>
                </c:pt>
                <c:pt idx="443">
                  <c:v>0.2333944</c:v>
                </c:pt>
                <c:pt idx="444">
                  <c:v>0.23445550000000001</c:v>
                </c:pt>
                <c:pt idx="445">
                  <c:v>0.23454140000000001</c:v>
                </c:pt>
                <c:pt idx="446">
                  <c:v>0.23367250000000001</c:v>
                </c:pt>
                <c:pt idx="447">
                  <c:v>0.23186760000000001</c:v>
                </c:pt>
                <c:pt idx="448">
                  <c:v>0.22914760000000001</c:v>
                </c:pt>
                <c:pt idx="449">
                  <c:v>0.2255412</c:v>
                </c:pt>
                <c:pt idx="450">
                  <c:v>0.22109590000000001</c:v>
                </c:pt>
                <c:pt idx="451">
                  <c:v>0.2158841</c:v>
                </c:pt>
                <c:pt idx="452">
                  <c:v>0.2099956</c:v>
                </c:pt>
                <c:pt idx="453">
                  <c:v>0.20353579999999999</c:v>
                </c:pt>
                <c:pt idx="454">
                  <c:v>0.19662679999999999</c:v>
                </c:pt>
                <c:pt idx="455">
                  <c:v>0.1893976</c:v>
                </c:pt>
                <c:pt idx="456">
                  <c:v>0.18197440000000001</c:v>
                </c:pt>
                <c:pt idx="457">
                  <c:v>0.1744781</c:v>
                </c:pt>
                <c:pt idx="458">
                  <c:v>0.16702649999999999</c:v>
                </c:pt>
                <c:pt idx="459">
                  <c:v>0.1597394</c:v>
                </c:pt>
                <c:pt idx="460">
                  <c:v>0.15273919999999999</c:v>
                </c:pt>
                <c:pt idx="461">
                  <c:v>0.14614730000000001</c:v>
                </c:pt>
                <c:pt idx="462">
                  <c:v>0.14007729999999999</c:v>
                </c:pt>
                <c:pt idx="463">
                  <c:v>0.13462979999999999</c:v>
                </c:pt>
                <c:pt idx="464">
                  <c:v>0.1298955</c:v>
                </c:pt>
                <c:pt idx="465">
                  <c:v>0.1259595</c:v>
                </c:pt>
                <c:pt idx="466">
                  <c:v>0.1228934</c:v>
                </c:pt>
                <c:pt idx="467">
                  <c:v>0.12074799999999999</c:v>
                </c:pt>
                <c:pt idx="468">
                  <c:v>0.1195508</c:v>
                </c:pt>
                <c:pt idx="469">
                  <c:v>0.1193013</c:v>
                </c:pt>
                <c:pt idx="470">
                  <c:v>0.1199809</c:v>
                </c:pt>
                <c:pt idx="471">
                  <c:v>0.1215642</c:v>
                </c:pt>
                <c:pt idx="472">
                  <c:v>0.1240219</c:v>
                </c:pt>
                <c:pt idx="473">
                  <c:v>0.1273273</c:v>
                </c:pt>
                <c:pt idx="474">
                  <c:v>0.13145290000000001</c:v>
                </c:pt>
                <c:pt idx="475">
                  <c:v>0.1363557</c:v>
                </c:pt>
                <c:pt idx="476">
                  <c:v>0.1419695</c:v>
                </c:pt>
                <c:pt idx="477">
                  <c:v>0.14820720000000001</c:v>
                </c:pt>
                <c:pt idx="478">
                  <c:v>0.15496860000000001</c:v>
                </c:pt>
                <c:pt idx="479">
                  <c:v>0.16214049999999999</c:v>
                </c:pt>
                <c:pt idx="480">
                  <c:v>0.1696029</c:v>
                </c:pt>
                <c:pt idx="481">
                  <c:v>0.17723829999999999</c:v>
                </c:pt>
                <c:pt idx="482">
                  <c:v>0.1849353</c:v>
                </c:pt>
                <c:pt idx="483">
                  <c:v>0.19258690000000001</c:v>
                </c:pt>
                <c:pt idx="484">
                  <c:v>0.20008670000000001</c:v>
                </c:pt>
                <c:pt idx="485">
                  <c:v>0.2073247</c:v>
                </c:pt>
                <c:pt idx="486">
                  <c:v>0.21418989999999999</c:v>
                </c:pt>
                <c:pt idx="487">
                  <c:v>0.22057579999999999</c:v>
                </c:pt>
                <c:pt idx="488">
                  <c:v>0.2263886</c:v>
                </c:pt>
                <c:pt idx="489">
                  <c:v>0.23154720000000001</c:v>
                </c:pt>
                <c:pt idx="490">
                  <c:v>0.2359726</c:v>
                </c:pt>
                <c:pt idx="491">
                  <c:v>0.23959250000000001</c:v>
                </c:pt>
                <c:pt idx="492">
                  <c:v>0.24236279999999999</c:v>
                </c:pt>
                <c:pt idx="493">
                  <c:v>0.24426400000000001</c:v>
                </c:pt>
                <c:pt idx="494">
                  <c:v>0.2452916</c:v>
                </c:pt>
                <c:pt idx="495">
                  <c:v>0.2454575</c:v>
                </c:pt>
                <c:pt idx="496">
                  <c:v>0.24478140000000001</c:v>
                </c:pt>
                <c:pt idx="497">
                  <c:v>0.243283</c:v>
                </c:pt>
                <c:pt idx="498">
                  <c:v>0.240982</c:v>
                </c:pt>
                <c:pt idx="499">
                  <c:v>0.2379039</c:v>
                </c:pt>
                <c:pt idx="500">
                  <c:v>0.23409150000000001</c:v>
                </c:pt>
                <c:pt idx="501">
                  <c:v>0.2296087</c:v>
                </c:pt>
                <c:pt idx="502">
                  <c:v>0.22453529999999999</c:v>
                </c:pt>
                <c:pt idx="503">
                  <c:v>0.21896409999999999</c:v>
                </c:pt>
                <c:pt idx="504">
                  <c:v>0.21300079999999999</c:v>
                </c:pt>
                <c:pt idx="505">
                  <c:v>0.20675669999999999</c:v>
                </c:pt>
                <c:pt idx="506">
                  <c:v>0.20033999999999999</c:v>
                </c:pt>
                <c:pt idx="507">
                  <c:v>0.19385559999999999</c:v>
                </c:pt>
                <c:pt idx="508">
                  <c:v>0.18740509999999999</c:v>
                </c:pt>
                <c:pt idx="509">
                  <c:v>0.18109069999999999</c:v>
                </c:pt>
                <c:pt idx="510">
                  <c:v>0.1750177</c:v>
                </c:pt>
                <c:pt idx="511">
                  <c:v>0.16929230000000001</c:v>
                </c:pt>
                <c:pt idx="512">
                  <c:v>0.16401389999999999</c:v>
                </c:pt>
                <c:pt idx="513">
                  <c:v>0.15927160000000001</c:v>
                </c:pt>
                <c:pt idx="514">
                  <c:v>0.15514549999999999</c:v>
                </c:pt>
                <c:pt idx="515">
                  <c:v>0.1517104</c:v>
                </c:pt>
                <c:pt idx="516">
                  <c:v>0.14903060000000001</c:v>
                </c:pt>
                <c:pt idx="517">
                  <c:v>0.1471547</c:v>
                </c:pt>
                <c:pt idx="518">
                  <c:v>0.14610999999999999</c:v>
                </c:pt>
                <c:pt idx="519">
                  <c:v>0.14589769999999999</c:v>
                </c:pt>
                <c:pt idx="520">
                  <c:v>0.1465014</c:v>
                </c:pt>
                <c:pt idx="521">
                  <c:v>0.14789559999999999</c:v>
                </c:pt>
                <c:pt idx="522">
                  <c:v>0.1500522</c:v>
                </c:pt>
                <c:pt idx="523">
                  <c:v>0.15294679999999999</c:v>
                </c:pt>
                <c:pt idx="524">
                  <c:v>0.156555</c:v>
                </c:pt>
                <c:pt idx="525">
                  <c:v>0.16083910000000001</c:v>
                </c:pt>
                <c:pt idx="526">
                  <c:v>0.16574150000000001</c:v>
                </c:pt>
                <c:pt idx="527">
                  <c:v>0.17118630000000001</c:v>
                </c:pt>
                <c:pt idx="528">
                  <c:v>0.1770861</c:v>
                </c:pt>
                <c:pt idx="529">
                  <c:v>0.1833429</c:v>
                </c:pt>
                <c:pt idx="530">
                  <c:v>0.18985340000000001</c:v>
                </c:pt>
                <c:pt idx="531">
                  <c:v>0.19651679999999999</c:v>
                </c:pt>
                <c:pt idx="532">
                  <c:v>0.2032369</c:v>
                </c:pt>
                <c:pt idx="533">
                  <c:v>0.20992259999999999</c:v>
                </c:pt>
                <c:pt idx="534">
                  <c:v>0.21648329999999999</c:v>
                </c:pt>
                <c:pt idx="535">
                  <c:v>0.22282550000000001</c:v>
                </c:pt>
                <c:pt idx="536">
                  <c:v>0.22885249999999999</c:v>
                </c:pt>
                <c:pt idx="537">
                  <c:v>0.2344707</c:v>
                </c:pt>
                <c:pt idx="538">
                  <c:v>0.23959710000000001</c:v>
                </c:pt>
                <c:pt idx="539">
                  <c:v>0.24415990000000001</c:v>
                </c:pt>
                <c:pt idx="540">
                  <c:v>0.2480898</c:v>
                </c:pt>
                <c:pt idx="541">
                  <c:v>0.25132270000000001</c:v>
                </c:pt>
                <c:pt idx="542">
                  <c:v>0.25381809999999999</c:v>
                </c:pt>
                <c:pt idx="543">
                  <c:v>0.25555650000000002</c:v>
                </c:pt>
                <c:pt idx="544">
                  <c:v>0.25653280000000001</c:v>
                </c:pt>
                <c:pt idx="545">
                  <c:v>0.25675759999999997</c:v>
                </c:pt>
                <c:pt idx="546">
                  <c:v>0.25624989999999997</c:v>
                </c:pt>
                <c:pt idx="547">
                  <c:v>0.25502970000000003</c:v>
                </c:pt>
                <c:pt idx="548">
                  <c:v>0.25311650000000002</c:v>
                </c:pt>
                <c:pt idx="549">
                  <c:v>0.25053379999999997</c:v>
                </c:pt>
                <c:pt idx="550">
                  <c:v>0.2473185</c:v>
                </c:pt>
                <c:pt idx="551">
                  <c:v>0.24352399999999999</c:v>
                </c:pt>
                <c:pt idx="552">
                  <c:v>0.23921790000000001</c:v>
                </c:pt>
                <c:pt idx="553">
                  <c:v>0.23447960000000001</c:v>
                </c:pt>
                <c:pt idx="554">
                  <c:v>0.2293992</c:v>
                </c:pt>
                <c:pt idx="555">
                  <c:v>0.2240712</c:v>
                </c:pt>
                <c:pt idx="556">
                  <c:v>0.21858939999999999</c:v>
                </c:pt>
                <c:pt idx="557">
                  <c:v>0.2130436</c:v>
                </c:pt>
                <c:pt idx="558">
                  <c:v>0.20752109999999999</c:v>
                </c:pt>
                <c:pt idx="559">
                  <c:v>0.20210919999999999</c:v>
                </c:pt>
                <c:pt idx="560">
                  <c:v>0.19689809999999999</c:v>
                </c:pt>
                <c:pt idx="561">
                  <c:v>0.19197980000000001</c:v>
                </c:pt>
                <c:pt idx="562">
                  <c:v>0.18744169999999999</c:v>
                </c:pt>
                <c:pt idx="563">
                  <c:v>0.18336259999999999</c:v>
                </c:pt>
                <c:pt idx="564">
                  <c:v>0.17981340000000001</c:v>
                </c:pt>
                <c:pt idx="565">
                  <c:v>0.17685909999999999</c:v>
                </c:pt>
                <c:pt idx="566">
                  <c:v>0.1745554</c:v>
                </c:pt>
                <c:pt idx="567">
                  <c:v>0.1729456</c:v>
                </c:pt>
                <c:pt idx="568">
                  <c:v>0.1720546</c:v>
                </c:pt>
                <c:pt idx="569">
                  <c:v>0.1718848</c:v>
                </c:pt>
                <c:pt idx="570">
                  <c:v>0.17242189999999999</c:v>
                </c:pt>
                <c:pt idx="571">
                  <c:v>0.17364309999999999</c:v>
                </c:pt>
                <c:pt idx="572">
                  <c:v>0.17552319999999999</c:v>
                </c:pt>
                <c:pt idx="573">
                  <c:v>0.17803959999999999</c:v>
                </c:pt>
                <c:pt idx="574">
                  <c:v>0.18116889999999999</c:v>
                </c:pt>
                <c:pt idx="575">
                  <c:v>0.18487780000000001</c:v>
                </c:pt>
                <c:pt idx="576">
                  <c:v>0.18911649999999999</c:v>
                </c:pt>
                <c:pt idx="577">
                  <c:v>0.19382179999999999</c:v>
                </c:pt>
                <c:pt idx="578">
                  <c:v>0.19892070000000001</c:v>
                </c:pt>
                <c:pt idx="579">
                  <c:v>0.20433090000000001</c:v>
                </c:pt>
                <c:pt idx="580">
                  <c:v>0.20996480000000001</c:v>
                </c:pt>
                <c:pt idx="581">
                  <c:v>0.21573609999999999</c:v>
                </c:pt>
                <c:pt idx="582">
                  <c:v>0.22156219999999999</c:v>
                </c:pt>
                <c:pt idx="583">
                  <c:v>0.2273646</c:v>
                </c:pt>
                <c:pt idx="584">
                  <c:v>0.23306579999999999</c:v>
                </c:pt>
                <c:pt idx="585">
                  <c:v>0.23858560000000001</c:v>
                </c:pt>
                <c:pt idx="586">
                  <c:v>0.24384069999999999</c:v>
                </c:pt>
                <c:pt idx="587">
                  <c:v>0.24874969999999999</c:v>
                </c:pt>
                <c:pt idx="588">
                  <c:v>0.25324039999999998</c:v>
                </c:pt>
                <c:pt idx="589">
                  <c:v>0.25724950000000002</c:v>
                </c:pt>
                <c:pt idx="590">
                  <c:v>0.26071630000000001</c:v>
                </c:pt>
                <c:pt idx="591">
                  <c:v>0.26358540000000003</c:v>
                </c:pt>
                <c:pt idx="592">
                  <c:v>0.26582020000000001</c:v>
                </c:pt>
                <c:pt idx="593">
                  <c:v>0.26740330000000001</c:v>
                </c:pt>
                <c:pt idx="594">
                  <c:v>0.26833010000000002</c:v>
                </c:pt>
                <c:pt idx="595">
                  <c:v>0.26861010000000002</c:v>
                </c:pt>
                <c:pt idx="596">
                  <c:v>0.26826040000000001</c:v>
                </c:pt>
                <c:pt idx="597">
                  <c:v>0.26729920000000001</c:v>
                </c:pt>
                <c:pt idx="598">
                  <c:v>0.26574500000000001</c:v>
                </c:pt>
                <c:pt idx="599">
                  <c:v>0.26362029999999997</c:v>
                </c:pt>
                <c:pt idx="600">
                  <c:v>0.26095679999999999</c:v>
                </c:pt>
                <c:pt idx="601">
                  <c:v>0.25779859999999999</c:v>
                </c:pt>
                <c:pt idx="602">
                  <c:v>0.2542005</c:v>
                </c:pt>
                <c:pt idx="603">
                  <c:v>0.25022909999999998</c:v>
                </c:pt>
                <c:pt idx="604">
                  <c:v>0.2459596</c:v>
                </c:pt>
                <c:pt idx="605">
                  <c:v>0.2414722</c:v>
                </c:pt>
                <c:pt idx="606">
                  <c:v>0.2368469</c:v>
                </c:pt>
                <c:pt idx="607">
                  <c:v>0.2321607</c:v>
                </c:pt>
                <c:pt idx="608">
                  <c:v>0.22748840000000001</c:v>
                </c:pt>
                <c:pt idx="609">
                  <c:v>0.2229042</c:v>
                </c:pt>
                <c:pt idx="610">
                  <c:v>0.21848519999999999</c:v>
                </c:pt>
                <c:pt idx="611">
                  <c:v>0.21431069999999999</c:v>
                </c:pt>
                <c:pt idx="612">
                  <c:v>0.21045659999999999</c:v>
                </c:pt>
                <c:pt idx="613">
                  <c:v>0.20699129999999999</c:v>
                </c:pt>
                <c:pt idx="614">
                  <c:v>0.20397609999999999</c:v>
                </c:pt>
                <c:pt idx="615">
                  <c:v>0.2014668</c:v>
                </c:pt>
                <c:pt idx="616">
                  <c:v>0.19951169999999999</c:v>
                </c:pt>
                <c:pt idx="617">
                  <c:v>0.19814909999999999</c:v>
                </c:pt>
                <c:pt idx="618">
                  <c:v>0.19740240000000001</c:v>
                </c:pt>
                <c:pt idx="619">
                  <c:v>0.19727459999999999</c:v>
                </c:pt>
                <c:pt idx="620">
                  <c:v>0.1977535</c:v>
                </c:pt>
                <c:pt idx="621">
                  <c:v>0.19881869999999999</c:v>
                </c:pt>
                <c:pt idx="622">
                  <c:v>0.20044709999999999</c:v>
                </c:pt>
                <c:pt idx="623">
                  <c:v>0.2026172</c:v>
                </c:pt>
                <c:pt idx="624">
                  <c:v>0.20530760000000001</c:v>
                </c:pt>
                <c:pt idx="625">
                  <c:v>0.20848939999999999</c:v>
                </c:pt>
                <c:pt idx="626">
                  <c:v>0.21212230000000001</c:v>
                </c:pt>
                <c:pt idx="627">
                  <c:v>0.21615470000000001</c:v>
                </c:pt>
                <c:pt idx="628">
                  <c:v>0.22052569999999999</c:v>
                </c:pt>
                <c:pt idx="629">
                  <c:v>0.22516630000000001</c:v>
                </c:pt>
                <c:pt idx="630">
                  <c:v>0.23000329999999999</c:v>
                </c:pt>
                <c:pt idx="631">
                  <c:v>0.2349638</c:v>
                </c:pt>
                <c:pt idx="632">
                  <c:v>0.23997750000000001</c:v>
                </c:pt>
                <c:pt idx="633">
                  <c:v>0.24497740000000001</c:v>
                </c:pt>
                <c:pt idx="634">
                  <c:v>0.24989729999999999</c:v>
                </c:pt>
                <c:pt idx="635">
                  <c:v>0.25466889999999998</c:v>
                </c:pt>
                <c:pt idx="636">
                  <c:v>0.25922109999999998</c:v>
                </c:pt>
                <c:pt idx="637">
                  <c:v>0.2634843</c:v>
                </c:pt>
                <c:pt idx="638">
                  <c:v>0.26739540000000001</c:v>
                </c:pt>
                <c:pt idx="639">
                  <c:v>0.27089930000000001</c:v>
                </c:pt>
                <c:pt idx="640">
                  <c:v>0.2739432</c:v>
                </c:pt>
                <c:pt idx="641">
                  <c:v>0.27647929999999998</c:v>
                </c:pt>
                <c:pt idx="642">
                  <c:v>0.27847529999999998</c:v>
                </c:pt>
                <c:pt idx="643">
                  <c:v>0.27991549999999998</c:v>
                </c:pt>
                <c:pt idx="644">
                  <c:v>0.28079599999999999</c:v>
                </c:pt>
                <c:pt idx="645">
                  <c:v>0.28112470000000001</c:v>
                </c:pt>
                <c:pt idx="646">
                  <c:v>0.2809162</c:v>
                </c:pt>
                <c:pt idx="647">
                  <c:v>0.28018700000000002</c:v>
                </c:pt>
                <c:pt idx="648">
                  <c:v>0.27895449999999999</c:v>
                </c:pt>
                <c:pt idx="649">
                  <c:v>0.27723910000000002</c:v>
                </c:pt>
                <c:pt idx="650">
                  <c:v>0.27506819999999998</c:v>
                </c:pt>
                <c:pt idx="651">
                  <c:v>0.2724781</c:v>
                </c:pt>
                <c:pt idx="652">
                  <c:v>0.26951350000000002</c:v>
                </c:pt>
                <c:pt idx="653">
                  <c:v>0.26622889999999999</c:v>
                </c:pt>
                <c:pt idx="654">
                  <c:v>0.2626868</c:v>
                </c:pt>
                <c:pt idx="655">
                  <c:v>0.25895430000000003</c:v>
                </c:pt>
                <c:pt idx="656">
                  <c:v>0.25509870000000001</c:v>
                </c:pt>
                <c:pt idx="657">
                  <c:v>0.2511853</c:v>
                </c:pt>
                <c:pt idx="658">
                  <c:v>0.24727759999999999</c:v>
                </c:pt>
                <c:pt idx="659">
                  <c:v>0.24343880000000001</c:v>
                </c:pt>
                <c:pt idx="660">
                  <c:v>0.23973439999999999</c:v>
                </c:pt>
                <c:pt idx="661">
                  <c:v>0.23623179999999999</c:v>
                </c:pt>
                <c:pt idx="662">
                  <c:v>0.23299590000000001</c:v>
                </c:pt>
                <c:pt idx="663">
                  <c:v>0.23008519999999999</c:v>
                </c:pt>
                <c:pt idx="664">
                  <c:v>0.22755239999999999</c:v>
                </c:pt>
                <c:pt idx="665">
                  <c:v>0.2254456</c:v>
                </c:pt>
                <c:pt idx="666">
                  <c:v>0.22380649999999999</c:v>
                </c:pt>
                <c:pt idx="667">
                  <c:v>0.2226678</c:v>
                </c:pt>
                <c:pt idx="668">
                  <c:v>0.22205050000000001</c:v>
                </c:pt>
                <c:pt idx="669">
                  <c:v>0.2219585</c:v>
                </c:pt>
                <c:pt idx="670">
                  <c:v>0.2223831</c:v>
                </c:pt>
                <c:pt idx="671">
                  <c:v>0.22330700000000001</c:v>
                </c:pt>
                <c:pt idx="672">
                  <c:v>0.2247093</c:v>
                </c:pt>
                <c:pt idx="673">
                  <c:v>0.22656989999999999</c:v>
                </c:pt>
                <c:pt idx="674">
                  <c:v>0.2288685</c:v>
                </c:pt>
                <c:pt idx="675">
                  <c:v>0.2315806</c:v>
                </c:pt>
                <c:pt idx="676">
                  <c:v>0.23467399999999999</c:v>
                </c:pt>
                <c:pt idx="677">
                  <c:v>0.23810729999999999</c:v>
                </c:pt>
                <c:pt idx="678">
                  <c:v>0.2418305</c:v>
                </c:pt>
                <c:pt idx="679">
                  <c:v>0.24578620000000001</c:v>
                </c:pt>
                <c:pt idx="680">
                  <c:v>0.24991369999999999</c:v>
                </c:pt>
                <c:pt idx="681">
                  <c:v>0.25415179999999998</c:v>
                </c:pt>
                <c:pt idx="682">
                  <c:v>0.25844109999999998</c:v>
                </c:pt>
                <c:pt idx="683">
                  <c:v>0.26272430000000002</c:v>
                </c:pt>
                <c:pt idx="684">
                  <c:v>0.26694509999999999</c:v>
                </c:pt>
                <c:pt idx="685">
                  <c:v>0.27104539999999999</c:v>
                </c:pt>
                <c:pt idx="686">
                  <c:v>0.27496589999999999</c:v>
                </c:pt>
                <c:pt idx="687">
                  <c:v>0.2786476</c:v>
                </c:pt>
                <c:pt idx="688">
                  <c:v>0.28203660000000003</c:v>
                </c:pt>
                <c:pt idx="689">
                  <c:v>0.28508489999999997</c:v>
                </c:pt>
                <c:pt idx="690">
                  <c:v>0.28774749999999999</c:v>
                </c:pt>
                <c:pt idx="691">
                  <c:v>0.28998360000000001</c:v>
                </c:pt>
                <c:pt idx="692">
                  <c:v>0.29176550000000001</c:v>
                </c:pt>
                <c:pt idx="693">
                  <c:v>0.29307949999999999</c:v>
                </c:pt>
                <c:pt idx="694">
                  <c:v>0.29392119999999999</c:v>
                </c:pt>
                <c:pt idx="695">
                  <c:v>0.29429499999999997</c:v>
                </c:pt>
                <c:pt idx="696">
                  <c:v>0.29421249999999999</c:v>
                </c:pt>
                <c:pt idx="697">
                  <c:v>0.29368899999999998</c:v>
                </c:pt>
                <c:pt idx="698">
                  <c:v>0.29274060000000002</c:v>
                </c:pt>
                <c:pt idx="699">
                  <c:v>0.29138629999999999</c:v>
                </c:pt>
                <c:pt idx="700">
                  <c:v>0.2896492</c:v>
                </c:pt>
                <c:pt idx="701">
                  <c:v>0.28755890000000001</c:v>
                </c:pt>
                <c:pt idx="702">
                  <c:v>0.28515190000000001</c:v>
                </c:pt>
                <c:pt idx="703">
                  <c:v>0.28247230000000001</c:v>
                </c:pt>
                <c:pt idx="704">
                  <c:v>0.27957130000000002</c:v>
                </c:pt>
                <c:pt idx="705">
                  <c:v>0.27650380000000002</c:v>
                </c:pt>
                <c:pt idx="706">
                  <c:v>0.27332620000000002</c:v>
                </c:pt>
                <c:pt idx="707">
                  <c:v>0.27009450000000002</c:v>
                </c:pt>
                <c:pt idx="708">
                  <c:v>0.26686290000000001</c:v>
                </c:pt>
                <c:pt idx="709">
                  <c:v>0.263685</c:v>
                </c:pt>
                <c:pt idx="710">
                  <c:v>0.2606156</c:v>
                </c:pt>
                <c:pt idx="711">
                  <c:v>0.25771070000000001</c:v>
                </c:pt>
                <c:pt idx="712">
                  <c:v>0.2550249</c:v>
                </c:pt>
                <c:pt idx="713">
                  <c:v>0.2526082</c:v>
                </c:pt>
                <c:pt idx="714">
                  <c:v>0.25050610000000001</c:v>
                </c:pt>
                <c:pt idx="715">
                  <c:v>0.24875949999999999</c:v>
                </c:pt>
                <c:pt idx="716">
                  <c:v>0.24740409999999999</c:v>
                </c:pt>
                <c:pt idx="717">
                  <c:v>0.24646750000000001</c:v>
                </c:pt>
                <c:pt idx="718">
                  <c:v>0.24596680000000001</c:v>
                </c:pt>
                <c:pt idx="719">
                  <c:v>0.2459076</c:v>
                </c:pt>
                <c:pt idx="720">
                  <c:v>0.24628439999999999</c:v>
                </c:pt>
                <c:pt idx="721">
                  <c:v>0.24708359999999999</c:v>
                </c:pt>
                <c:pt idx="722">
                  <c:v>0.24828749999999999</c:v>
                </c:pt>
                <c:pt idx="723">
                  <c:v>0.2498774</c:v>
                </c:pt>
                <c:pt idx="724">
                  <c:v>0.25183509999999998</c:v>
                </c:pt>
                <c:pt idx="725">
                  <c:v>0.25414019999999998</c:v>
                </c:pt>
                <c:pt idx="726">
                  <c:v>0.2567662</c:v>
                </c:pt>
                <c:pt idx="727">
                  <c:v>0.25967950000000001</c:v>
                </c:pt>
                <c:pt idx="728">
                  <c:v>0.26283889999999999</c:v>
                </c:pt>
                <c:pt idx="729">
                  <c:v>0.26619769999999998</c:v>
                </c:pt>
                <c:pt idx="730">
                  <c:v>0.2697058</c:v>
                </c:pt>
                <c:pt idx="731">
                  <c:v>0.27331230000000001</c:v>
                </c:pt>
                <c:pt idx="732">
                  <c:v>0.27696690000000002</c:v>
                </c:pt>
                <c:pt idx="733">
                  <c:v>0.28062120000000002</c:v>
                </c:pt>
                <c:pt idx="734">
                  <c:v>0.28422760000000002</c:v>
                </c:pt>
                <c:pt idx="735">
                  <c:v>0.28773749999999998</c:v>
                </c:pt>
                <c:pt idx="736">
                  <c:v>0.29110130000000001</c:v>
                </c:pt>
                <c:pt idx="737">
                  <c:v>0.29426970000000002</c:v>
                </c:pt>
                <c:pt idx="738">
                  <c:v>0.29719669999999998</c:v>
                </c:pt>
                <c:pt idx="739">
                  <c:v>0.29984139999999998</c:v>
                </c:pt>
                <c:pt idx="740">
                  <c:v>0.30216530000000003</c:v>
                </c:pt>
                <c:pt idx="741">
                  <c:v>0.30413440000000003</c:v>
                </c:pt>
                <c:pt idx="742">
                  <c:v>0.305724</c:v>
                </c:pt>
                <c:pt idx="743">
                  <c:v>0.30692190000000003</c:v>
                </c:pt>
                <c:pt idx="744">
                  <c:v>0.30772379999999999</c:v>
                </c:pt>
                <c:pt idx="745">
                  <c:v>0.30813259999999998</c:v>
                </c:pt>
                <c:pt idx="746">
                  <c:v>0.30815740000000003</c:v>
                </c:pt>
                <c:pt idx="747">
                  <c:v>0.30781120000000001</c:v>
                </c:pt>
                <c:pt idx="748">
                  <c:v>0.30710809999999999</c:v>
                </c:pt>
                <c:pt idx="749">
                  <c:v>0.30606460000000002</c:v>
                </c:pt>
                <c:pt idx="750">
                  <c:v>0.30470049999999999</c:v>
                </c:pt>
                <c:pt idx="751">
                  <c:v>0.30304019999999998</c:v>
                </c:pt>
                <c:pt idx="752">
                  <c:v>0.30111379999999999</c:v>
                </c:pt>
                <c:pt idx="753">
                  <c:v>0.29895749999999999</c:v>
                </c:pt>
                <c:pt idx="754">
                  <c:v>0.29661330000000002</c:v>
                </c:pt>
                <c:pt idx="755">
                  <c:v>0.29412569999999999</c:v>
                </c:pt>
                <c:pt idx="756">
                  <c:v>0.2915411</c:v>
                </c:pt>
                <c:pt idx="757">
                  <c:v>0.2889061</c:v>
                </c:pt>
                <c:pt idx="758">
                  <c:v>0.28626659999999998</c:v>
                </c:pt>
                <c:pt idx="759">
                  <c:v>0.28366780000000003</c:v>
                </c:pt>
                <c:pt idx="760">
                  <c:v>0.2811553</c:v>
                </c:pt>
                <c:pt idx="761">
                  <c:v>0.27877550000000001</c:v>
                </c:pt>
                <c:pt idx="762">
                  <c:v>0.27657399999999999</c:v>
                </c:pt>
                <c:pt idx="763">
                  <c:v>0.27459299999999998</c:v>
                </c:pt>
                <c:pt idx="764">
                  <c:v>0.27287119999999998</c:v>
                </c:pt>
                <c:pt idx="765">
                  <c:v>0.2714435</c:v>
                </c:pt>
                <c:pt idx="766">
                  <c:v>0.27034039999999998</c:v>
                </c:pt>
                <c:pt idx="767">
                  <c:v>0.26958549999999998</c:v>
                </c:pt>
                <c:pt idx="768">
                  <c:v>0.26919409999999999</c:v>
                </c:pt>
                <c:pt idx="769">
                  <c:v>0.26917200000000002</c:v>
                </c:pt>
                <c:pt idx="770">
                  <c:v>0.26951560000000002</c:v>
                </c:pt>
                <c:pt idx="771">
                  <c:v>0.27021430000000002</c:v>
                </c:pt>
                <c:pt idx="772">
                  <c:v>0.27125300000000002</c:v>
                </c:pt>
                <c:pt idx="773">
                  <c:v>0.27261560000000001</c:v>
                </c:pt>
                <c:pt idx="774">
                  <c:v>0.27428560000000002</c:v>
                </c:pt>
                <c:pt idx="775">
                  <c:v>0.27624530000000003</c:v>
                </c:pt>
                <c:pt idx="776">
                  <c:v>0.27847240000000001</c:v>
                </c:pt>
                <c:pt idx="777">
                  <c:v>0.28093899999999999</c:v>
                </c:pt>
                <c:pt idx="778">
                  <c:v>0.28361209999999998</c:v>
                </c:pt>
                <c:pt idx="779">
                  <c:v>0.28645369999999998</c:v>
                </c:pt>
                <c:pt idx="780">
                  <c:v>0.2894236</c:v>
                </c:pt>
                <c:pt idx="781">
                  <c:v>0.29248010000000002</c:v>
                </c:pt>
                <c:pt idx="782">
                  <c:v>0.29558180000000001</c:v>
                </c:pt>
                <c:pt idx="783">
                  <c:v>0.2986876</c:v>
                </c:pt>
                <c:pt idx="784">
                  <c:v>0.3017572</c:v>
                </c:pt>
                <c:pt idx="785">
                  <c:v>0.30474950000000001</c:v>
                </c:pt>
                <c:pt idx="786">
                  <c:v>0.30762349999999999</c:v>
                </c:pt>
                <c:pt idx="787">
                  <c:v>0.31033850000000002</c:v>
                </c:pt>
                <c:pt idx="788">
                  <c:v>0.31285689999999999</c:v>
                </c:pt>
                <c:pt idx="789">
                  <c:v>0.31514389999999998</c:v>
                </c:pt>
                <c:pt idx="790">
                  <c:v>0.31716729999999999</c:v>
                </c:pt>
                <c:pt idx="791">
                  <c:v>0.3188976</c:v>
                </c:pt>
                <c:pt idx="792">
                  <c:v>0.32031340000000003</c:v>
                </c:pt>
                <c:pt idx="793">
                  <c:v>0.3214032</c:v>
                </c:pt>
                <c:pt idx="794">
                  <c:v>0.32216319999999998</c:v>
                </c:pt>
                <c:pt idx="795">
                  <c:v>0.32259490000000002</c:v>
                </c:pt>
                <c:pt idx="796">
                  <c:v>0.32270589999999999</c:v>
                </c:pt>
                <c:pt idx="797">
                  <c:v>0.32250669999999998</c:v>
                </c:pt>
                <c:pt idx="798">
                  <c:v>0.3220094</c:v>
                </c:pt>
                <c:pt idx="799">
                  <c:v>0.32122840000000003</c:v>
                </c:pt>
                <c:pt idx="800">
                  <c:v>0.32018069999999998</c:v>
                </c:pt>
                <c:pt idx="801">
                  <c:v>0.31888670000000002</c:v>
                </c:pt>
                <c:pt idx="802">
                  <c:v>0.31737120000000002</c:v>
                </c:pt>
                <c:pt idx="803">
                  <c:v>0.31566369999999999</c:v>
                </c:pt>
                <c:pt idx="804">
                  <c:v>0.31379780000000002</c:v>
                </c:pt>
                <c:pt idx="805">
                  <c:v>0.31180970000000002</c:v>
                </c:pt>
                <c:pt idx="806">
                  <c:v>0.30973709999999999</c:v>
                </c:pt>
                <c:pt idx="807">
                  <c:v>0.30761880000000003</c:v>
                </c:pt>
                <c:pt idx="808">
                  <c:v>0.30549300000000001</c:v>
                </c:pt>
                <c:pt idx="809">
                  <c:v>0.3033978</c:v>
                </c:pt>
                <c:pt idx="810">
                  <c:v>0.30137069999999999</c:v>
                </c:pt>
                <c:pt idx="811">
                  <c:v>0.29944999999999999</c:v>
                </c:pt>
                <c:pt idx="812">
                  <c:v>0.29767320000000003</c:v>
                </c:pt>
                <c:pt idx="813">
                  <c:v>0.29607559999999999</c:v>
                </c:pt>
                <c:pt idx="814">
                  <c:v>0.2946897</c:v>
                </c:pt>
                <c:pt idx="815">
                  <c:v>0.29354459999999999</c:v>
                </c:pt>
                <c:pt idx="816">
                  <c:v>0.29266589999999998</c:v>
                </c:pt>
                <c:pt idx="817">
                  <c:v>0.292074</c:v>
                </c:pt>
                <c:pt idx="818">
                  <c:v>0.2917824</c:v>
                </c:pt>
                <c:pt idx="819">
                  <c:v>0.29179749999999999</c:v>
                </c:pt>
                <c:pt idx="820">
                  <c:v>0.29211789999999999</c:v>
                </c:pt>
                <c:pt idx="821">
                  <c:v>0.29273510000000003</c:v>
                </c:pt>
                <c:pt idx="822">
                  <c:v>0.29363679999999998</c:v>
                </c:pt>
                <c:pt idx="823">
                  <c:v>0.2948093</c:v>
                </c:pt>
                <c:pt idx="824">
                  <c:v>0.2962378</c:v>
                </c:pt>
                <c:pt idx="825">
                  <c:v>0.29790670000000002</c:v>
                </c:pt>
                <c:pt idx="826">
                  <c:v>0.29979689999999998</c:v>
                </c:pt>
                <c:pt idx="827">
                  <c:v>0.30188579999999998</c:v>
                </c:pt>
                <c:pt idx="828">
                  <c:v>0.30414649999999999</c:v>
                </c:pt>
                <c:pt idx="829">
                  <c:v>0.3065484</c:v>
                </c:pt>
                <c:pt idx="830">
                  <c:v>0.30905870000000002</c:v>
                </c:pt>
                <c:pt idx="831">
                  <c:v>0.31164340000000001</c:v>
                </c:pt>
                <c:pt idx="832">
                  <c:v>0.31426860000000001</c:v>
                </c:pt>
                <c:pt idx="833">
                  <c:v>0.31690030000000002</c:v>
                </c:pt>
                <c:pt idx="834">
                  <c:v>0.31950469999999997</c:v>
                </c:pt>
                <c:pt idx="835">
                  <c:v>0.3220479</c:v>
                </c:pt>
                <c:pt idx="836">
                  <c:v>0.3244959</c:v>
                </c:pt>
                <c:pt idx="837">
                  <c:v>0.32681549999999998</c:v>
                </c:pt>
                <c:pt idx="838">
                  <c:v>0.32897559999999998</c:v>
                </c:pt>
                <c:pt idx="839">
                  <c:v>0.3309472</c:v>
                </c:pt>
                <c:pt idx="840">
                  <c:v>0.33270379999999999</c:v>
                </c:pt>
                <c:pt idx="841">
                  <c:v>0.3342213</c:v>
                </c:pt>
                <c:pt idx="842">
                  <c:v>0.33548119999999998</c:v>
                </c:pt>
                <c:pt idx="843">
                  <c:v>0.33647290000000002</c:v>
                </c:pt>
                <c:pt idx="844">
                  <c:v>0.33719209999999999</c:v>
                </c:pt>
                <c:pt idx="845">
                  <c:v>0.33763919999999997</c:v>
                </c:pt>
                <c:pt idx="846">
                  <c:v>0.3378196</c:v>
                </c:pt>
                <c:pt idx="847">
                  <c:v>0.33774189999999998</c:v>
                </c:pt>
                <c:pt idx="848">
                  <c:v>0.33741660000000001</c:v>
                </c:pt>
                <c:pt idx="849">
                  <c:v>0.33685559999999998</c:v>
                </c:pt>
                <c:pt idx="850">
                  <c:v>0.33607340000000002</c:v>
                </c:pt>
                <c:pt idx="851">
                  <c:v>0.33508719999999997</c:v>
                </c:pt>
                <c:pt idx="852">
                  <c:v>0.33391739999999998</c:v>
                </c:pt>
                <c:pt idx="853">
                  <c:v>0.3325881</c:v>
                </c:pt>
                <c:pt idx="854">
                  <c:v>0.3311267</c:v>
                </c:pt>
                <c:pt idx="855">
                  <c:v>0.32956259999999998</c:v>
                </c:pt>
                <c:pt idx="856">
                  <c:v>0.32792680000000002</c:v>
                </c:pt>
                <c:pt idx="857">
                  <c:v>0.3262507</c:v>
                </c:pt>
                <c:pt idx="858">
                  <c:v>0.32456590000000002</c:v>
                </c:pt>
                <c:pt idx="859">
                  <c:v>0.32290360000000001</c:v>
                </c:pt>
                <c:pt idx="860">
                  <c:v>0.321295</c:v>
                </c:pt>
                <c:pt idx="861">
                  <c:v>0.31977129999999998</c:v>
                </c:pt>
                <c:pt idx="862">
                  <c:v>0.3183629</c:v>
                </c:pt>
                <c:pt idx="863">
                  <c:v>0.31709890000000002</c:v>
                </c:pt>
                <c:pt idx="864">
                  <c:v>0.31600600000000001</c:v>
                </c:pt>
                <c:pt idx="865">
                  <c:v>0.31510870000000002</c:v>
                </c:pt>
                <c:pt idx="866">
                  <c:v>0.31442819999999999</c:v>
                </c:pt>
                <c:pt idx="867">
                  <c:v>0.31398199999999998</c:v>
                </c:pt>
                <c:pt idx="868">
                  <c:v>0.3137817</c:v>
                </c:pt>
                <c:pt idx="869">
                  <c:v>0.31383329999999998</c:v>
                </c:pt>
                <c:pt idx="870">
                  <c:v>0.314137</c:v>
                </c:pt>
                <c:pt idx="871">
                  <c:v>0.3146873</c:v>
                </c:pt>
                <c:pt idx="872">
                  <c:v>0.3154747</c:v>
                </c:pt>
                <c:pt idx="873">
                  <c:v>0.31648759999999998</c:v>
                </c:pt>
                <c:pt idx="874">
                  <c:v>0.31771349999999998</c:v>
                </c:pt>
                <c:pt idx="875">
                  <c:v>0.31913829999999999</c:v>
                </c:pt>
                <c:pt idx="876">
                  <c:v>0.32074609999999998</c:v>
                </c:pt>
                <c:pt idx="877">
                  <c:v>0.32251839999999998</c:v>
                </c:pt>
                <c:pt idx="878">
                  <c:v>0.32443309999999997</c:v>
                </c:pt>
                <c:pt idx="879">
                  <c:v>0.32646540000000002</c:v>
                </c:pt>
                <c:pt idx="880">
                  <c:v>0.32858850000000001</c:v>
                </c:pt>
                <c:pt idx="881">
                  <c:v>0.33077469999999998</c:v>
                </c:pt>
                <c:pt idx="882">
                  <c:v>0.33299620000000002</c:v>
                </c:pt>
                <c:pt idx="883">
                  <c:v>0.335225</c:v>
                </c:pt>
                <c:pt idx="884">
                  <c:v>0.33743319999999999</c:v>
                </c:pt>
                <c:pt idx="885">
                  <c:v>0.33959289999999998</c:v>
                </c:pt>
                <c:pt idx="886">
                  <c:v>0.34167629999999999</c:v>
                </c:pt>
                <c:pt idx="887">
                  <c:v>0.34365649999999998</c:v>
                </c:pt>
                <c:pt idx="888">
                  <c:v>0.34550809999999998</c:v>
                </c:pt>
                <c:pt idx="889">
                  <c:v>0.3472074</c:v>
                </c:pt>
                <c:pt idx="890">
                  <c:v>0.3487324</c:v>
                </c:pt>
                <c:pt idx="891">
                  <c:v>0.35006359999999997</c:v>
                </c:pt>
                <c:pt idx="892">
                  <c:v>0.35118529999999998</c:v>
                </c:pt>
                <c:pt idx="893">
                  <c:v>0.35208780000000001</c:v>
                </c:pt>
                <c:pt idx="894">
                  <c:v>0.35276679999999999</c:v>
                </c:pt>
                <c:pt idx="895">
                  <c:v>0.35322199999999998</c:v>
                </c:pt>
                <c:pt idx="896">
                  <c:v>0.35345720000000003</c:v>
                </c:pt>
                <c:pt idx="897">
                  <c:v>0.35347869999999998</c:v>
                </c:pt>
                <c:pt idx="898">
                  <c:v>0.35329509999999997</c:v>
                </c:pt>
                <c:pt idx="899">
                  <c:v>0.35291660000000002</c:v>
                </c:pt>
                <c:pt idx="900">
                  <c:v>0.35235539999999999</c:v>
                </c:pt>
                <c:pt idx="901">
                  <c:v>0.35162589999999999</c:v>
                </c:pt>
                <c:pt idx="902">
                  <c:v>0.35074470000000002</c:v>
                </c:pt>
                <c:pt idx="903">
                  <c:v>0.34973130000000002</c:v>
                </c:pt>
                <c:pt idx="904">
                  <c:v>0.34860799999999997</c:v>
                </c:pt>
                <c:pt idx="905">
                  <c:v>0.34739930000000002</c:v>
                </c:pt>
                <c:pt idx="906">
                  <c:v>0.3461303</c:v>
                </c:pt>
                <c:pt idx="907">
                  <c:v>0.34482689999999999</c:v>
                </c:pt>
                <c:pt idx="908">
                  <c:v>0.34351490000000001</c:v>
                </c:pt>
                <c:pt idx="909">
                  <c:v>0.34221980000000002</c:v>
                </c:pt>
                <c:pt idx="910">
                  <c:v>0.34096700000000002</c:v>
                </c:pt>
                <c:pt idx="911">
                  <c:v>0.33978180000000002</c:v>
                </c:pt>
                <c:pt idx="912">
                  <c:v>0.33868890000000001</c:v>
                </c:pt>
                <c:pt idx="913">
                  <c:v>0.33771190000000001</c:v>
                </c:pt>
                <c:pt idx="914">
                  <c:v>0.33687270000000002</c:v>
                </c:pt>
                <c:pt idx="915">
                  <c:v>0.33619110000000002</c:v>
                </c:pt>
                <c:pt idx="916">
                  <c:v>0.33568490000000001</c:v>
                </c:pt>
                <c:pt idx="917">
                  <c:v>0.33536850000000001</c:v>
                </c:pt>
                <c:pt idx="918">
                  <c:v>0.3352522</c:v>
                </c:pt>
                <c:pt idx="919">
                  <c:v>0.33534160000000002</c:v>
                </c:pt>
                <c:pt idx="920">
                  <c:v>0.33563769999999998</c:v>
                </c:pt>
                <c:pt idx="921">
                  <c:v>0.33613670000000001</c:v>
                </c:pt>
                <c:pt idx="922">
                  <c:v>0.33683170000000001</c:v>
                </c:pt>
                <c:pt idx="923">
                  <c:v>0.33771370000000001</c:v>
                </c:pt>
                <c:pt idx="924">
                  <c:v>0.33877230000000003</c:v>
                </c:pt>
                <c:pt idx="925">
                  <c:v>0.33999550000000001</c:v>
                </c:pt>
                <c:pt idx="926">
                  <c:v>0.3413696</c:v>
                </c:pt>
                <c:pt idx="927">
                  <c:v>0.34287879999999998</c:v>
                </c:pt>
                <c:pt idx="928">
                  <c:v>0.3445048</c:v>
                </c:pt>
                <c:pt idx="929">
                  <c:v>0.34622760000000002</c:v>
                </c:pt>
                <c:pt idx="930">
                  <c:v>0.34802569999999999</c:v>
                </c:pt>
                <c:pt idx="931">
                  <c:v>0.34987699999999999</c:v>
                </c:pt>
                <c:pt idx="932">
                  <c:v>0.35175879999999998</c:v>
                </c:pt>
                <c:pt idx="933">
                  <c:v>0.35364820000000002</c:v>
                </c:pt>
                <c:pt idx="934">
                  <c:v>0.3555219</c:v>
                </c:pt>
                <c:pt idx="935">
                  <c:v>0.35735689999999998</c:v>
                </c:pt>
                <c:pt idx="936">
                  <c:v>0.35913070000000002</c:v>
                </c:pt>
                <c:pt idx="937">
                  <c:v>0.36082180000000003</c:v>
                </c:pt>
                <c:pt idx="938">
                  <c:v>0.3624096</c:v>
                </c:pt>
                <c:pt idx="939">
                  <c:v>0.36387520000000001</c:v>
                </c:pt>
                <c:pt idx="940">
                  <c:v>0.36520049999999998</c:v>
                </c:pt>
                <c:pt idx="941">
                  <c:v>0.36636950000000001</c:v>
                </c:pt>
                <c:pt idx="942">
                  <c:v>0.36736920000000001</c:v>
                </c:pt>
                <c:pt idx="943">
                  <c:v>0.36819089999999999</c:v>
                </c:pt>
                <c:pt idx="944">
                  <c:v>0.3688304</c:v>
                </c:pt>
                <c:pt idx="945">
                  <c:v>0.36928709999999998</c:v>
                </c:pt>
                <c:pt idx="946">
                  <c:v>0.36956349999999999</c:v>
                </c:pt>
                <c:pt idx="947">
                  <c:v>0.36966460000000001</c:v>
                </c:pt>
                <c:pt idx="948">
                  <c:v>0.3695966</c:v>
                </c:pt>
                <c:pt idx="949">
                  <c:v>0.36936770000000002</c:v>
                </c:pt>
                <c:pt idx="950">
                  <c:v>0.36898799999999998</c:v>
                </c:pt>
                <c:pt idx="951">
                  <c:v>0.36846950000000001</c:v>
                </c:pt>
                <c:pt idx="952">
                  <c:v>0.36782609999999999</c:v>
                </c:pt>
                <c:pt idx="953">
                  <c:v>0.36707410000000001</c:v>
                </c:pt>
                <c:pt idx="954">
                  <c:v>0.3662318</c:v>
                </c:pt>
                <c:pt idx="955">
                  <c:v>0.3653188</c:v>
                </c:pt>
                <c:pt idx="956">
                  <c:v>0.36435600000000001</c:v>
                </c:pt>
                <c:pt idx="957">
                  <c:v>0.36336400000000002</c:v>
                </c:pt>
                <c:pt idx="958">
                  <c:v>0.36236410000000002</c:v>
                </c:pt>
                <c:pt idx="959">
                  <c:v>0.36137710000000001</c:v>
                </c:pt>
                <c:pt idx="960">
                  <c:v>0.36042400000000002</c:v>
                </c:pt>
                <c:pt idx="961">
                  <c:v>0.35952489999999998</c:v>
                </c:pt>
                <c:pt idx="962">
                  <c:v>0.35870000000000002</c:v>
                </c:pt>
                <c:pt idx="963">
                  <c:v>0.35796800000000001</c:v>
                </c:pt>
                <c:pt idx="964">
                  <c:v>0.35734640000000001</c:v>
                </c:pt>
                <c:pt idx="965">
                  <c:v>0.35685090000000003</c:v>
                </c:pt>
                <c:pt idx="966">
                  <c:v>0.35649609999999998</c:v>
                </c:pt>
                <c:pt idx="967">
                  <c:v>0.356294</c:v>
                </c:pt>
                <c:pt idx="968">
                  <c:v>0.35625329999999999</c:v>
                </c:pt>
                <c:pt idx="969">
                  <c:v>0.35637930000000001</c:v>
                </c:pt>
                <c:pt idx="970">
                  <c:v>0.35667330000000003</c:v>
                </c:pt>
                <c:pt idx="971">
                  <c:v>0.35713329999999999</c:v>
                </c:pt>
                <c:pt idx="972">
                  <c:v>0.35775439999999997</c:v>
                </c:pt>
                <c:pt idx="973">
                  <c:v>0.35852980000000001</c:v>
                </c:pt>
                <c:pt idx="974">
                  <c:v>0.35945100000000002</c:v>
                </c:pt>
                <c:pt idx="975">
                  <c:v>0.360508</c:v>
                </c:pt>
                <c:pt idx="976">
                  <c:v>0.36168919999999999</c:v>
                </c:pt>
                <c:pt idx="977">
                  <c:v>0.3629812</c:v>
                </c:pt>
                <c:pt idx="978">
                  <c:v>0.3643691</c:v>
                </c:pt>
                <c:pt idx="979">
                  <c:v>0.36583650000000001</c:v>
                </c:pt>
                <c:pt idx="980">
                  <c:v>0.36736609999999997</c:v>
                </c:pt>
                <c:pt idx="981">
                  <c:v>0.36893979999999998</c:v>
                </c:pt>
                <c:pt idx="982">
                  <c:v>0.3705389</c:v>
                </c:pt>
                <c:pt idx="983">
                  <c:v>0.37214469999999999</c:v>
                </c:pt>
                <c:pt idx="984">
                  <c:v>0.37373830000000002</c:v>
                </c:pt>
                <c:pt idx="985">
                  <c:v>0.375301</c:v>
                </c:pt>
                <c:pt idx="986">
                  <c:v>0.3768146</c:v>
                </c:pt>
                <c:pt idx="987">
                  <c:v>0.37826179999999998</c:v>
                </c:pt>
                <c:pt idx="988">
                  <c:v>0.37962639999999997</c:v>
                </c:pt>
                <c:pt idx="989">
                  <c:v>0.38089299999999998</c:v>
                </c:pt>
                <c:pt idx="990">
                  <c:v>0.38204690000000002</c:v>
                </c:pt>
                <c:pt idx="991">
                  <c:v>0.38307530000000001</c:v>
                </c:pt>
                <c:pt idx="992">
                  <c:v>0.38396750000000002</c:v>
                </c:pt>
                <c:pt idx="993">
                  <c:v>0.38471640000000001</c:v>
                </c:pt>
                <c:pt idx="994">
                  <c:v>0.38531799999999999</c:v>
                </c:pt>
                <c:pt idx="995">
                  <c:v>0.38577159999999999</c:v>
                </c:pt>
                <c:pt idx="996">
                  <c:v>0.3860787</c:v>
                </c:pt>
                <c:pt idx="997">
                  <c:v>0.38624269999999999</c:v>
                </c:pt>
                <c:pt idx="998">
                  <c:v>0.38626840000000001</c:v>
                </c:pt>
                <c:pt idx="999">
                  <c:v>0.38616200000000001</c:v>
                </c:pt>
                <c:pt idx="1000">
                  <c:v>0.38593159999999999</c:v>
                </c:pt>
                <c:pt idx="1001">
                  <c:v>0.38558700000000001</c:v>
                </c:pt>
                <c:pt idx="1002">
                  <c:v>0.38513999999999998</c:v>
                </c:pt>
                <c:pt idx="1003">
                  <c:v>0.3846039</c:v>
                </c:pt>
                <c:pt idx="1004">
                  <c:v>0.38399349999999999</c:v>
                </c:pt>
                <c:pt idx="1005">
                  <c:v>0.38332470000000002</c:v>
                </c:pt>
                <c:pt idx="1006">
                  <c:v>0.38261450000000002</c:v>
                </c:pt>
                <c:pt idx="1007">
                  <c:v>0.38188</c:v>
                </c:pt>
                <c:pt idx="1008">
                  <c:v>0.3811387</c:v>
                </c:pt>
                <c:pt idx="1009">
                  <c:v>0.38040800000000002</c:v>
                </c:pt>
                <c:pt idx="1010">
                  <c:v>0.37970470000000001</c:v>
                </c:pt>
                <c:pt idx="1011">
                  <c:v>0.37904520000000003</c:v>
                </c:pt>
                <c:pt idx="1012">
                  <c:v>0.37844539999999999</c:v>
                </c:pt>
                <c:pt idx="1013">
                  <c:v>0.37791999999999998</c:v>
                </c:pt>
                <c:pt idx="1014">
                  <c:v>0.37748290000000001</c:v>
                </c:pt>
                <c:pt idx="1015">
                  <c:v>0.3771468</c:v>
                </c:pt>
                <c:pt idx="1016">
                  <c:v>0.37692310000000001</c:v>
                </c:pt>
                <c:pt idx="1017">
                  <c:v>0.37682159999999998</c:v>
                </c:pt>
                <c:pt idx="1018">
                  <c:v>0.3768494</c:v>
                </c:pt>
                <c:pt idx="1019">
                  <c:v>0.37701109999999999</c:v>
                </c:pt>
                <c:pt idx="1020">
                  <c:v>0.37730839999999999</c:v>
                </c:pt>
                <c:pt idx="1021">
                  <c:v>0.37774039999999998</c:v>
                </c:pt>
                <c:pt idx="1022">
                  <c:v>0.37830370000000002</c:v>
                </c:pt>
                <c:pt idx="1023">
                  <c:v>0.37899300000000002</c:v>
                </c:pt>
                <c:pt idx="1024">
                  <c:v>0.37980180000000002</c:v>
                </c:pt>
                <c:pt idx="1025">
                  <c:v>0.38072210000000001</c:v>
                </c:pt>
                <c:pt idx="1026">
                  <c:v>0.38174409999999998</c:v>
                </c:pt>
                <c:pt idx="1027">
                  <c:v>0.38285710000000001</c:v>
                </c:pt>
                <c:pt idx="1028">
                  <c:v>0.38404890000000003</c:v>
                </c:pt>
                <c:pt idx="1029">
                  <c:v>0.38530599999999998</c:v>
                </c:pt>
                <c:pt idx="1030">
                  <c:v>0.38661430000000002</c:v>
                </c:pt>
                <c:pt idx="1031">
                  <c:v>0.3879589</c:v>
                </c:pt>
                <c:pt idx="1032">
                  <c:v>0.38932470000000002</c:v>
                </c:pt>
                <c:pt idx="1033">
                  <c:v>0.3906964</c:v>
                </c:pt>
                <c:pt idx="1034">
                  <c:v>0.39205830000000003</c:v>
                </c:pt>
                <c:pt idx="1035">
                  <c:v>0.39339540000000001</c:v>
                </c:pt>
                <c:pt idx="1036">
                  <c:v>0.39469300000000002</c:v>
                </c:pt>
                <c:pt idx="1037">
                  <c:v>0.39593739999999999</c:v>
                </c:pt>
                <c:pt idx="1038">
                  <c:v>0.39711560000000001</c:v>
                </c:pt>
                <c:pt idx="1039">
                  <c:v>0.39821509999999999</c:v>
                </c:pt>
                <c:pt idx="1040">
                  <c:v>0.39922439999999998</c:v>
                </c:pt>
                <c:pt idx="1041">
                  <c:v>0.40013310000000002</c:v>
                </c:pt>
                <c:pt idx="1042">
                  <c:v>0.40093269999999998</c:v>
                </c:pt>
                <c:pt idx="1043">
                  <c:v>0.4016171</c:v>
                </c:pt>
                <c:pt idx="1044">
                  <c:v>0.40218300000000001</c:v>
                </c:pt>
                <c:pt idx="1045">
                  <c:v>0.40262959999999998</c:v>
                </c:pt>
                <c:pt idx="1046">
                  <c:v>0.40295769999999997</c:v>
                </c:pt>
                <c:pt idx="1047">
                  <c:v>0.40316980000000002</c:v>
                </c:pt>
                <c:pt idx="1048">
                  <c:v>0.4032695</c:v>
                </c:pt>
                <c:pt idx="1049">
                  <c:v>0.40326149999999999</c:v>
                </c:pt>
                <c:pt idx="1050">
                  <c:v>0.40315210000000001</c:v>
                </c:pt>
                <c:pt idx="1051">
                  <c:v>0.40294930000000001</c:v>
                </c:pt>
                <c:pt idx="1052">
                  <c:v>0.40266239999999998</c:v>
                </c:pt>
                <c:pt idx="1053">
                  <c:v>0.40230250000000001</c:v>
                </c:pt>
                <c:pt idx="1054">
                  <c:v>0.40188180000000001</c:v>
                </c:pt>
                <c:pt idx="1055">
                  <c:v>0.40141339999999998</c:v>
                </c:pt>
                <c:pt idx="1056">
                  <c:v>0.40091080000000001</c:v>
                </c:pt>
                <c:pt idx="1057">
                  <c:v>0.40038810000000002</c:v>
                </c:pt>
                <c:pt idx="1058">
                  <c:v>0.39985969999999998</c:v>
                </c:pt>
                <c:pt idx="1059">
                  <c:v>0.39933970000000002</c:v>
                </c:pt>
                <c:pt idx="1060">
                  <c:v>0.39884209999999998</c:v>
                </c:pt>
                <c:pt idx="1061">
                  <c:v>0.39838020000000002</c:v>
                </c:pt>
                <c:pt idx="1062">
                  <c:v>0.39796670000000001</c:v>
                </c:pt>
                <c:pt idx="1063">
                  <c:v>0.3976132</c:v>
                </c:pt>
                <c:pt idx="1064">
                  <c:v>0.39733059999999998</c:v>
                </c:pt>
                <c:pt idx="1065">
                  <c:v>0.39712890000000001</c:v>
                </c:pt>
                <c:pt idx="1066">
                  <c:v>0.39701690000000001</c:v>
                </c:pt>
                <c:pt idx="1067">
                  <c:v>0.39700220000000003</c:v>
                </c:pt>
                <c:pt idx="1068">
                  <c:v>0.39709070000000002</c:v>
                </c:pt>
                <c:pt idx="1069">
                  <c:v>0.39728649999999999</c:v>
                </c:pt>
                <c:pt idx="1070">
                  <c:v>0.39759129999999998</c:v>
                </c:pt>
                <c:pt idx="1071">
                  <c:v>0.39800439999999998</c:v>
                </c:pt>
                <c:pt idx="1072">
                  <c:v>0.39852359999999998</c:v>
                </c:pt>
                <c:pt idx="1073">
                  <c:v>0.39914509999999997</c:v>
                </c:pt>
                <c:pt idx="1074">
                  <c:v>0.39986359999999999</c:v>
                </c:pt>
                <c:pt idx="1075">
                  <c:v>0.40067269999999999</c:v>
                </c:pt>
                <c:pt idx="1076">
                  <c:v>0.40156510000000001</c:v>
                </c:pt>
                <c:pt idx="1077">
                  <c:v>0.402532</c:v>
                </c:pt>
                <c:pt idx="1078">
                  <c:v>0.40356350000000002</c:v>
                </c:pt>
                <c:pt idx="1079">
                  <c:v>0.40464860000000002</c:v>
                </c:pt>
                <c:pt idx="1080">
                  <c:v>0.40577580000000002</c:v>
                </c:pt>
                <c:pt idx="1081">
                  <c:v>0.40693299999999999</c:v>
                </c:pt>
                <c:pt idx="1082">
                  <c:v>0.40810770000000002</c:v>
                </c:pt>
                <c:pt idx="1083">
                  <c:v>0.40928730000000002</c:v>
                </c:pt>
                <c:pt idx="1084">
                  <c:v>0.41045930000000003</c:v>
                </c:pt>
                <c:pt idx="1085">
                  <c:v>0.41161120000000001</c:v>
                </c:pt>
                <c:pt idx="1086">
                  <c:v>0.41273130000000002</c:v>
                </c:pt>
                <c:pt idx="1087">
                  <c:v>0.41380860000000003</c:v>
                </c:pt>
                <c:pt idx="1088">
                  <c:v>0.4148326</c:v>
                </c:pt>
                <c:pt idx="1089">
                  <c:v>0.41579339999999998</c:v>
                </c:pt>
                <c:pt idx="1090">
                  <c:v>0.416682</c:v>
                </c:pt>
                <c:pt idx="1091">
                  <c:v>0.41748990000000002</c:v>
                </c:pt>
                <c:pt idx="1092">
                  <c:v>0.41821049999999999</c:v>
                </c:pt>
                <c:pt idx="1093">
                  <c:v>0.41883880000000001</c:v>
                </c:pt>
                <c:pt idx="1094">
                  <c:v>0.41937210000000003</c:v>
                </c:pt>
                <c:pt idx="1095">
                  <c:v>0.4198094</c:v>
                </c:pt>
                <c:pt idx="1096">
                  <c:v>0.42015140000000001</c:v>
                </c:pt>
                <c:pt idx="1097">
                  <c:v>0.42039969999999999</c:v>
                </c:pt>
                <c:pt idx="1098">
                  <c:v>0.42055710000000002</c:v>
                </c:pt>
                <c:pt idx="1099">
                  <c:v>0.42062729999999998</c:v>
                </c:pt>
                <c:pt idx="1100">
                  <c:v>0.42061520000000002</c:v>
                </c:pt>
                <c:pt idx="1101">
                  <c:v>0.42052699999999998</c:v>
                </c:pt>
                <c:pt idx="1102">
                  <c:v>0.42037039999999998</c:v>
                </c:pt>
                <c:pt idx="1103">
                  <c:v>0.42015419999999998</c:v>
                </c:pt>
                <c:pt idx="1104">
                  <c:v>0.41988819999999999</c:v>
                </c:pt>
                <c:pt idx="1105">
                  <c:v>0.41958299999999998</c:v>
                </c:pt>
                <c:pt idx="1106">
                  <c:v>0.4192496</c:v>
                </c:pt>
                <c:pt idx="1107">
                  <c:v>0.41889959999999998</c:v>
                </c:pt>
                <c:pt idx="1108">
                  <c:v>0.41854449999999999</c:v>
                </c:pt>
                <c:pt idx="1109">
                  <c:v>0.41819620000000002</c:v>
                </c:pt>
                <c:pt idx="1110">
                  <c:v>0.41786620000000002</c:v>
                </c:pt>
                <c:pt idx="1111">
                  <c:v>0.41756549999999998</c:v>
                </c:pt>
                <c:pt idx="1112">
                  <c:v>0.41730420000000001</c:v>
                </c:pt>
                <c:pt idx="1113">
                  <c:v>0.4170915</c:v>
                </c:pt>
                <c:pt idx="1114">
                  <c:v>0.41693609999999998</c:v>
                </c:pt>
                <c:pt idx="1115">
                  <c:v>0.41684569999999999</c:v>
                </c:pt>
                <c:pt idx="1116">
                  <c:v>0.41682710000000001</c:v>
                </c:pt>
                <c:pt idx="1117">
                  <c:v>0.41688619999999998</c:v>
                </c:pt>
                <c:pt idx="1118">
                  <c:v>0.4170276</c:v>
                </c:pt>
                <c:pt idx="1119">
                  <c:v>0.41725459999999998</c:v>
                </c:pt>
                <c:pt idx="1120">
                  <c:v>0.41756880000000002</c:v>
                </c:pt>
                <c:pt idx="1121">
                  <c:v>0.41796990000000001</c:v>
                </c:pt>
                <c:pt idx="1122">
                  <c:v>0.41845640000000001</c:v>
                </c:pt>
                <c:pt idx="1123">
                  <c:v>0.41902509999999998</c:v>
                </c:pt>
                <c:pt idx="1124">
                  <c:v>0.4196722</c:v>
                </c:pt>
                <c:pt idx="1125">
                  <c:v>0.42039280000000001</c:v>
                </c:pt>
                <c:pt idx="1126">
                  <c:v>0.42118090000000002</c:v>
                </c:pt>
                <c:pt idx="1127">
                  <c:v>0.42202980000000001</c:v>
                </c:pt>
                <c:pt idx="1128">
                  <c:v>0.42293150000000002</c:v>
                </c:pt>
                <c:pt idx="1129">
                  <c:v>0.423877</c:v>
                </c:pt>
                <c:pt idx="1130">
                  <c:v>0.42485709999999999</c:v>
                </c:pt>
                <c:pt idx="1131">
                  <c:v>0.42586180000000001</c:v>
                </c:pt>
                <c:pt idx="1132">
                  <c:v>0.42688130000000002</c:v>
                </c:pt>
                <c:pt idx="1133">
                  <c:v>0.42790509999999998</c:v>
                </c:pt>
                <c:pt idx="1134">
                  <c:v>0.4289231</c:v>
                </c:pt>
                <c:pt idx="1135">
                  <c:v>0.4299251</c:v>
                </c:pt>
                <c:pt idx="1136">
                  <c:v>0.43090149999999999</c:v>
                </c:pt>
                <c:pt idx="1137">
                  <c:v>0.43184319999999998</c:v>
                </c:pt>
                <c:pt idx="1138">
                  <c:v>0.43274190000000001</c:v>
                </c:pt>
                <c:pt idx="1139">
                  <c:v>0.43358970000000002</c:v>
                </c:pt>
                <c:pt idx="1140">
                  <c:v>0.43437930000000002</c:v>
                </c:pt>
                <c:pt idx="1141">
                  <c:v>0.43510409999999999</c:v>
                </c:pt>
                <c:pt idx="1142">
                  <c:v>0.4357587</c:v>
                </c:pt>
                <c:pt idx="1143">
                  <c:v>0.43633919999999998</c:v>
                </c:pt>
                <c:pt idx="1144">
                  <c:v>0.43684319999999999</c:v>
                </c:pt>
                <c:pt idx="1145">
                  <c:v>0.43726979999999999</c:v>
                </c:pt>
                <c:pt idx="1146">
                  <c:v>0.4376197</c:v>
                </c:pt>
                <c:pt idx="1147">
                  <c:v>0.43789410000000001</c:v>
                </c:pt>
                <c:pt idx="1148">
                  <c:v>0.43809540000000002</c:v>
                </c:pt>
                <c:pt idx="1149">
                  <c:v>0.43822640000000002</c:v>
                </c:pt>
                <c:pt idx="1150">
                  <c:v>0.43829089999999998</c:v>
                </c:pt>
                <c:pt idx="1151">
                  <c:v>0.43829390000000001</c:v>
                </c:pt>
                <c:pt idx="1152">
                  <c:v>0.4382414</c:v>
                </c:pt>
                <c:pt idx="1153">
                  <c:v>0.43814049999999999</c:v>
                </c:pt>
                <c:pt idx="1154">
                  <c:v>0.43799890000000002</c:v>
                </c:pt>
                <c:pt idx="1155">
                  <c:v>0.43782529999999997</c:v>
                </c:pt>
                <c:pt idx="1156">
                  <c:v>0.43762859999999998</c:v>
                </c:pt>
                <c:pt idx="1157">
                  <c:v>0.43741790000000003</c:v>
                </c:pt>
                <c:pt idx="1158">
                  <c:v>0.4372028</c:v>
                </c:pt>
                <c:pt idx="1159">
                  <c:v>0.43699280000000001</c:v>
                </c:pt>
                <c:pt idx="1160">
                  <c:v>0.43679750000000001</c:v>
                </c:pt>
                <c:pt idx="1161">
                  <c:v>0.43662610000000002</c:v>
                </c:pt>
                <c:pt idx="1162">
                  <c:v>0.43648680000000001</c:v>
                </c:pt>
                <c:pt idx="1163">
                  <c:v>0.43638729999999998</c:v>
                </c:pt>
                <c:pt idx="1164">
                  <c:v>0.43633440000000001</c:v>
                </c:pt>
                <c:pt idx="1165">
                  <c:v>0.43633420000000001</c:v>
                </c:pt>
                <c:pt idx="1166">
                  <c:v>0.4363919</c:v>
                </c:pt>
                <c:pt idx="1167">
                  <c:v>0.43651190000000001</c:v>
                </c:pt>
                <c:pt idx="1168">
                  <c:v>0.43669780000000002</c:v>
                </c:pt>
                <c:pt idx="1169">
                  <c:v>0.43695220000000001</c:v>
                </c:pt>
                <c:pt idx="1170">
                  <c:v>0.43727640000000001</c:v>
                </c:pt>
                <c:pt idx="1171">
                  <c:v>0.43767060000000002</c:v>
                </c:pt>
                <c:pt idx="1172">
                  <c:v>0.43813350000000001</c:v>
                </c:pt>
                <c:pt idx="1173">
                  <c:v>0.43866270000000002</c:v>
                </c:pt>
                <c:pt idx="1174">
                  <c:v>0.43925510000000001</c:v>
                </c:pt>
                <c:pt idx="1175">
                  <c:v>0.43990659999999998</c:v>
                </c:pt>
                <c:pt idx="1176">
                  <c:v>0.44061260000000002</c:v>
                </c:pt>
                <c:pt idx="1177">
                  <c:v>0.44136789999999998</c:v>
                </c:pt>
                <c:pt idx="1178">
                  <c:v>0.44216610000000001</c:v>
                </c:pt>
                <c:pt idx="1179">
                  <c:v>0.44300030000000001</c:v>
                </c:pt>
                <c:pt idx="1180">
                  <c:v>0.4438627</c:v>
                </c:pt>
                <c:pt idx="1181">
                  <c:v>0.44474550000000002</c:v>
                </c:pt>
                <c:pt idx="1182">
                  <c:v>0.4456407</c:v>
                </c:pt>
                <c:pt idx="1183">
                  <c:v>0.4465401</c:v>
                </c:pt>
                <c:pt idx="1184">
                  <c:v>0.44743490000000002</c:v>
                </c:pt>
                <c:pt idx="1185">
                  <c:v>0.44831710000000002</c:v>
                </c:pt>
                <c:pt idx="1186">
                  <c:v>0.44917849999999998</c:v>
                </c:pt>
                <c:pt idx="1187">
                  <c:v>0.45001170000000001</c:v>
                </c:pt>
                <c:pt idx="1188">
                  <c:v>0.45080999999999999</c:v>
                </c:pt>
                <c:pt idx="1189">
                  <c:v>0.451567</c:v>
                </c:pt>
                <c:pt idx="1190">
                  <c:v>0.45227699999999998</c:v>
                </c:pt>
                <c:pt idx="1191">
                  <c:v>0.45293470000000002</c:v>
                </c:pt>
                <c:pt idx="1192">
                  <c:v>0.45353579999999999</c:v>
                </c:pt>
                <c:pt idx="1193">
                  <c:v>0.45407700000000001</c:v>
                </c:pt>
                <c:pt idx="1194">
                  <c:v>0.45455640000000003</c:v>
                </c:pt>
                <c:pt idx="1195">
                  <c:v>0.45497310000000002</c:v>
                </c:pt>
                <c:pt idx="1196">
                  <c:v>0.4553275</c:v>
                </c:pt>
                <c:pt idx="1197">
                  <c:v>0.4556209</c:v>
                </c:pt>
                <c:pt idx="1198">
                  <c:v>0.45585520000000002</c:v>
                </c:pt>
                <c:pt idx="1199">
                  <c:v>0.45603280000000002</c:v>
                </c:pt>
                <c:pt idx="1200">
                  <c:v>0.45615679999999997</c:v>
                </c:pt>
                <c:pt idx="1201">
                  <c:v>0.4562311</c:v>
                </c:pt>
                <c:pt idx="1202">
                  <c:v>0.45626040000000001</c:v>
                </c:pt>
                <c:pt idx="1203">
                  <c:v>0.45625019999999999</c:v>
                </c:pt>
                <c:pt idx="1204">
                  <c:v>0.45620699999999997</c:v>
                </c:pt>
                <c:pt idx="1205">
                  <c:v>0.45613749999999997</c:v>
                </c:pt>
                <c:pt idx="1206">
                  <c:v>0.45604899999999998</c:v>
                </c:pt>
                <c:pt idx="1207">
                  <c:v>0.45594879999999999</c:v>
                </c:pt>
                <c:pt idx="1208">
                  <c:v>0.45584479999999999</c:v>
                </c:pt>
                <c:pt idx="1209">
                  <c:v>0.4557447</c:v>
                </c:pt>
                <c:pt idx="1210">
                  <c:v>0.45565660000000002</c:v>
                </c:pt>
                <c:pt idx="1211">
                  <c:v>0.45558759999999998</c:v>
                </c:pt>
                <c:pt idx="1212">
                  <c:v>0.45554499999999998</c:v>
                </c:pt>
                <c:pt idx="1213">
                  <c:v>0.45553490000000002</c:v>
                </c:pt>
                <c:pt idx="1214">
                  <c:v>0.455563</c:v>
                </c:pt>
                <c:pt idx="1215">
                  <c:v>0.45563419999999999</c:v>
                </c:pt>
                <c:pt idx="1216">
                  <c:v>0.45575260000000001</c:v>
                </c:pt>
                <c:pt idx="1217">
                  <c:v>0.45592129999999997</c:v>
                </c:pt>
                <c:pt idx="1218">
                  <c:v>0.45614300000000002</c:v>
                </c:pt>
                <c:pt idx="1219">
                  <c:v>0.45641969999999998</c:v>
                </c:pt>
                <c:pt idx="1220">
                  <c:v>0.4567524</c:v>
                </c:pt>
                <c:pt idx="1221">
                  <c:v>0.45714159999999998</c:v>
                </c:pt>
                <c:pt idx="1222">
                  <c:v>0.45758660000000001</c:v>
                </c:pt>
                <c:pt idx="1223">
                  <c:v>0.45808559999999998</c:v>
                </c:pt>
                <c:pt idx="1224">
                  <c:v>0.45863579999999998</c:v>
                </c:pt>
                <c:pt idx="1225">
                  <c:v>0.45923389999999997</c:v>
                </c:pt>
                <c:pt idx="1226">
                  <c:v>0.45987600000000001</c:v>
                </c:pt>
                <c:pt idx="1227">
                  <c:v>0.46055780000000002</c:v>
                </c:pt>
                <c:pt idx="1228">
                  <c:v>0.46127469999999998</c:v>
                </c:pt>
                <c:pt idx="1229">
                  <c:v>0.46202110000000002</c:v>
                </c:pt>
                <c:pt idx="1230">
                  <c:v>0.46279090000000001</c:v>
                </c:pt>
                <c:pt idx="1231">
                  <c:v>0.46357769999999998</c:v>
                </c:pt>
                <c:pt idx="1232">
                  <c:v>0.46437489999999998</c:v>
                </c:pt>
                <c:pt idx="1233">
                  <c:v>0.46517589999999998</c:v>
                </c:pt>
                <c:pt idx="1234">
                  <c:v>0.46597359999999999</c:v>
                </c:pt>
                <c:pt idx="1235">
                  <c:v>0.46676139999999999</c:v>
                </c:pt>
                <c:pt idx="1236">
                  <c:v>0.46753240000000001</c:v>
                </c:pt>
                <c:pt idx="1237">
                  <c:v>0.46828059999999999</c:v>
                </c:pt>
                <c:pt idx="1238">
                  <c:v>0.46900009999999998</c:v>
                </c:pt>
                <c:pt idx="1239">
                  <c:v>0.46968589999999999</c:v>
                </c:pt>
                <c:pt idx="1240">
                  <c:v>0.47033330000000001</c:v>
                </c:pt>
                <c:pt idx="1241">
                  <c:v>0.47093839999999998</c:v>
                </c:pt>
                <c:pt idx="1242">
                  <c:v>0.47149770000000002</c:v>
                </c:pt>
                <c:pt idx="1243">
                  <c:v>0.4720086</c:v>
                </c:pt>
                <c:pt idx="1244">
                  <c:v>0.47246909999999998</c:v>
                </c:pt>
                <c:pt idx="1245">
                  <c:v>0.47287839999999998</c:v>
                </c:pt>
                <c:pt idx="1246">
                  <c:v>0.47323660000000001</c:v>
                </c:pt>
                <c:pt idx="1247">
                  <c:v>0.47354469999999999</c:v>
                </c:pt>
                <c:pt idx="1248">
                  <c:v>0.47380460000000002</c:v>
                </c:pt>
                <c:pt idx="1249">
                  <c:v>0.47401840000000001</c:v>
                </c:pt>
                <c:pt idx="1250">
                  <c:v>0.47418870000000002</c:v>
                </c:pt>
                <c:pt idx="1251">
                  <c:v>0.47431869999999998</c:v>
                </c:pt>
                <c:pt idx="1252">
                  <c:v>0.4744119</c:v>
                </c:pt>
                <c:pt idx="1253">
                  <c:v>0.47447289999999998</c:v>
                </c:pt>
                <c:pt idx="1254">
                  <c:v>0.4745067</c:v>
                </c:pt>
                <c:pt idx="1255">
                  <c:v>0.47451890000000002</c:v>
                </c:pt>
                <c:pt idx="1256">
                  <c:v>0.47451529999999997</c:v>
                </c:pt>
                <c:pt idx="1257">
                  <c:v>0.47450199999999998</c:v>
                </c:pt>
                <c:pt idx="1258">
                  <c:v>0.4744852</c:v>
                </c:pt>
                <c:pt idx="1259">
                  <c:v>0.47447159999999999</c:v>
                </c:pt>
                <c:pt idx="1260">
                  <c:v>0.47446739999999998</c:v>
                </c:pt>
                <c:pt idx="1261">
                  <c:v>0.47447899999999998</c:v>
                </c:pt>
                <c:pt idx="1262">
                  <c:v>0.47451199999999999</c:v>
                </c:pt>
                <c:pt idx="1263">
                  <c:v>0.47457179999999999</c:v>
                </c:pt>
                <c:pt idx="1264">
                  <c:v>0.4746629</c:v>
                </c:pt>
                <c:pt idx="1265">
                  <c:v>0.47478930000000003</c:v>
                </c:pt>
                <c:pt idx="1266">
                  <c:v>0.4749543</c:v>
                </c:pt>
                <c:pt idx="1267">
                  <c:v>0.47516049999999999</c:v>
                </c:pt>
                <c:pt idx="1268">
                  <c:v>0.47540979999999999</c:v>
                </c:pt>
                <c:pt idx="1269">
                  <c:v>0.47570370000000001</c:v>
                </c:pt>
                <c:pt idx="1270">
                  <c:v>0.47604289999999999</c:v>
                </c:pt>
                <c:pt idx="1271">
                  <c:v>0.47642770000000001</c:v>
                </c:pt>
                <c:pt idx="1272">
                  <c:v>0.4768577</c:v>
                </c:pt>
                <c:pt idx="1273">
                  <c:v>0.47733179999999997</c:v>
                </c:pt>
                <c:pt idx="1274">
                  <c:v>0.47784789999999999</c:v>
                </c:pt>
                <c:pt idx="1275">
                  <c:v>0.47840349999999998</c:v>
                </c:pt>
                <c:pt idx="1276">
                  <c:v>0.47899520000000001</c:v>
                </c:pt>
                <c:pt idx="1277">
                  <c:v>0.47961920000000002</c:v>
                </c:pt>
                <c:pt idx="1278">
                  <c:v>0.48027150000000002</c:v>
                </c:pt>
                <c:pt idx="1279">
                  <c:v>0.48094779999999998</c:v>
                </c:pt>
                <c:pt idx="1280">
                  <c:v>0.4816434</c:v>
                </c:pt>
                <c:pt idx="1281">
                  <c:v>0.48235349999999999</c:v>
                </c:pt>
                <c:pt idx="1282">
                  <c:v>0.48307270000000002</c:v>
                </c:pt>
                <c:pt idx="1283">
                  <c:v>0.48379559999999999</c:v>
                </c:pt>
                <c:pt idx="1284">
                  <c:v>0.48451660000000002</c:v>
                </c:pt>
                <c:pt idx="1285">
                  <c:v>0.4852301</c:v>
                </c:pt>
                <c:pt idx="1286">
                  <c:v>0.48593059999999999</c:v>
                </c:pt>
                <c:pt idx="1287">
                  <c:v>0.48661270000000001</c:v>
                </c:pt>
                <c:pt idx="1288">
                  <c:v>0.48727169999999997</c:v>
                </c:pt>
                <c:pt idx="1289">
                  <c:v>0.48790299999999998</c:v>
                </c:pt>
                <c:pt idx="1290">
                  <c:v>0.48850290000000002</c:v>
                </c:pt>
                <c:pt idx="1291">
                  <c:v>0.4890679</c:v>
                </c:pt>
                <c:pt idx="1292">
                  <c:v>0.48959540000000001</c:v>
                </c:pt>
                <c:pt idx="1293">
                  <c:v>0.4900832</c:v>
                </c:pt>
                <c:pt idx="1294">
                  <c:v>0.49052990000000002</c:v>
                </c:pt>
                <c:pt idx="1295">
                  <c:v>0.4909346</c:v>
                </c:pt>
                <c:pt idx="1296">
                  <c:v>0.4912974</c:v>
                </c:pt>
                <c:pt idx="1297">
                  <c:v>0.49161880000000002</c:v>
                </c:pt>
                <c:pt idx="1298">
                  <c:v>0.49190030000000001</c:v>
                </c:pt>
                <c:pt idx="1299">
                  <c:v>0.49214340000000001</c:v>
                </c:pt>
                <c:pt idx="1300">
                  <c:v>0.49235069999999997</c:v>
                </c:pt>
                <c:pt idx="1301">
                  <c:v>0.49252479999999998</c:v>
                </c:pt>
                <c:pt idx="1302">
                  <c:v>0.49266910000000003</c:v>
                </c:pt>
                <c:pt idx="1303">
                  <c:v>0.49278690000000003</c:v>
                </c:pt>
                <c:pt idx="1304">
                  <c:v>0.49288209999999999</c:v>
                </c:pt>
                <c:pt idx="1305">
                  <c:v>0.49295919999999999</c:v>
                </c:pt>
                <c:pt idx="1306">
                  <c:v>0.49302279999999998</c:v>
                </c:pt>
                <c:pt idx="1307">
                  <c:v>0.49307810000000002</c:v>
                </c:pt>
                <c:pt idx="1308">
                  <c:v>0.49313020000000002</c:v>
                </c:pt>
                <c:pt idx="1309">
                  <c:v>0.49318440000000002</c:v>
                </c:pt>
                <c:pt idx="1310">
                  <c:v>0.49324600000000002</c:v>
                </c:pt>
                <c:pt idx="1311">
                  <c:v>0.49332009999999998</c:v>
                </c:pt>
                <c:pt idx="1312">
                  <c:v>0.49341190000000001</c:v>
                </c:pt>
                <c:pt idx="1313">
                  <c:v>0.49352560000000001</c:v>
                </c:pt>
                <c:pt idx="1314">
                  <c:v>0.49366520000000003</c:v>
                </c:pt>
                <c:pt idx="1315">
                  <c:v>0.493834</c:v>
                </c:pt>
                <c:pt idx="1316">
                  <c:v>0.49403469999999999</c:v>
                </c:pt>
                <c:pt idx="1317">
                  <c:v>0.49426930000000002</c:v>
                </c:pt>
                <c:pt idx="1318">
                  <c:v>0.49453950000000002</c:v>
                </c:pt>
                <c:pt idx="1319">
                  <c:v>0.49484620000000001</c:v>
                </c:pt>
                <c:pt idx="1320">
                  <c:v>0.49519000000000002</c:v>
                </c:pt>
                <c:pt idx="1321">
                  <c:v>0.49557079999999998</c:v>
                </c:pt>
                <c:pt idx="1322">
                  <c:v>0.4959884</c:v>
                </c:pt>
                <c:pt idx="1323">
                  <c:v>0.49644179999999999</c:v>
                </c:pt>
                <c:pt idx="1324">
                  <c:v>0.49692950000000002</c:v>
                </c:pt>
                <c:pt idx="1325">
                  <c:v>0.49744959999999999</c:v>
                </c:pt>
                <c:pt idx="1326">
                  <c:v>0.49799959999999999</c:v>
                </c:pt>
                <c:pt idx="1327">
                  <c:v>0.49857649999999998</c:v>
                </c:pt>
                <c:pt idx="1328">
                  <c:v>0.49917689999999998</c:v>
                </c:pt>
                <c:pt idx="1329">
                  <c:v>0.49979709999999999</c:v>
                </c:pt>
                <c:pt idx="1330">
                  <c:v>0.50043320000000002</c:v>
                </c:pt>
                <c:pt idx="1331">
                  <c:v>0.501081</c:v>
                </c:pt>
                <c:pt idx="1332">
                  <c:v>0.50173570000000001</c:v>
                </c:pt>
                <c:pt idx="1333">
                  <c:v>0.50239270000000003</c:v>
                </c:pt>
                <c:pt idx="1334">
                  <c:v>0.50304749999999998</c:v>
                </c:pt>
                <c:pt idx="1335">
                  <c:v>0.50369719999999996</c:v>
                </c:pt>
                <c:pt idx="1336">
                  <c:v>0.50433969999999995</c:v>
                </c:pt>
                <c:pt idx="1337">
                  <c:v>0.50497159999999996</c:v>
                </c:pt>
                <c:pt idx="1338">
                  <c:v>0.50558670000000006</c:v>
                </c:pt>
                <c:pt idx="1339">
                  <c:v>0.50617829999999997</c:v>
                </c:pt>
                <c:pt idx="1340">
                  <c:v>0.50674330000000001</c:v>
                </c:pt>
                <c:pt idx="1341">
                  <c:v>0.50728169999999995</c:v>
                </c:pt>
                <c:pt idx="1342">
                  <c:v>0.50779189999999996</c:v>
                </c:pt>
                <c:pt idx="1343">
                  <c:v>0.50826910000000003</c:v>
                </c:pt>
                <c:pt idx="1344">
                  <c:v>0.50870930000000003</c:v>
                </c:pt>
                <c:pt idx="1345">
                  <c:v>0.50911189999999995</c:v>
                </c:pt>
                <c:pt idx="1346">
                  <c:v>0.50947799999999999</c:v>
                </c:pt>
                <c:pt idx="1347">
                  <c:v>0.50980769999999997</c:v>
                </c:pt>
                <c:pt idx="1348">
                  <c:v>0.51010100000000003</c:v>
                </c:pt>
                <c:pt idx="1349">
                  <c:v>0.51036020000000004</c:v>
                </c:pt>
                <c:pt idx="1350">
                  <c:v>0.51059120000000002</c:v>
                </c:pt>
                <c:pt idx="1351">
                  <c:v>0.51079989999999997</c:v>
                </c:pt>
                <c:pt idx="1352">
                  <c:v>0.51098869999999996</c:v>
                </c:pt>
                <c:pt idx="1353">
                  <c:v>0.51115679999999997</c:v>
                </c:pt>
                <c:pt idx="1354">
                  <c:v>0.5113065</c:v>
                </c:pt>
                <c:pt idx="1355">
                  <c:v>0.5114457</c:v>
                </c:pt>
                <c:pt idx="1356">
                  <c:v>0.51158199999999998</c:v>
                </c:pt>
                <c:pt idx="1357">
                  <c:v>0.51171509999999998</c:v>
                </c:pt>
                <c:pt idx="1358">
                  <c:v>0.51184010000000002</c:v>
                </c:pt>
                <c:pt idx="1359">
                  <c:v>0.51195679999999999</c:v>
                </c:pt>
                <c:pt idx="1360">
                  <c:v>0.51207279999999999</c:v>
                </c:pt>
                <c:pt idx="1361">
                  <c:v>0.51220010000000005</c:v>
                </c:pt>
                <c:pt idx="1362">
                  <c:v>0.51234760000000001</c:v>
                </c:pt>
                <c:pt idx="1363">
                  <c:v>0.51251630000000004</c:v>
                </c:pt>
                <c:pt idx="1364">
                  <c:v>0.51270170000000004</c:v>
                </c:pt>
                <c:pt idx="1365">
                  <c:v>0.51290270000000004</c:v>
                </c:pt>
                <c:pt idx="1366">
                  <c:v>0.51312449999999998</c:v>
                </c:pt>
                <c:pt idx="1367">
                  <c:v>0.51337180000000004</c:v>
                </c:pt>
                <c:pt idx="1368">
                  <c:v>0.51364620000000005</c:v>
                </c:pt>
                <c:pt idx="1369">
                  <c:v>0.51395210000000002</c:v>
                </c:pt>
                <c:pt idx="1370">
                  <c:v>0.51429579999999997</c:v>
                </c:pt>
                <c:pt idx="1371">
                  <c:v>0.51467879999999999</c:v>
                </c:pt>
                <c:pt idx="1372">
                  <c:v>0.51509419999999995</c:v>
                </c:pt>
                <c:pt idx="1373">
                  <c:v>0.5155341</c:v>
                </c:pt>
                <c:pt idx="1374">
                  <c:v>0.51599589999999995</c:v>
                </c:pt>
                <c:pt idx="1375">
                  <c:v>0.5164782</c:v>
                </c:pt>
                <c:pt idx="1376">
                  <c:v>0.51697649999999995</c:v>
                </c:pt>
                <c:pt idx="1377">
                  <c:v>0.51748720000000004</c:v>
                </c:pt>
                <c:pt idx="1378">
                  <c:v>0.51801370000000002</c:v>
                </c:pt>
                <c:pt idx="1379">
                  <c:v>0.51856420000000003</c:v>
                </c:pt>
                <c:pt idx="1380">
                  <c:v>0.51914170000000004</c:v>
                </c:pt>
                <c:pt idx="1381">
                  <c:v>0.51973910000000001</c:v>
                </c:pt>
                <c:pt idx="1382">
                  <c:v>0.52034369999999996</c:v>
                </c:pt>
                <c:pt idx="1383">
                  <c:v>0.52094609999999997</c:v>
                </c:pt>
                <c:pt idx="1384">
                  <c:v>0.52154319999999998</c:v>
                </c:pt>
                <c:pt idx="1385">
                  <c:v>0.52213569999999998</c:v>
                </c:pt>
                <c:pt idx="1386">
                  <c:v>0.52272549999999995</c:v>
                </c:pt>
                <c:pt idx="1387">
                  <c:v>0.52331329999999998</c:v>
                </c:pt>
                <c:pt idx="1388">
                  <c:v>0.52389509999999995</c:v>
                </c:pt>
                <c:pt idx="1389">
                  <c:v>0.52446250000000005</c:v>
                </c:pt>
                <c:pt idx="1390">
                  <c:v>0.52500769999999997</c:v>
                </c:pt>
                <c:pt idx="1391">
                  <c:v>0.52552889999999997</c:v>
                </c:pt>
                <c:pt idx="1392">
                  <c:v>0.52602700000000002</c:v>
                </c:pt>
                <c:pt idx="1393">
                  <c:v>0.52650079999999999</c:v>
                </c:pt>
                <c:pt idx="1394">
                  <c:v>0.52694730000000001</c:v>
                </c:pt>
                <c:pt idx="1395">
                  <c:v>0.52736340000000004</c:v>
                </c:pt>
                <c:pt idx="1396">
                  <c:v>0.52774679999999996</c:v>
                </c:pt>
                <c:pt idx="1397">
                  <c:v>0.5280958</c:v>
                </c:pt>
                <c:pt idx="1398">
                  <c:v>0.52841190000000005</c:v>
                </c:pt>
                <c:pt idx="1399">
                  <c:v>0.52869960000000005</c:v>
                </c:pt>
                <c:pt idx="1400">
                  <c:v>0.52896379999999998</c:v>
                </c:pt>
                <c:pt idx="1401">
                  <c:v>0.52920690000000004</c:v>
                </c:pt>
                <c:pt idx="1402">
                  <c:v>0.52942829999999996</c:v>
                </c:pt>
                <c:pt idx="1403">
                  <c:v>0.52962940000000003</c:v>
                </c:pt>
                <c:pt idx="1404">
                  <c:v>0.52981730000000005</c:v>
                </c:pt>
                <c:pt idx="1405">
                  <c:v>0.53000179999999997</c:v>
                </c:pt>
                <c:pt idx="1406">
                  <c:v>0.53018670000000001</c:v>
                </c:pt>
                <c:pt idx="1407">
                  <c:v>0.53036830000000001</c:v>
                </c:pt>
                <c:pt idx="1408">
                  <c:v>0.53054179999999995</c:v>
                </c:pt>
                <c:pt idx="1409">
                  <c:v>0.53070839999999997</c:v>
                </c:pt>
                <c:pt idx="1410">
                  <c:v>0.53087309999999999</c:v>
                </c:pt>
                <c:pt idx="1411">
                  <c:v>0.53104070000000003</c:v>
                </c:pt>
                <c:pt idx="1412">
                  <c:v>0.53121770000000001</c:v>
                </c:pt>
                <c:pt idx="1413">
                  <c:v>0.53141079999999996</c:v>
                </c:pt>
                <c:pt idx="1414">
                  <c:v>0.53162480000000001</c:v>
                </c:pt>
                <c:pt idx="1415">
                  <c:v>0.53185979999999999</c:v>
                </c:pt>
                <c:pt idx="1416">
                  <c:v>0.53211379999999997</c:v>
                </c:pt>
                <c:pt idx="1417">
                  <c:v>0.53238839999999998</c:v>
                </c:pt>
                <c:pt idx="1418">
                  <c:v>0.53268919999999997</c:v>
                </c:pt>
                <c:pt idx="1419">
                  <c:v>0.53302159999999998</c:v>
                </c:pt>
                <c:pt idx="1420">
                  <c:v>0.53338609999999997</c:v>
                </c:pt>
                <c:pt idx="1421">
                  <c:v>0.53377640000000004</c:v>
                </c:pt>
                <c:pt idx="1422">
                  <c:v>0.53418540000000003</c:v>
                </c:pt>
                <c:pt idx="1423">
                  <c:v>0.53461309999999995</c:v>
                </c:pt>
                <c:pt idx="1424">
                  <c:v>0.53506370000000003</c:v>
                </c:pt>
                <c:pt idx="1425">
                  <c:v>0.53553410000000001</c:v>
                </c:pt>
                <c:pt idx="1426">
                  <c:v>0.53601350000000003</c:v>
                </c:pt>
                <c:pt idx="1427">
                  <c:v>0.53649780000000002</c:v>
                </c:pt>
                <c:pt idx="1428">
                  <c:v>0.53699739999999996</c:v>
                </c:pt>
                <c:pt idx="1429">
                  <c:v>0.53752180000000005</c:v>
                </c:pt>
                <c:pt idx="1430">
                  <c:v>0.53806419999999999</c:v>
                </c:pt>
                <c:pt idx="1431">
                  <c:v>0.53860920000000001</c:v>
                </c:pt>
                <c:pt idx="1432">
                  <c:v>0.53915299999999999</c:v>
                </c:pt>
                <c:pt idx="1433">
                  <c:v>0.53970479999999998</c:v>
                </c:pt>
                <c:pt idx="1434">
                  <c:v>0.54026830000000003</c:v>
                </c:pt>
                <c:pt idx="1435">
                  <c:v>0.54083170000000003</c:v>
                </c:pt>
                <c:pt idx="1436">
                  <c:v>0.54138140000000001</c:v>
                </c:pt>
                <c:pt idx="1437">
                  <c:v>0.54191619999999996</c:v>
                </c:pt>
                <c:pt idx="1438">
                  <c:v>0.54244219999999999</c:v>
                </c:pt>
                <c:pt idx="1439">
                  <c:v>0.54295970000000005</c:v>
                </c:pt>
                <c:pt idx="1440">
                  <c:v>0.5434639</c:v>
                </c:pt>
                <c:pt idx="1441">
                  <c:v>0.54395179999999999</c:v>
                </c:pt>
                <c:pt idx="1442">
                  <c:v>0.54442100000000004</c:v>
                </c:pt>
                <c:pt idx="1443">
                  <c:v>0.54486690000000004</c:v>
                </c:pt>
                <c:pt idx="1444">
                  <c:v>0.54528790000000005</c:v>
                </c:pt>
                <c:pt idx="1445">
                  <c:v>0.54568989999999995</c:v>
                </c:pt>
                <c:pt idx="1446">
                  <c:v>0.54607989999999995</c:v>
                </c:pt>
                <c:pt idx="1447">
                  <c:v>0.54645929999999998</c:v>
                </c:pt>
                <c:pt idx="1448">
                  <c:v>0.54682280000000005</c:v>
                </c:pt>
                <c:pt idx="1449">
                  <c:v>0.54716200000000004</c:v>
                </c:pt>
                <c:pt idx="1450">
                  <c:v>0.54746850000000002</c:v>
                </c:pt>
                <c:pt idx="1451">
                  <c:v>0.54774060000000002</c:v>
                </c:pt>
                <c:pt idx="1452">
                  <c:v>0.54798740000000001</c:v>
                </c:pt>
                <c:pt idx="1453">
                  <c:v>0.54822210000000005</c:v>
                </c:pt>
                <c:pt idx="1454">
                  <c:v>0.54845259999999996</c:v>
                </c:pt>
                <c:pt idx="1455">
                  <c:v>0.54867770000000005</c:v>
                </c:pt>
                <c:pt idx="1456">
                  <c:v>0.54889169999999998</c:v>
                </c:pt>
                <c:pt idx="1457">
                  <c:v>0.54909200000000002</c:v>
                </c:pt>
                <c:pt idx="1458">
                  <c:v>0.54928480000000002</c:v>
                </c:pt>
                <c:pt idx="1459">
                  <c:v>0.54947889999999999</c:v>
                </c:pt>
                <c:pt idx="1460">
                  <c:v>0.54967750000000004</c:v>
                </c:pt>
                <c:pt idx="1461">
                  <c:v>0.54987790000000003</c:v>
                </c:pt>
                <c:pt idx="1462">
                  <c:v>0.55008210000000002</c:v>
                </c:pt>
                <c:pt idx="1463">
                  <c:v>0.55029950000000005</c:v>
                </c:pt>
                <c:pt idx="1464">
                  <c:v>0.55053870000000005</c:v>
                </c:pt>
                <c:pt idx="1465">
                  <c:v>0.55080059999999997</c:v>
                </c:pt>
                <c:pt idx="1466">
                  <c:v>0.55107830000000002</c:v>
                </c:pt>
                <c:pt idx="1467">
                  <c:v>0.55136450000000004</c:v>
                </c:pt>
                <c:pt idx="1468">
                  <c:v>0.55165920000000002</c:v>
                </c:pt>
                <c:pt idx="1469">
                  <c:v>0.55197039999999997</c:v>
                </c:pt>
                <c:pt idx="1470">
                  <c:v>0.55230539999999995</c:v>
                </c:pt>
                <c:pt idx="1471">
                  <c:v>0.55266400000000004</c:v>
                </c:pt>
                <c:pt idx="1472">
                  <c:v>0.55304379999999997</c:v>
                </c:pt>
                <c:pt idx="1473">
                  <c:v>0.55344729999999998</c:v>
                </c:pt>
                <c:pt idx="1474">
                  <c:v>0.55387790000000003</c:v>
                </c:pt>
                <c:pt idx="1475">
                  <c:v>0.55433030000000005</c:v>
                </c:pt>
                <c:pt idx="1476">
                  <c:v>0.55479250000000002</c:v>
                </c:pt>
                <c:pt idx="1477">
                  <c:v>0.55526019999999998</c:v>
                </c:pt>
                <c:pt idx="1478">
                  <c:v>0.55574129999999999</c:v>
                </c:pt>
                <c:pt idx="1479">
                  <c:v>0.55624229999999997</c:v>
                </c:pt>
                <c:pt idx="1480">
                  <c:v>0.55675600000000003</c:v>
                </c:pt>
                <c:pt idx="1481">
                  <c:v>0.5572686</c:v>
                </c:pt>
                <c:pt idx="1482">
                  <c:v>0.55777569999999999</c:v>
                </c:pt>
                <c:pt idx="1483">
                  <c:v>0.55828299999999997</c:v>
                </c:pt>
                <c:pt idx="1484">
                  <c:v>0.55879469999999998</c:v>
                </c:pt>
                <c:pt idx="1485">
                  <c:v>0.55930579999999996</c:v>
                </c:pt>
                <c:pt idx="1486">
                  <c:v>0.55980949999999996</c:v>
                </c:pt>
                <c:pt idx="1487">
                  <c:v>0.56030440000000004</c:v>
                </c:pt>
                <c:pt idx="1488">
                  <c:v>0.56079500000000004</c:v>
                </c:pt>
                <c:pt idx="1489">
                  <c:v>0.56128389999999995</c:v>
                </c:pt>
                <c:pt idx="1490">
                  <c:v>0.56176519999999996</c:v>
                </c:pt>
                <c:pt idx="1491">
                  <c:v>0.56222749999999999</c:v>
                </c:pt>
                <c:pt idx="1492">
                  <c:v>0.56266550000000004</c:v>
                </c:pt>
                <c:pt idx="1493">
                  <c:v>0.56308469999999999</c:v>
                </c:pt>
                <c:pt idx="1494">
                  <c:v>0.56349570000000004</c:v>
                </c:pt>
                <c:pt idx="1495">
                  <c:v>0.56390240000000003</c:v>
                </c:pt>
                <c:pt idx="1496">
                  <c:v>0.56429819999999997</c:v>
                </c:pt>
                <c:pt idx="1497">
                  <c:v>0.56466950000000005</c:v>
                </c:pt>
                <c:pt idx="1498">
                  <c:v>0.56500790000000001</c:v>
                </c:pt>
                <c:pt idx="1499">
                  <c:v>0.56531629999999999</c:v>
                </c:pt>
              </c:numCache>
            </c:numRef>
          </c:yVal>
          <c:smooth val="1"/>
          <c:extLst>
            <c:ext xmlns:c16="http://schemas.microsoft.com/office/drawing/2014/chart" uri="{C3380CC4-5D6E-409C-BE32-E72D297353CC}">
              <c16:uniqueId val="{00000000-DC5D-47CF-8857-4137BA0C8345}"/>
            </c:ext>
          </c:extLst>
        </c:ser>
        <c:dLbls>
          <c:showLegendKey val="0"/>
          <c:showVal val="0"/>
          <c:showCatName val="0"/>
          <c:showSerName val="0"/>
          <c:showPercent val="0"/>
          <c:showBubbleSize val="0"/>
        </c:dLbls>
        <c:axId val="1747579584"/>
        <c:axId val="1747584576"/>
      </c:scatterChart>
      <c:valAx>
        <c:axId val="1747579584"/>
        <c:scaling>
          <c:orientation val="minMax"/>
          <c:max val="30"/>
        </c:scaling>
        <c:delete val="0"/>
        <c:axPos val="b"/>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050" b="0" i="0" u="none" strike="noStrike" kern="1200" baseline="0">
                <a:solidFill>
                  <a:schemeClr val="tx1"/>
                </a:solidFill>
                <a:latin typeface="Bodoni MT" panose="02070603080606020203" pitchFamily="18" charset="0"/>
                <a:ea typeface="+mn-ea"/>
                <a:cs typeface="+mn-cs"/>
              </a:defRPr>
            </a:pPr>
            <a:endParaRPr lang="en-US"/>
          </a:p>
        </c:txPr>
        <c:crossAx val="1747584576"/>
        <c:crossesAt val="-0.1"/>
        <c:crossBetween val="midCat"/>
      </c:valAx>
      <c:valAx>
        <c:axId val="1747584576"/>
        <c:scaling>
          <c:orientation val="minMax"/>
          <c:min val="-0.1"/>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050" b="0" i="0" u="none" strike="noStrike" kern="1200" baseline="0">
                <a:solidFill>
                  <a:schemeClr val="tx1"/>
                </a:solidFill>
                <a:latin typeface="Bodoni MT" panose="02070603080606020203" pitchFamily="18" charset="0"/>
                <a:ea typeface="+mn-ea"/>
                <a:cs typeface="+mn-cs"/>
              </a:defRPr>
            </a:pPr>
            <a:endParaRPr lang="en-US"/>
          </a:p>
        </c:txPr>
        <c:crossAx val="1747579584"/>
        <c:crosses val="autoZero"/>
        <c:crossBetween val="midCat"/>
      </c:valAx>
      <c:spPr>
        <a:noFill/>
        <a:ln>
          <a:noFill/>
        </a:ln>
        <a:effectLst/>
      </c:spPr>
    </c:plotArea>
    <c:plotVisOnly val="1"/>
    <c:dispBlanksAs val="gap"/>
    <c:showDLblsOverMax val="0"/>
  </c:chart>
  <c:spPr>
    <a:noFill/>
    <a:ln>
      <a:solidFill>
        <a:schemeClr val="accent1">
          <a:lumMod val="75000"/>
        </a:schemeClr>
      </a:solidFill>
    </a:ln>
    <a:effectLst/>
  </c:spPr>
  <c:txPr>
    <a:bodyPr/>
    <a:lstStyle/>
    <a:p>
      <a:pPr>
        <a:defRPr sz="1050">
          <a:solidFill>
            <a:schemeClr val="tx1"/>
          </a:solidFill>
          <a:latin typeface="Bodoni MT" panose="02070603080606020203" pitchFamily="18" charset="0"/>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6"/>
    </mc:Choice>
    <mc:Fallback>
      <c:style val="6"/>
    </mc:Fallback>
  </mc:AlternateContent>
  <c:chart>
    <c:autoTitleDeleted val="1"/>
    <c:plotArea>
      <c:layout/>
      <c:scatterChart>
        <c:scatterStyle val="smoothMarker"/>
        <c:varyColors val="0"/>
        <c:ser>
          <c:idx val="0"/>
          <c:order val="0"/>
          <c:spPr>
            <a:ln w="19050" cap="rnd">
              <a:solidFill>
                <a:schemeClr val="accent4"/>
              </a:solidFill>
              <a:round/>
            </a:ln>
            <a:effectLst/>
          </c:spPr>
          <c:marker>
            <c:symbol val="none"/>
          </c:marker>
          <c:xVal>
            <c:numRef>
              <c:f>'Pinch-out seminar'!$U$5:$U$1504</c:f>
              <c:numCache>
                <c:formatCode>0.00</c:formatCode>
                <c:ptCount val="1500"/>
                <c:pt idx="0">
                  <c:v>0.02</c:v>
                </c:pt>
                <c:pt idx="1">
                  <c:v>0.04</c:v>
                </c:pt>
                <c:pt idx="2">
                  <c:v>0.06</c:v>
                </c:pt>
                <c:pt idx="3">
                  <c:v>0.08</c:v>
                </c:pt>
                <c:pt idx="4">
                  <c:v>0.1</c:v>
                </c:pt>
                <c:pt idx="5">
                  <c:v>0.12</c:v>
                </c:pt>
                <c:pt idx="6">
                  <c:v>0.14000000000000001</c:v>
                </c:pt>
                <c:pt idx="7">
                  <c:v>0.16</c:v>
                </c:pt>
                <c:pt idx="8">
                  <c:v>0.18</c:v>
                </c:pt>
                <c:pt idx="9">
                  <c:v>0.2</c:v>
                </c:pt>
                <c:pt idx="10">
                  <c:v>0.22</c:v>
                </c:pt>
                <c:pt idx="11">
                  <c:v>0.24</c:v>
                </c:pt>
                <c:pt idx="12">
                  <c:v>0.26</c:v>
                </c:pt>
                <c:pt idx="13">
                  <c:v>0.28000000000000003</c:v>
                </c:pt>
                <c:pt idx="14">
                  <c:v>0.3</c:v>
                </c:pt>
                <c:pt idx="15">
                  <c:v>0.32</c:v>
                </c:pt>
                <c:pt idx="16">
                  <c:v>0.34</c:v>
                </c:pt>
                <c:pt idx="17">
                  <c:v>0.36</c:v>
                </c:pt>
                <c:pt idx="18">
                  <c:v>0.38</c:v>
                </c:pt>
                <c:pt idx="19">
                  <c:v>0.4</c:v>
                </c:pt>
                <c:pt idx="20">
                  <c:v>0.42</c:v>
                </c:pt>
                <c:pt idx="21">
                  <c:v>0.44</c:v>
                </c:pt>
                <c:pt idx="22">
                  <c:v>0.46</c:v>
                </c:pt>
                <c:pt idx="23">
                  <c:v>0.48</c:v>
                </c:pt>
                <c:pt idx="24">
                  <c:v>0.5</c:v>
                </c:pt>
                <c:pt idx="25">
                  <c:v>0.52</c:v>
                </c:pt>
                <c:pt idx="26">
                  <c:v>0.54</c:v>
                </c:pt>
                <c:pt idx="27">
                  <c:v>0.56000000000000005</c:v>
                </c:pt>
                <c:pt idx="28">
                  <c:v>0.57999999999999996</c:v>
                </c:pt>
                <c:pt idx="29">
                  <c:v>0.6</c:v>
                </c:pt>
                <c:pt idx="30">
                  <c:v>0.62</c:v>
                </c:pt>
                <c:pt idx="31">
                  <c:v>0.64</c:v>
                </c:pt>
                <c:pt idx="32">
                  <c:v>0.66</c:v>
                </c:pt>
                <c:pt idx="33">
                  <c:v>0.68</c:v>
                </c:pt>
                <c:pt idx="34">
                  <c:v>0.7</c:v>
                </c:pt>
                <c:pt idx="35">
                  <c:v>0.72</c:v>
                </c:pt>
                <c:pt idx="36">
                  <c:v>0.74</c:v>
                </c:pt>
                <c:pt idx="37">
                  <c:v>0.76</c:v>
                </c:pt>
                <c:pt idx="38">
                  <c:v>0.78</c:v>
                </c:pt>
                <c:pt idx="39">
                  <c:v>0.8</c:v>
                </c:pt>
                <c:pt idx="40">
                  <c:v>0.82</c:v>
                </c:pt>
                <c:pt idx="41">
                  <c:v>0.84</c:v>
                </c:pt>
                <c:pt idx="42">
                  <c:v>0.86</c:v>
                </c:pt>
                <c:pt idx="43">
                  <c:v>0.88</c:v>
                </c:pt>
                <c:pt idx="44">
                  <c:v>0.9</c:v>
                </c:pt>
                <c:pt idx="45">
                  <c:v>0.92</c:v>
                </c:pt>
                <c:pt idx="46">
                  <c:v>0.94</c:v>
                </c:pt>
                <c:pt idx="47">
                  <c:v>0.96</c:v>
                </c:pt>
                <c:pt idx="48">
                  <c:v>0.98</c:v>
                </c:pt>
                <c:pt idx="49">
                  <c:v>1</c:v>
                </c:pt>
                <c:pt idx="50">
                  <c:v>1.02</c:v>
                </c:pt>
                <c:pt idx="51">
                  <c:v>1.04</c:v>
                </c:pt>
                <c:pt idx="52">
                  <c:v>1.06</c:v>
                </c:pt>
                <c:pt idx="53">
                  <c:v>1.08</c:v>
                </c:pt>
                <c:pt idx="54">
                  <c:v>1.1000000000000001</c:v>
                </c:pt>
                <c:pt idx="55">
                  <c:v>1.1200000000000001</c:v>
                </c:pt>
                <c:pt idx="56">
                  <c:v>1.1399999999999999</c:v>
                </c:pt>
                <c:pt idx="57">
                  <c:v>1.1599999999999999</c:v>
                </c:pt>
                <c:pt idx="58">
                  <c:v>1.18</c:v>
                </c:pt>
                <c:pt idx="59">
                  <c:v>1.2</c:v>
                </c:pt>
                <c:pt idx="60">
                  <c:v>1.22</c:v>
                </c:pt>
                <c:pt idx="61">
                  <c:v>1.24</c:v>
                </c:pt>
                <c:pt idx="62">
                  <c:v>1.26</c:v>
                </c:pt>
                <c:pt idx="63">
                  <c:v>1.28</c:v>
                </c:pt>
                <c:pt idx="64">
                  <c:v>1.3</c:v>
                </c:pt>
                <c:pt idx="65">
                  <c:v>1.32</c:v>
                </c:pt>
                <c:pt idx="66">
                  <c:v>1.34</c:v>
                </c:pt>
                <c:pt idx="67">
                  <c:v>1.36</c:v>
                </c:pt>
                <c:pt idx="68">
                  <c:v>1.38</c:v>
                </c:pt>
                <c:pt idx="69">
                  <c:v>1.4</c:v>
                </c:pt>
                <c:pt idx="70">
                  <c:v>1.42</c:v>
                </c:pt>
                <c:pt idx="71">
                  <c:v>1.44</c:v>
                </c:pt>
                <c:pt idx="72">
                  <c:v>1.46</c:v>
                </c:pt>
                <c:pt idx="73">
                  <c:v>1.48</c:v>
                </c:pt>
                <c:pt idx="74">
                  <c:v>1.5</c:v>
                </c:pt>
                <c:pt idx="75">
                  <c:v>1.52</c:v>
                </c:pt>
                <c:pt idx="76">
                  <c:v>1.54</c:v>
                </c:pt>
                <c:pt idx="77">
                  <c:v>1.56</c:v>
                </c:pt>
                <c:pt idx="78">
                  <c:v>1.58</c:v>
                </c:pt>
                <c:pt idx="79">
                  <c:v>1.6</c:v>
                </c:pt>
                <c:pt idx="80">
                  <c:v>1.62</c:v>
                </c:pt>
                <c:pt idx="81">
                  <c:v>1.64</c:v>
                </c:pt>
                <c:pt idx="82">
                  <c:v>1.66</c:v>
                </c:pt>
                <c:pt idx="83">
                  <c:v>1.68</c:v>
                </c:pt>
                <c:pt idx="84">
                  <c:v>1.7</c:v>
                </c:pt>
                <c:pt idx="85">
                  <c:v>1.72</c:v>
                </c:pt>
                <c:pt idx="86">
                  <c:v>1.74</c:v>
                </c:pt>
                <c:pt idx="87">
                  <c:v>1.76</c:v>
                </c:pt>
                <c:pt idx="88">
                  <c:v>1.78</c:v>
                </c:pt>
                <c:pt idx="89">
                  <c:v>1.8</c:v>
                </c:pt>
                <c:pt idx="90">
                  <c:v>1.82</c:v>
                </c:pt>
                <c:pt idx="91">
                  <c:v>1.84</c:v>
                </c:pt>
                <c:pt idx="92">
                  <c:v>1.86</c:v>
                </c:pt>
                <c:pt idx="93">
                  <c:v>1.88</c:v>
                </c:pt>
                <c:pt idx="94">
                  <c:v>1.9</c:v>
                </c:pt>
                <c:pt idx="95">
                  <c:v>1.92</c:v>
                </c:pt>
                <c:pt idx="96">
                  <c:v>1.94</c:v>
                </c:pt>
                <c:pt idx="97">
                  <c:v>1.96</c:v>
                </c:pt>
                <c:pt idx="98">
                  <c:v>1.98</c:v>
                </c:pt>
                <c:pt idx="99">
                  <c:v>2</c:v>
                </c:pt>
                <c:pt idx="100">
                  <c:v>2.02</c:v>
                </c:pt>
                <c:pt idx="101">
                  <c:v>2.04</c:v>
                </c:pt>
                <c:pt idx="102">
                  <c:v>2.06</c:v>
                </c:pt>
                <c:pt idx="103">
                  <c:v>2.08</c:v>
                </c:pt>
                <c:pt idx="104">
                  <c:v>2.1</c:v>
                </c:pt>
                <c:pt idx="105">
                  <c:v>2.12</c:v>
                </c:pt>
                <c:pt idx="106">
                  <c:v>2.14</c:v>
                </c:pt>
                <c:pt idx="107">
                  <c:v>2.16</c:v>
                </c:pt>
                <c:pt idx="108">
                  <c:v>2.1800000000000002</c:v>
                </c:pt>
                <c:pt idx="109">
                  <c:v>2.2000000000000002</c:v>
                </c:pt>
                <c:pt idx="110">
                  <c:v>2.2200000000000002</c:v>
                </c:pt>
                <c:pt idx="111">
                  <c:v>2.2400000000000002</c:v>
                </c:pt>
                <c:pt idx="112">
                  <c:v>2.2599999999999998</c:v>
                </c:pt>
                <c:pt idx="113">
                  <c:v>2.2799999999999998</c:v>
                </c:pt>
                <c:pt idx="114">
                  <c:v>2.2999999999999998</c:v>
                </c:pt>
                <c:pt idx="115">
                  <c:v>2.3199999999999998</c:v>
                </c:pt>
                <c:pt idx="116">
                  <c:v>2.34</c:v>
                </c:pt>
                <c:pt idx="117">
                  <c:v>2.36</c:v>
                </c:pt>
                <c:pt idx="118">
                  <c:v>2.38</c:v>
                </c:pt>
                <c:pt idx="119">
                  <c:v>2.4</c:v>
                </c:pt>
                <c:pt idx="120">
                  <c:v>2.42</c:v>
                </c:pt>
                <c:pt idx="121">
                  <c:v>2.44</c:v>
                </c:pt>
                <c:pt idx="122">
                  <c:v>2.46</c:v>
                </c:pt>
                <c:pt idx="123">
                  <c:v>2.48</c:v>
                </c:pt>
                <c:pt idx="124">
                  <c:v>2.5</c:v>
                </c:pt>
                <c:pt idx="125">
                  <c:v>2.52</c:v>
                </c:pt>
                <c:pt idx="126">
                  <c:v>2.54</c:v>
                </c:pt>
                <c:pt idx="127">
                  <c:v>2.56</c:v>
                </c:pt>
                <c:pt idx="128">
                  <c:v>2.58</c:v>
                </c:pt>
                <c:pt idx="129">
                  <c:v>2.6</c:v>
                </c:pt>
                <c:pt idx="130">
                  <c:v>2.62</c:v>
                </c:pt>
                <c:pt idx="131">
                  <c:v>2.64</c:v>
                </c:pt>
                <c:pt idx="132">
                  <c:v>2.66</c:v>
                </c:pt>
                <c:pt idx="133">
                  <c:v>2.68</c:v>
                </c:pt>
                <c:pt idx="134">
                  <c:v>2.7</c:v>
                </c:pt>
                <c:pt idx="135">
                  <c:v>2.72</c:v>
                </c:pt>
                <c:pt idx="136">
                  <c:v>2.74</c:v>
                </c:pt>
                <c:pt idx="137">
                  <c:v>2.76</c:v>
                </c:pt>
                <c:pt idx="138">
                  <c:v>2.78</c:v>
                </c:pt>
                <c:pt idx="139">
                  <c:v>2.8</c:v>
                </c:pt>
                <c:pt idx="140">
                  <c:v>2.82</c:v>
                </c:pt>
                <c:pt idx="141">
                  <c:v>2.84</c:v>
                </c:pt>
                <c:pt idx="142">
                  <c:v>2.86</c:v>
                </c:pt>
                <c:pt idx="143">
                  <c:v>2.88</c:v>
                </c:pt>
                <c:pt idx="144">
                  <c:v>2.9</c:v>
                </c:pt>
                <c:pt idx="145">
                  <c:v>2.92</c:v>
                </c:pt>
                <c:pt idx="146">
                  <c:v>2.94</c:v>
                </c:pt>
                <c:pt idx="147">
                  <c:v>2.96</c:v>
                </c:pt>
                <c:pt idx="148">
                  <c:v>2.98</c:v>
                </c:pt>
                <c:pt idx="149">
                  <c:v>3</c:v>
                </c:pt>
                <c:pt idx="150">
                  <c:v>3.02</c:v>
                </c:pt>
                <c:pt idx="151">
                  <c:v>3.04</c:v>
                </c:pt>
                <c:pt idx="152">
                  <c:v>3.06</c:v>
                </c:pt>
                <c:pt idx="153">
                  <c:v>3.08</c:v>
                </c:pt>
                <c:pt idx="154">
                  <c:v>3.1</c:v>
                </c:pt>
                <c:pt idx="155">
                  <c:v>3.12</c:v>
                </c:pt>
                <c:pt idx="156">
                  <c:v>3.14</c:v>
                </c:pt>
                <c:pt idx="157">
                  <c:v>3.16</c:v>
                </c:pt>
                <c:pt idx="158">
                  <c:v>3.18</c:v>
                </c:pt>
                <c:pt idx="159">
                  <c:v>3.2</c:v>
                </c:pt>
                <c:pt idx="160">
                  <c:v>3.22</c:v>
                </c:pt>
                <c:pt idx="161">
                  <c:v>3.24</c:v>
                </c:pt>
                <c:pt idx="162">
                  <c:v>3.26</c:v>
                </c:pt>
                <c:pt idx="163">
                  <c:v>3.28</c:v>
                </c:pt>
                <c:pt idx="164">
                  <c:v>3.3</c:v>
                </c:pt>
                <c:pt idx="165">
                  <c:v>3.32</c:v>
                </c:pt>
                <c:pt idx="166">
                  <c:v>3.34</c:v>
                </c:pt>
                <c:pt idx="167">
                  <c:v>3.36</c:v>
                </c:pt>
                <c:pt idx="168">
                  <c:v>3.38</c:v>
                </c:pt>
                <c:pt idx="169">
                  <c:v>3.4</c:v>
                </c:pt>
                <c:pt idx="170">
                  <c:v>3.42</c:v>
                </c:pt>
                <c:pt idx="171">
                  <c:v>3.44</c:v>
                </c:pt>
                <c:pt idx="172">
                  <c:v>3.46</c:v>
                </c:pt>
                <c:pt idx="173">
                  <c:v>3.48</c:v>
                </c:pt>
                <c:pt idx="174">
                  <c:v>3.5</c:v>
                </c:pt>
                <c:pt idx="175">
                  <c:v>3.52</c:v>
                </c:pt>
                <c:pt idx="176">
                  <c:v>3.54</c:v>
                </c:pt>
                <c:pt idx="177">
                  <c:v>3.56</c:v>
                </c:pt>
                <c:pt idx="178">
                  <c:v>3.58</c:v>
                </c:pt>
                <c:pt idx="179">
                  <c:v>3.6</c:v>
                </c:pt>
                <c:pt idx="180">
                  <c:v>3.62</c:v>
                </c:pt>
                <c:pt idx="181">
                  <c:v>3.64</c:v>
                </c:pt>
                <c:pt idx="182">
                  <c:v>3.66</c:v>
                </c:pt>
                <c:pt idx="183">
                  <c:v>3.68</c:v>
                </c:pt>
                <c:pt idx="184">
                  <c:v>3.7</c:v>
                </c:pt>
                <c:pt idx="185">
                  <c:v>3.72</c:v>
                </c:pt>
                <c:pt idx="186">
                  <c:v>3.74</c:v>
                </c:pt>
                <c:pt idx="187">
                  <c:v>3.76</c:v>
                </c:pt>
                <c:pt idx="188">
                  <c:v>3.78</c:v>
                </c:pt>
                <c:pt idx="189">
                  <c:v>3.8</c:v>
                </c:pt>
                <c:pt idx="190">
                  <c:v>3.82</c:v>
                </c:pt>
                <c:pt idx="191">
                  <c:v>3.84</c:v>
                </c:pt>
                <c:pt idx="192">
                  <c:v>3.86</c:v>
                </c:pt>
                <c:pt idx="193">
                  <c:v>3.88</c:v>
                </c:pt>
                <c:pt idx="194">
                  <c:v>3.9</c:v>
                </c:pt>
                <c:pt idx="195">
                  <c:v>3.92</c:v>
                </c:pt>
                <c:pt idx="196">
                  <c:v>3.94</c:v>
                </c:pt>
                <c:pt idx="197">
                  <c:v>3.96</c:v>
                </c:pt>
                <c:pt idx="198">
                  <c:v>3.98</c:v>
                </c:pt>
                <c:pt idx="199">
                  <c:v>4</c:v>
                </c:pt>
                <c:pt idx="200">
                  <c:v>4.0199999999999996</c:v>
                </c:pt>
                <c:pt idx="201">
                  <c:v>4.04</c:v>
                </c:pt>
                <c:pt idx="202">
                  <c:v>4.0599999999999996</c:v>
                </c:pt>
                <c:pt idx="203">
                  <c:v>4.08</c:v>
                </c:pt>
                <c:pt idx="204">
                  <c:v>4.0999999999999996</c:v>
                </c:pt>
                <c:pt idx="205">
                  <c:v>4.12</c:v>
                </c:pt>
                <c:pt idx="206">
                  <c:v>4.1399999999999997</c:v>
                </c:pt>
                <c:pt idx="207">
                  <c:v>4.16</c:v>
                </c:pt>
                <c:pt idx="208">
                  <c:v>4.18</c:v>
                </c:pt>
                <c:pt idx="209">
                  <c:v>4.2</c:v>
                </c:pt>
                <c:pt idx="210">
                  <c:v>4.22</c:v>
                </c:pt>
                <c:pt idx="211">
                  <c:v>4.24</c:v>
                </c:pt>
                <c:pt idx="212">
                  <c:v>4.26</c:v>
                </c:pt>
                <c:pt idx="213">
                  <c:v>4.28</c:v>
                </c:pt>
                <c:pt idx="214">
                  <c:v>4.3</c:v>
                </c:pt>
                <c:pt idx="215">
                  <c:v>4.32</c:v>
                </c:pt>
                <c:pt idx="216">
                  <c:v>4.34</c:v>
                </c:pt>
                <c:pt idx="217">
                  <c:v>4.3600000000000003</c:v>
                </c:pt>
                <c:pt idx="218">
                  <c:v>4.38</c:v>
                </c:pt>
                <c:pt idx="219">
                  <c:v>4.4000000000000004</c:v>
                </c:pt>
                <c:pt idx="220">
                  <c:v>4.42</c:v>
                </c:pt>
                <c:pt idx="221">
                  <c:v>4.4400000000000004</c:v>
                </c:pt>
                <c:pt idx="222">
                  <c:v>4.46</c:v>
                </c:pt>
                <c:pt idx="223">
                  <c:v>4.4800000000000004</c:v>
                </c:pt>
                <c:pt idx="224">
                  <c:v>4.5</c:v>
                </c:pt>
                <c:pt idx="225">
                  <c:v>4.5199999999999996</c:v>
                </c:pt>
                <c:pt idx="226">
                  <c:v>4.54</c:v>
                </c:pt>
                <c:pt idx="227">
                  <c:v>4.5599999999999996</c:v>
                </c:pt>
                <c:pt idx="228">
                  <c:v>4.58</c:v>
                </c:pt>
                <c:pt idx="229">
                  <c:v>4.5999999999999996</c:v>
                </c:pt>
                <c:pt idx="230">
                  <c:v>4.62</c:v>
                </c:pt>
                <c:pt idx="231">
                  <c:v>4.6399999999999997</c:v>
                </c:pt>
                <c:pt idx="232">
                  <c:v>4.66</c:v>
                </c:pt>
                <c:pt idx="233">
                  <c:v>4.68</c:v>
                </c:pt>
                <c:pt idx="234">
                  <c:v>4.7</c:v>
                </c:pt>
                <c:pt idx="235">
                  <c:v>4.72</c:v>
                </c:pt>
                <c:pt idx="236">
                  <c:v>4.74</c:v>
                </c:pt>
                <c:pt idx="237">
                  <c:v>4.76</c:v>
                </c:pt>
                <c:pt idx="238">
                  <c:v>4.78</c:v>
                </c:pt>
                <c:pt idx="239">
                  <c:v>4.8</c:v>
                </c:pt>
                <c:pt idx="240">
                  <c:v>4.82</c:v>
                </c:pt>
                <c:pt idx="241">
                  <c:v>4.84</c:v>
                </c:pt>
                <c:pt idx="242">
                  <c:v>4.8600000000000003</c:v>
                </c:pt>
                <c:pt idx="243">
                  <c:v>4.88</c:v>
                </c:pt>
                <c:pt idx="244">
                  <c:v>4.9000000000000004</c:v>
                </c:pt>
                <c:pt idx="245">
                  <c:v>4.92</c:v>
                </c:pt>
                <c:pt idx="246">
                  <c:v>4.9400000000000004</c:v>
                </c:pt>
                <c:pt idx="247">
                  <c:v>4.96</c:v>
                </c:pt>
                <c:pt idx="248">
                  <c:v>4.9800000000000004</c:v>
                </c:pt>
                <c:pt idx="249">
                  <c:v>5</c:v>
                </c:pt>
                <c:pt idx="250">
                  <c:v>5.0199999999999996</c:v>
                </c:pt>
                <c:pt idx="251">
                  <c:v>5.04</c:v>
                </c:pt>
                <c:pt idx="252">
                  <c:v>5.0599999999999996</c:v>
                </c:pt>
                <c:pt idx="253">
                  <c:v>5.08</c:v>
                </c:pt>
                <c:pt idx="254">
                  <c:v>5.0999999999999996</c:v>
                </c:pt>
                <c:pt idx="255">
                  <c:v>5.12</c:v>
                </c:pt>
                <c:pt idx="256">
                  <c:v>5.14</c:v>
                </c:pt>
                <c:pt idx="257">
                  <c:v>5.16</c:v>
                </c:pt>
                <c:pt idx="258">
                  <c:v>5.18</c:v>
                </c:pt>
                <c:pt idx="259">
                  <c:v>5.2</c:v>
                </c:pt>
                <c:pt idx="260">
                  <c:v>5.22</c:v>
                </c:pt>
                <c:pt idx="261">
                  <c:v>5.24</c:v>
                </c:pt>
                <c:pt idx="262">
                  <c:v>5.26</c:v>
                </c:pt>
                <c:pt idx="263">
                  <c:v>5.28</c:v>
                </c:pt>
                <c:pt idx="264">
                  <c:v>5.3</c:v>
                </c:pt>
                <c:pt idx="265">
                  <c:v>5.32</c:v>
                </c:pt>
                <c:pt idx="266">
                  <c:v>5.34</c:v>
                </c:pt>
                <c:pt idx="267">
                  <c:v>5.36</c:v>
                </c:pt>
                <c:pt idx="268">
                  <c:v>5.38</c:v>
                </c:pt>
                <c:pt idx="269">
                  <c:v>5.4</c:v>
                </c:pt>
                <c:pt idx="270">
                  <c:v>5.42</c:v>
                </c:pt>
                <c:pt idx="271">
                  <c:v>5.44</c:v>
                </c:pt>
                <c:pt idx="272">
                  <c:v>5.46</c:v>
                </c:pt>
                <c:pt idx="273">
                  <c:v>5.48</c:v>
                </c:pt>
                <c:pt idx="274">
                  <c:v>5.5</c:v>
                </c:pt>
                <c:pt idx="275">
                  <c:v>5.52</c:v>
                </c:pt>
                <c:pt idx="276">
                  <c:v>5.54</c:v>
                </c:pt>
                <c:pt idx="277">
                  <c:v>5.56</c:v>
                </c:pt>
                <c:pt idx="278">
                  <c:v>5.58</c:v>
                </c:pt>
                <c:pt idx="279">
                  <c:v>5.6</c:v>
                </c:pt>
                <c:pt idx="280">
                  <c:v>5.62</c:v>
                </c:pt>
                <c:pt idx="281">
                  <c:v>5.64</c:v>
                </c:pt>
                <c:pt idx="282">
                  <c:v>5.66</c:v>
                </c:pt>
                <c:pt idx="283">
                  <c:v>5.68</c:v>
                </c:pt>
                <c:pt idx="284">
                  <c:v>5.7</c:v>
                </c:pt>
                <c:pt idx="285">
                  <c:v>5.72</c:v>
                </c:pt>
                <c:pt idx="286">
                  <c:v>5.74</c:v>
                </c:pt>
                <c:pt idx="287">
                  <c:v>5.76</c:v>
                </c:pt>
                <c:pt idx="288">
                  <c:v>5.78</c:v>
                </c:pt>
                <c:pt idx="289">
                  <c:v>5.8</c:v>
                </c:pt>
                <c:pt idx="290">
                  <c:v>5.82</c:v>
                </c:pt>
                <c:pt idx="291">
                  <c:v>5.84</c:v>
                </c:pt>
                <c:pt idx="292">
                  <c:v>5.86</c:v>
                </c:pt>
                <c:pt idx="293">
                  <c:v>5.88</c:v>
                </c:pt>
                <c:pt idx="294">
                  <c:v>5.9</c:v>
                </c:pt>
                <c:pt idx="295">
                  <c:v>5.92</c:v>
                </c:pt>
                <c:pt idx="296">
                  <c:v>5.94</c:v>
                </c:pt>
                <c:pt idx="297">
                  <c:v>5.96</c:v>
                </c:pt>
                <c:pt idx="298">
                  <c:v>5.98</c:v>
                </c:pt>
                <c:pt idx="299">
                  <c:v>6</c:v>
                </c:pt>
                <c:pt idx="300">
                  <c:v>6.02</c:v>
                </c:pt>
                <c:pt idx="301">
                  <c:v>6.04</c:v>
                </c:pt>
                <c:pt idx="302">
                  <c:v>6.06</c:v>
                </c:pt>
                <c:pt idx="303">
                  <c:v>6.08</c:v>
                </c:pt>
                <c:pt idx="304">
                  <c:v>6.1</c:v>
                </c:pt>
                <c:pt idx="305">
                  <c:v>6.12</c:v>
                </c:pt>
                <c:pt idx="306">
                  <c:v>6.14</c:v>
                </c:pt>
                <c:pt idx="307">
                  <c:v>6.16</c:v>
                </c:pt>
                <c:pt idx="308">
                  <c:v>6.18</c:v>
                </c:pt>
                <c:pt idx="309">
                  <c:v>6.2</c:v>
                </c:pt>
                <c:pt idx="310">
                  <c:v>6.22</c:v>
                </c:pt>
                <c:pt idx="311">
                  <c:v>6.24</c:v>
                </c:pt>
                <c:pt idx="312">
                  <c:v>6.26</c:v>
                </c:pt>
                <c:pt idx="313">
                  <c:v>6.28</c:v>
                </c:pt>
                <c:pt idx="314">
                  <c:v>6.3</c:v>
                </c:pt>
                <c:pt idx="315">
                  <c:v>6.32</c:v>
                </c:pt>
                <c:pt idx="316">
                  <c:v>6.34</c:v>
                </c:pt>
                <c:pt idx="317">
                  <c:v>6.36</c:v>
                </c:pt>
                <c:pt idx="318">
                  <c:v>6.38</c:v>
                </c:pt>
                <c:pt idx="319">
                  <c:v>6.4</c:v>
                </c:pt>
                <c:pt idx="320">
                  <c:v>6.42</c:v>
                </c:pt>
                <c:pt idx="321">
                  <c:v>6.44</c:v>
                </c:pt>
                <c:pt idx="322">
                  <c:v>6.46</c:v>
                </c:pt>
                <c:pt idx="323">
                  <c:v>6.48</c:v>
                </c:pt>
                <c:pt idx="324">
                  <c:v>6.5</c:v>
                </c:pt>
                <c:pt idx="325">
                  <c:v>6.52</c:v>
                </c:pt>
                <c:pt idx="326">
                  <c:v>6.54</c:v>
                </c:pt>
                <c:pt idx="327">
                  <c:v>6.56</c:v>
                </c:pt>
                <c:pt idx="328">
                  <c:v>6.58</c:v>
                </c:pt>
                <c:pt idx="329">
                  <c:v>6.6</c:v>
                </c:pt>
                <c:pt idx="330">
                  <c:v>6.62</c:v>
                </c:pt>
                <c:pt idx="331">
                  <c:v>6.64</c:v>
                </c:pt>
                <c:pt idx="332">
                  <c:v>6.66</c:v>
                </c:pt>
                <c:pt idx="333">
                  <c:v>6.68</c:v>
                </c:pt>
                <c:pt idx="334">
                  <c:v>6.7</c:v>
                </c:pt>
                <c:pt idx="335">
                  <c:v>6.72</c:v>
                </c:pt>
                <c:pt idx="336">
                  <c:v>6.74</c:v>
                </c:pt>
                <c:pt idx="337">
                  <c:v>6.76</c:v>
                </c:pt>
                <c:pt idx="338">
                  <c:v>6.78</c:v>
                </c:pt>
                <c:pt idx="339">
                  <c:v>6.8</c:v>
                </c:pt>
                <c:pt idx="340">
                  <c:v>6.82</c:v>
                </c:pt>
                <c:pt idx="341">
                  <c:v>6.84</c:v>
                </c:pt>
                <c:pt idx="342">
                  <c:v>6.86</c:v>
                </c:pt>
                <c:pt idx="343">
                  <c:v>6.88</c:v>
                </c:pt>
                <c:pt idx="344">
                  <c:v>6.9</c:v>
                </c:pt>
                <c:pt idx="345">
                  <c:v>6.92</c:v>
                </c:pt>
                <c:pt idx="346">
                  <c:v>6.94</c:v>
                </c:pt>
                <c:pt idx="347">
                  <c:v>6.96</c:v>
                </c:pt>
                <c:pt idx="348">
                  <c:v>6.98</c:v>
                </c:pt>
                <c:pt idx="349">
                  <c:v>7</c:v>
                </c:pt>
                <c:pt idx="350">
                  <c:v>7.02</c:v>
                </c:pt>
                <c:pt idx="351">
                  <c:v>7.04</c:v>
                </c:pt>
                <c:pt idx="352">
                  <c:v>7.06</c:v>
                </c:pt>
                <c:pt idx="353">
                  <c:v>7.08</c:v>
                </c:pt>
                <c:pt idx="354">
                  <c:v>7.1</c:v>
                </c:pt>
                <c:pt idx="355">
                  <c:v>7.12</c:v>
                </c:pt>
                <c:pt idx="356">
                  <c:v>7.14</c:v>
                </c:pt>
                <c:pt idx="357">
                  <c:v>7.16</c:v>
                </c:pt>
                <c:pt idx="358">
                  <c:v>7.18</c:v>
                </c:pt>
                <c:pt idx="359">
                  <c:v>7.2</c:v>
                </c:pt>
                <c:pt idx="360">
                  <c:v>7.22</c:v>
                </c:pt>
                <c:pt idx="361">
                  <c:v>7.24</c:v>
                </c:pt>
                <c:pt idx="362">
                  <c:v>7.26</c:v>
                </c:pt>
                <c:pt idx="363">
                  <c:v>7.28</c:v>
                </c:pt>
                <c:pt idx="364">
                  <c:v>7.3</c:v>
                </c:pt>
                <c:pt idx="365">
                  <c:v>7.32</c:v>
                </c:pt>
                <c:pt idx="366">
                  <c:v>7.34</c:v>
                </c:pt>
                <c:pt idx="367">
                  <c:v>7.36</c:v>
                </c:pt>
                <c:pt idx="368">
                  <c:v>7.38</c:v>
                </c:pt>
                <c:pt idx="369">
                  <c:v>7.4</c:v>
                </c:pt>
                <c:pt idx="370">
                  <c:v>7.42</c:v>
                </c:pt>
                <c:pt idx="371">
                  <c:v>7.44</c:v>
                </c:pt>
                <c:pt idx="372">
                  <c:v>7.46</c:v>
                </c:pt>
                <c:pt idx="373">
                  <c:v>7.48</c:v>
                </c:pt>
                <c:pt idx="374">
                  <c:v>7.5</c:v>
                </c:pt>
                <c:pt idx="375">
                  <c:v>7.52</c:v>
                </c:pt>
                <c:pt idx="376">
                  <c:v>7.54</c:v>
                </c:pt>
                <c:pt idx="377">
                  <c:v>7.56</c:v>
                </c:pt>
                <c:pt idx="378">
                  <c:v>7.58</c:v>
                </c:pt>
                <c:pt idx="379">
                  <c:v>7.6</c:v>
                </c:pt>
                <c:pt idx="380">
                  <c:v>7.62</c:v>
                </c:pt>
                <c:pt idx="381">
                  <c:v>7.64</c:v>
                </c:pt>
                <c:pt idx="382">
                  <c:v>7.66</c:v>
                </c:pt>
                <c:pt idx="383">
                  <c:v>7.68</c:v>
                </c:pt>
                <c:pt idx="384">
                  <c:v>7.7</c:v>
                </c:pt>
                <c:pt idx="385">
                  <c:v>7.72</c:v>
                </c:pt>
                <c:pt idx="386">
                  <c:v>7.74</c:v>
                </c:pt>
                <c:pt idx="387">
                  <c:v>7.76</c:v>
                </c:pt>
                <c:pt idx="388">
                  <c:v>7.78</c:v>
                </c:pt>
                <c:pt idx="389">
                  <c:v>7.8</c:v>
                </c:pt>
                <c:pt idx="390">
                  <c:v>7.82</c:v>
                </c:pt>
                <c:pt idx="391">
                  <c:v>7.84</c:v>
                </c:pt>
                <c:pt idx="392">
                  <c:v>7.86</c:v>
                </c:pt>
                <c:pt idx="393">
                  <c:v>7.88</c:v>
                </c:pt>
                <c:pt idx="394">
                  <c:v>7.9</c:v>
                </c:pt>
                <c:pt idx="395">
                  <c:v>7.92</c:v>
                </c:pt>
                <c:pt idx="396">
                  <c:v>7.94</c:v>
                </c:pt>
                <c:pt idx="397">
                  <c:v>7.96</c:v>
                </c:pt>
                <c:pt idx="398">
                  <c:v>7.98</c:v>
                </c:pt>
                <c:pt idx="399">
                  <c:v>8</c:v>
                </c:pt>
                <c:pt idx="400">
                  <c:v>8.02</c:v>
                </c:pt>
                <c:pt idx="401">
                  <c:v>8.0399999999999991</c:v>
                </c:pt>
                <c:pt idx="402">
                  <c:v>8.06</c:v>
                </c:pt>
                <c:pt idx="403">
                  <c:v>8.08</c:v>
                </c:pt>
                <c:pt idx="404">
                  <c:v>8.1</c:v>
                </c:pt>
                <c:pt idx="405">
                  <c:v>8.1199999999999992</c:v>
                </c:pt>
                <c:pt idx="406">
                  <c:v>8.14</c:v>
                </c:pt>
                <c:pt idx="407">
                  <c:v>8.16</c:v>
                </c:pt>
                <c:pt idx="408">
                  <c:v>8.18</c:v>
                </c:pt>
                <c:pt idx="409">
                  <c:v>8.1999999999999993</c:v>
                </c:pt>
                <c:pt idx="410">
                  <c:v>8.2200000000000006</c:v>
                </c:pt>
                <c:pt idx="411">
                  <c:v>8.24</c:v>
                </c:pt>
                <c:pt idx="412">
                  <c:v>8.26</c:v>
                </c:pt>
                <c:pt idx="413">
                  <c:v>8.2799999999999994</c:v>
                </c:pt>
                <c:pt idx="414">
                  <c:v>8.3000000000000007</c:v>
                </c:pt>
                <c:pt idx="415">
                  <c:v>8.32</c:v>
                </c:pt>
                <c:pt idx="416">
                  <c:v>8.34</c:v>
                </c:pt>
                <c:pt idx="417">
                  <c:v>8.36</c:v>
                </c:pt>
                <c:pt idx="418">
                  <c:v>8.3800000000000008</c:v>
                </c:pt>
                <c:pt idx="419">
                  <c:v>8.4</c:v>
                </c:pt>
                <c:pt idx="420">
                  <c:v>8.42</c:v>
                </c:pt>
                <c:pt idx="421">
                  <c:v>8.44</c:v>
                </c:pt>
                <c:pt idx="422">
                  <c:v>8.4600000000000009</c:v>
                </c:pt>
                <c:pt idx="423">
                  <c:v>8.48</c:v>
                </c:pt>
                <c:pt idx="424">
                  <c:v>8.5</c:v>
                </c:pt>
                <c:pt idx="425">
                  <c:v>8.52</c:v>
                </c:pt>
                <c:pt idx="426">
                  <c:v>8.5399999999999991</c:v>
                </c:pt>
                <c:pt idx="427">
                  <c:v>8.56</c:v>
                </c:pt>
                <c:pt idx="428">
                  <c:v>8.58</c:v>
                </c:pt>
                <c:pt idx="429">
                  <c:v>8.6</c:v>
                </c:pt>
                <c:pt idx="430">
                  <c:v>8.6199999999999992</c:v>
                </c:pt>
                <c:pt idx="431">
                  <c:v>8.64</c:v>
                </c:pt>
                <c:pt idx="432">
                  <c:v>8.66</c:v>
                </c:pt>
                <c:pt idx="433">
                  <c:v>8.68</c:v>
                </c:pt>
                <c:pt idx="434">
                  <c:v>8.6999999999999993</c:v>
                </c:pt>
                <c:pt idx="435">
                  <c:v>8.7200000000000006</c:v>
                </c:pt>
                <c:pt idx="436">
                  <c:v>8.74</c:v>
                </c:pt>
                <c:pt idx="437">
                  <c:v>8.76</c:v>
                </c:pt>
                <c:pt idx="438">
                  <c:v>8.7799999999999994</c:v>
                </c:pt>
                <c:pt idx="439">
                  <c:v>8.8000000000000007</c:v>
                </c:pt>
                <c:pt idx="440">
                  <c:v>8.82</c:v>
                </c:pt>
                <c:pt idx="441">
                  <c:v>8.84</c:v>
                </c:pt>
                <c:pt idx="442">
                  <c:v>8.86</c:v>
                </c:pt>
                <c:pt idx="443">
                  <c:v>8.8800000000000008</c:v>
                </c:pt>
                <c:pt idx="444">
                  <c:v>8.9</c:v>
                </c:pt>
                <c:pt idx="445">
                  <c:v>8.92</c:v>
                </c:pt>
                <c:pt idx="446">
                  <c:v>8.94</c:v>
                </c:pt>
                <c:pt idx="447">
                  <c:v>8.9600000000000009</c:v>
                </c:pt>
                <c:pt idx="448">
                  <c:v>8.98</c:v>
                </c:pt>
                <c:pt idx="449">
                  <c:v>9</c:v>
                </c:pt>
                <c:pt idx="450">
                  <c:v>9.02</c:v>
                </c:pt>
                <c:pt idx="451">
                  <c:v>9.0399999999999991</c:v>
                </c:pt>
                <c:pt idx="452">
                  <c:v>9.06</c:v>
                </c:pt>
                <c:pt idx="453">
                  <c:v>9.08</c:v>
                </c:pt>
                <c:pt idx="454">
                  <c:v>9.1</c:v>
                </c:pt>
                <c:pt idx="455">
                  <c:v>9.1199999999999992</c:v>
                </c:pt>
                <c:pt idx="456">
                  <c:v>9.14</c:v>
                </c:pt>
                <c:pt idx="457">
                  <c:v>9.16</c:v>
                </c:pt>
                <c:pt idx="458">
                  <c:v>9.18</c:v>
                </c:pt>
                <c:pt idx="459">
                  <c:v>9.1999999999999993</c:v>
                </c:pt>
                <c:pt idx="460">
                  <c:v>9.2200000000000006</c:v>
                </c:pt>
                <c:pt idx="461">
                  <c:v>9.24</c:v>
                </c:pt>
                <c:pt idx="462">
                  <c:v>9.26</c:v>
                </c:pt>
                <c:pt idx="463">
                  <c:v>9.2799999999999994</c:v>
                </c:pt>
                <c:pt idx="464">
                  <c:v>9.3000000000000007</c:v>
                </c:pt>
                <c:pt idx="465">
                  <c:v>9.32</c:v>
                </c:pt>
                <c:pt idx="466">
                  <c:v>9.34</c:v>
                </c:pt>
                <c:pt idx="467">
                  <c:v>9.36</c:v>
                </c:pt>
                <c:pt idx="468">
                  <c:v>9.3800000000000008</c:v>
                </c:pt>
                <c:pt idx="469">
                  <c:v>9.4</c:v>
                </c:pt>
                <c:pt idx="470">
                  <c:v>9.42</c:v>
                </c:pt>
                <c:pt idx="471">
                  <c:v>9.44</c:v>
                </c:pt>
                <c:pt idx="472">
                  <c:v>9.4600000000000009</c:v>
                </c:pt>
                <c:pt idx="473">
                  <c:v>9.48</c:v>
                </c:pt>
                <c:pt idx="474">
                  <c:v>9.5</c:v>
                </c:pt>
                <c:pt idx="475">
                  <c:v>9.52</c:v>
                </c:pt>
                <c:pt idx="476">
                  <c:v>9.5399999999999991</c:v>
                </c:pt>
                <c:pt idx="477">
                  <c:v>9.56</c:v>
                </c:pt>
                <c:pt idx="478">
                  <c:v>9.58</c:v>
                </c:pt>
                <c:pt idx="479">
                  <c:v>9.6</c:v>
                </c:pt>
                <c:pt idx="480">
                  <c:v>9.6199999999999992</c:v>
                </c:pt>
                <c:pt idx="481">
                  <c:v>9.64</c:v>
                </c:pt>
                <c:pt idx="482">
                  <c:v>9.66</c:v>
                </c:pt>
                <c:pt idx="483">
                  <c:v>9.68</c:v>
                </c:pt>
                <c:pt idx="484">
                  <c:v>9.6999999999999993</c:v>
                </c:pt>
                <c:pt idx="485">
                  <c:v>9.7200000000000006</c:v>
                </c:pt>
                <c:pt idx="486">
                  <c:v>9.74</c:v>
                </c:pt>
                <c:pt idx="487">
                  <c:v>9.76</c:v>
                </c:pt>
                <c:pt idx="488">
                  <c:v>9.7799999999999994</c:v>
                </c:pt>
                <c:pt idx="489">
                  <c:v>9.8000000000000007</c:v>
                </c:pt>
                <c:pt idx="490">
                  <c:v>9.82</c:v>
                </c:pt>
                <c:pt idx="491">
                  <c:v>9.84</c:v>
                </c:pt>
                <c:pt idx="492">
                  <c:v>9.86</c:v>
                </c:pt>
                <c:pt idx="493">
                  <c:v>9.8800000000000008</c:v>
                </c:pt>
                <c:pt idx="494">
                  <c:v>9.9</c:v>
                </c:pt>
                <c:pt idx="495">
                  <c:v>9.92</c:v>
                </c:pt>
                <c:pt idx="496">
                  <c:v>9.94</c:v>
                </c:pt>
                <c:pt idx="497">
                  <c:v>9.9600000000000009</c:v>
                </c:pt>
                <c:pt idx="498">
                  <c:v>9.98</c:v>
                </c:pt>
                <c:pt idx="499">
                  <c:v>10</c:v>
                </c:pt>
                <c:pt idx="500">
                  <c:v>10.02</c:v>
                </c:pt>
                <c:pt idx="501">
                  <c:v>10.039999999999999</c:v>
                </c:pt>
                <c:pt idx="502">
                  <c:v>10.06</c:v>
                </c:pt>
                <c:pt idx="503">
                  <c:v>10.08</c:v>
                </c:pt>
                <c:pt idx="504">
                  <c:v>10.1</c:v>
                </c:pt>
                <c:pt idx="505">
                  <c:v>10.119999999999999</c:v>
                </c:pt>
                <c:pt idx="506">
                  <c:v>10.14</c:v>
                </c:pt>
                <c:pt idx="507">
                  <c:v>10.16</c:v>
                </c:pt>
                <c:pt idx="508">
                  <c:v>10.18</c:v>
                </c:pt>
                <c:pt idx="509">
                  <c:v>10.199999999999999</c:v>
                </c:pt>
                <c:pt idx="510">
                  <c:v>10.220000000000001</c:v>
                </c:pt>
                <c:pt idx="511">
                  <c:v>10.24</c:v>
                </c:pt>
                <c:pt idx="512">
                  <c:v>10.26</c:v>
                </c:pt>
                <c:pt idx="513">
                  <c:v>10.28</c:v>
                </c:pt>
                <c:pt idx="514">
                  <c:v>10.3</c:v>
                </c:pt>
                <c:pt idx="515">
                  <c:v>10.32</c:v>
                </c:pt>
                <c:pt idx="516">
                  <c:v>10.34</c:v>
                </c:pt>
                <c:pt idx="517">
                  <c:v>10.36</c:v>
                </c:pt>
                <c:pt idx="518">
                  <c:v>10.38</c:v>
                </c:pt>
                <c:pt idx="519">
                  <c:v>10.4</c:v>
                </c:pt>
                <c:pt idx="520">
                  <c:v>10.42</c:v>
                </c:pt>
                <c:pt idx="521">
                  <c:v>10.44</c:v>
                </c:pt>
                <c:pt idx="522">
                  <c:v>10.46</c:v>
                </c:pt>
                <c:pt idx="523">
                  <c:v>10.48</c:v>
                </c:pt>
                <c:pt idx="524">
                  <c:v>10.5</c:v>
                </c:pt>
                <c:pt idx="525">
                  <c:v>10.52</c:v>
                </c:pt>
                <c:pt idx="526">
                  <c:v>10.54</c:v>
                </c:pt>
                <c:pt idx="527">
                  <c:v>10.56</c:v>
                </c:pt>
                <c:pt idx="528">
                  <c:v>10.58</c:v>
                </c:pt>
                <c:pt idx="529">
                  <c:v>10.6</c:v>
                </c:pt>
                <c:pt idx="530">
                  <c:v>10.62</c:v>
                </c:pt>
                <c:pt idx="531">
                  <c:v>10.64</c:v>
                </c:pt>
                <c:pt idx="532">
                  <c:v>10.66</c:v>
                </c:pt>
                <c:pt idx="533">
                  <c:v>10.68</c:v>
                </c:pt>
                <c:pt idx="534">
                  <c:v>10.7</c:v>
                </c:pt>
                <c:pt idx="535">
                  <c:v>10.72</c:v>
                </c:pt>
                <c:pt idx="536">
                  <c:v>10.74</c:v>
                </c:pt>
                <c:pt idx="537">
                  <c:v>10.76</c:v>
                </c:pt>
                <c:pt idx="538">
                  <c:v>10.78</c:v>
                </c:pt>
                <c:pt idx="539">
                  <c:v>10.8</c:v>
                </c:pt>
                <c:pt idx="540">
                  <c:v>10.82</c:v>
                </c:pt>
                <c:pt idx="541">
                  <c:v>10.84</c:v>
                </c:pt>
                <c:pt idx="542">
                  <c:v>10.86</c:v>
                </c:pt>
                <c:pt idx="543">
                  <c:v>10.88</c:v>
                </c:pt>
                <c:pt idx="544">
                  <c:v>10.9</c:v>
                </c:pt>
                <c:pt idx="545">
                  <c:v>10.92</c:v>
                </c:pt>
                <c:pt idx="546">
                  <c:v>10.94</c:v>
                </c:pt>
                <c:pt idx="547">
                  <c:v>10.96</c:v>
                </c:pt>
                <c:pt idx="548">
                  <c:v>10.98</c:v>
                </c:pt>
                <c:pt idx="549">
                  <c:v>11</c:v>
                </c:pt>
                <c:pt idx="550">
                  <c:v>11.02</c:v>
                </c:pt>
                <c:pt idx="551">
                  <c:v>11.04</c:v>
                </c:pt>
                <c:pt idx="552">
                  <c:v>11.06</c:v>
                </c:pt>
                <c:pt idx="553">
                  <c:v>11.08</c:v>
                </c:pt>
                <c:pt idx="554">
                  <c:v>11.1</c:v>
                </c:pt>
                <c:pt idx="555">
                  <c:v>11.12</c:v>
                </c:pt>
                <c:pt idx="556">
                  <c:v>11.14</c:v>
                </c:pt>
                <c:pt idx="557">
                  <c:v>11.16</c:v>
                </c:pt>
                <c:pt idx="558">
                  <c:v>11.18</c:v>
                </c:pt>
                <c:pt idx="559">
                  <c:v>11.2</c:v>
                </c:pt>
                <c:pt idx="560">
                  <c:v>11.22</c:v>
                </c:pt>
                <c:pt idx="561">
                  <c:v>11.24</c:v>
                </c:pt>
                <c:pt idx="562">
                  <c:v>11.26</c:v>
                </c:pt>
                <c:pt idx="563">
                  <c:v>11.28</c:v>
                </c:pt>
                <c:pt idx="564">
                  <c:v>11.3</c:v>
                </c:pt>
                <c:pt idx="565">
                  <c:v>11.32</c:v>
                </c:pt>
                <c:pt idx="566">
                  <c:v>11.34</c:v>
                </c:pt>
                <c:pt idx="567">
                  <c:v>11.36</c:v>
                </c:pt>
                <c:pt idx="568">
                  <c:v>11.38</c:v>
                </c:pt>
                <c:pt idx="569">
                  <c:v>11.4</c:v>
                </c:pt>
                <c:pt idx="570">
                  <c:v>11.42</c:v>
                </c:pt>
                <c:pt idx="571">
                  <c:v>11.44</c:v>
                </c:pt>
                <c:pt idx="572">
                  <c:v>11.46</c:v>
                </c:pt>
                <c:pt idx="573">
                  <c:v>11.48</c:v>
                </c:pt>
                <c:pt idx="574">
                  <c:v>11.5</c:v>
                </c:pt>
                <c:pt idx="575">
                  <c:v>11.52</c:v>
                </c:pt>
                <c:pt idx="576">
                  <c:v>11.54</c:v>
                </c:pt>
                <c:pt idx="577">
                  <c:v>11.56</c:v>
                </c:pt>
                <c:pt idx="578">
                  <c:v>11.58</c:v>
                </c:pt>
                <c:pt idx="579">
                  <c:v>11.6</c:v>
                </c:pt>
                <c:pt idx="580">
                  <c:v>11.62</c:v>
                </c:pt>
                <c:pt idx="581">
                  <c:v>11.64</c:v>
                </c:pt>
                <c:pt idx="582">
                  <c:v>11.66</c:v>
                </c:pt>
                <c:pt idx="583">
                  <c:v>11.68</c:v>
                </c:pt>
                <c:pt idx="584">
                  <c:v>11.7</c:v>
                </c:pt>
                <c:pt idx="585">
                  <c:v>11.72</c:v>
                </c:pt>
                <c:pt idx="586">
                  <c:v>11.74</c:v>
                </c:pt>
                <c:pt idx="587">
                  <c:v>11.76</c:v>
                </c:pt>
                <c:pt idx="588">
                  <c:v>11.78</c:v>
                </c:pt>
                <c:pt idx="589">
                  <c:v>11.8</c:v>
                </c:pt>
                <c:pt idx="590">
                  <c:v>11.82</c:v>
                </c:pt>
                <c:pt idx="591">
                  <c:v>11.84</c:v>
                </c:pt>
                <c:pt idx="592">
                  <c:v>11.86</c:v>
                </c:pt>
                <c:pt idx="593">
                  <c:v>11.88</c:v>
                </c:pt>
                <c:pt idx="594">
                  <c:v>11.9</c:v>
                </c:pt>
                <c:pt idx="595">
                  <c:v>11.92</c:v>
                </c:pt>
                <c:pt idx="596">
                  <c:v>11.94</c:v>
                </c:pt>
                <c:pt idx="597">
                  <c:v>11.96</c:v>
                </c:pt>
                <c:pt idx="598">
                  <c:v>11.98</c:v>
                </c:pt>
                <c:pt idx="599">
                  <c:v>12</c:v>
                </c:pt>
                <c:pt idx="600">
                  <c:v>12.02</c:v>
                </c:pt>
                <c:pt idx="601">
                  <c:v>12.04</c:v>
                </c:pt>
                <c:pt idx="602">
                  <c:v>12.06</c:v>
                </c:pt>
                <c:pt idx="603">
                  <c:v>12.08</c:v>
                </c:pt>
                <c:pt idx="604">
                  <c:v>12.1</c:v>
                </c:pt>
                <c:pt idx="605">
                  <c:v>12.12</c:v>
                </c:pt>
                <c:pt idx="606">
                  <c:v>12.14</c:v>
                </c:pt>
                <c:pt idx="607">
                  <c:v>12.16</c:v>
                </c:pt>
                <c:pt idx="608">
                  <c:v>12.18</c:v>
                </c:pt>
                <c:pt idx="609">
                  <c:v>12.2</c:v>
                </c:pt>
                <c:pt idx="610">
                  <c:v>12.22</c:v>
                </c:pt>
                <c:pt idx="611">
                  <c:v>12.24</c:v>
                </c:pt>
                <c:pt idx="612">
                  <c:v>12.26</c:v>
                </c:pt>
                <c:pt idx="613">
                  <c:v>12.28</c:v>
                </c:pt>
                <c:pt idx="614">
                  <c:v>12.3</c:v>
                </c:pt>
                <c:pt idx="615">
                  <c:v>12.32</c:v>
                </c:pt>
                <c:pt idx="616">
                  <c:v>12.34</c:v>
                </c:pt>
                <c:pt idx="617">
                  <c:v>12.36</c:v>
                </c:pt>
                <c:pt idx="618">
                  <c:v>12.38</c:v>
                </c:pt>
                <c:pt idx="619">
                  <c:v>12.4</c:v>
                </c:pt>
                <c:pt idx="620">
                  <c:v>12.42</c:v>
                </c:pt>
                <c:pt idx="621">
                  <c:v>12.44</c:v>
                </c:pt>
                <c:pt idx="622">
                  <c:v>12.46</c:v>
                </c:pt>
                <c:pt idx="623">
                  <c:v>12.48</c:v>
                </c:pt>
                <c:pt idx="624">
                  <c:v>12.5</c:v>
                </c:pt>
                <c:pt idx="625">
                  <c:v>12.52</c:v>
                </c:pt>
                <c:pt idx="626">
                  <c:v>12.54</c:v>
                </c:pt>
                <c:pt idx="627">
                  <c:v>12.56</c:v>
                </c:pt>
                <c:pt idx="628">
                  <c:v>12.58</c:v>
                </c:pt>
                <c:pt idx="629">
                  <c:v>12.6</c:v>
                </c:pt>
                <c:pt idx="630">
                  <c:v>12.62</c:v>
                </c:pt>
                <c:pt idx="631">
                  <c:v>12.64</c:v>
                </c:pt>
                <c:pt idx="632">
                  <c:v>12.66</c:v>
                </c:pt>
                <c:pt idx="633">
                  <c:v>12.68</c:v>
                </c:pt>
                <c:pt idx="634">
                  <c:v>12.7</c:v>
                </c:pt>
                <c:pt idx="635">
                  <c:v>12.72</c:v>
                </c:pt>
                <c:pt idx="636">
                  <c:v>12.74</c:v>
                </c:pt>
                <c:pt idx="637">
                  <c:v>12.76</c:v>
                </c:pt>
                <c:pt idx="638">
                  <c:v>12.78</c:v>
                </c:pt>
                <c:pt idx="639">
                  <c:v>12.8</c:v>
                </c:pt>
                <c:pt idx="640">
                  <c:v>12.82</c:v>
                </c:pt>
                <c:pt idx="641">
                  <c:v>12.84</c:v>
                </c:pt>
                <c:pt idx="642">
                  <c:v>12.86</c:v>
                </c:pt>
                <c:pt idx="643">
                  <c:v>12.88</c:v>
                </c:pt>
                <c:pt idx="644">
                  <c:v>12.9</c:v>
                </c:pt>
                <c:pt idx="645">
                  <c:v>12.92</c:v>
                </c:pt>
                <c:pt idx="646">
                  <c:v>12.94</c:v>
                </c:pt>
                <c:pt idx="647">
                  <c:v>12.96</c:v>
                </c:pt>
                <c:pt idx="648">
                  <c:v>12.98</c:v>
                </c:pt>
                <c:pt idx="649">
                  <c:v>13</c:v>
                </c:pt>
                <c:pt idx="650">
                  <c:v>13.02</c:v>
                </c:pt>
                <c:pt idx="651">
                  <c:v>13.04</c:v>
                </c:pt>
                <c:pt idx="652">
                  <c:v>13.06</c:v>
                </c:pt>
                <c:pt idx="653">
                  <c:v>13.08</c:v>
                </c:pt>
                <c:pt idx="654">
                  <c:v>13.1</c:v>
                </c:pt>
                <c:pt idx="655">
                  <c:v>13.12</c:v>
                </c:pt>
                <c:pt idx="656">
                  <c:v>13.14</c:v>
                </c:pt>
                <c:pt idx="657">
                  <c:v>13.16</c:v>
                </c:pt>
                <c:pt idx="658">
                  <c:v>13.18</c:v>
                </c:pt>
                <c:pt idx="659">
                  <c:v>13.2</c:v>
                </c:pt>
                <c:pt idx="660">
                  <c:v>13.22</c:v>
                </c:pt>
                <c:pt idx="661">
                  <c:v>13.24</c:v>
                </c:pt>
                <c:pt idx="662">
                  <c:v>13.26</c:v>
                </c:pt>
                <c:pt idx="663">
                  <c:v>13.28</c:v>
                </c:pt>
                <c:pt idx="664">
                  <c:v>13.3</c:v>
                </c:pt>
                <c:pt idx="665">
                  <c:v>13.32</c:v>
                </c:pt>
                <c:pt idx="666">
                  <c:v>13.34</c:v>
                </c:pt>
                <c:pt idx="667">
                  <c:v>13.36</c:v>
                </c:pt>
                <c:pt idx="668">
                  <c:v>13.38</c:v>
                </c:pt>
                <c:pt idx="669">
                  <c:v>13.4</c:v>
                </c:pt>
                <c:pt idx="670">
                  <c:v>13.42</c:v>
                </c:pt>
                <c:pt idx="671">
                  <c:v>13.44</c:v>
                </c:pt>
                <c:pt idx="672">
                  <c:v>13.46</c:v>
                </c:pt>
                <c:pt idx="673">
                  <c:v>13.48</c:v>
                </c:pt>
                <c:pt idx="674">
                  <c:v>13.5</c:v>
                </c:pt>
                <c:pt idx="675">
                  <c:v>13.52</c:v>
                </c:pt>
                <c:pt idx="676">
                  <c:v>13.54</c:v>
                </c:pt>
                <c:pt idx="677">
                  <c:v>13.56</c:v>
                </c:pt>
                <c:pt idx="678">
                  <c:v>13.58</c:v>
                </c:pt>
                <c:pt idx="679">
                  <c:v>13.6</c:v>
                </c:pt>
                <c:pt idx="680">
                  <c:v>13.62</c:v>
                </c:pt>
                <c:pt idx="681">
                  <c:v>13.64</c:v>
                </c:pt>
                <c:pt idx="682">
                  <c:v>13.66</c:v>
                </c:pt>
                <c:pt idx="683">
                  <c:v>13.68</c:v>
                </c:pt>
                <c:pt idx="684">
                  <c:v>13.7</c:v>
                </c:pt>
                <c:pt idx="685">
                  <c:v>13.72</c:v>
                </c:pt>
                <c:pt idx="686">
                  <c:v>13.74</c:v>
                </c:pt>
                <c:pt idx="687">
                  <c:v>13.76</c:v>
                </c:pt>
                <c:pt idx="688">
                  <c:v>13.78</c:v>
                </c:pt>
                <c:pt idx="689">
                  <c:v>13.8</c:v>
                </c:pt>
                <c:pt idx="690">
                  <c:v>13.82</c:v>
                </c:pt>
                <c:pt idx="691">
                  <c:v>13.84</c:v>
                </c:pt>
                <c:pt idx="692">
                  <c:v>13.86</c:v>
                </c:pt>
                <c:pt idx="693">
                  <c:v>13.88</c:v>
                </c:pt>
                <c:pt idx="694">
                  <c:v>13.9</c:v>
                </c:pt>
                <c:pt idx="695">
                  <c:v>13.92</c:v>
                </c:pt>
                <c:pt idx="696">
                  <c:v>13.94</c:v>
                </c:pt>
                <c:pt idx="697">
                  <c:v>13.96</c:v>
                </c:pt>
                <c:pt idx="698">
                  <c:v>13.98</c:v>
                </c:pt>
                <c:pt idx="699">
                  <c:v>14</c:v>
                </c:pt>
                <c:pt idx="700">
                  <c:v>14.02</c:v>
                </c:pt>
                <c:pt idx="701">
                  <c:v>14.04</c:v>
                </c:pt>
                <c:pt idx="702">
                  <c:v>14.06</c:v>
                </c:pt>
                <c:pt idx="703">
                  <c:v>14.08</c:v>
                </c:pt>
                <c:pt idx="704">
                  <c:v>14.1</c:v>
                </c:pt>
                <c:pt idx="705">
                  <c:v>14.12</c:v>
                </c:pt>
                <c:pt idx="706">
                  <c:v>14.14</c:v>
                </c:pt>
                <c:pt idx="707">
                  <c:v>14.16</c:v>
                </c:pt>
                <c:pt idx="708">
                  <c:v>14.18</c:v>
                </c:pt>
                <c:pt idx="709">
                  <c:v>14.2</c:v>
                </c:pt>
                <c:pt idx="710">
                  <c:v>14.22</c:v>
                </c:pt>
                <c:pt idx="711">
                  <c:v>14.24</c:v>
                </c:pt>
                <c:pt idx="712">
                  <c:v>14.26</c:v>
                </c:pt>
                <c:pt idx="713">
                  <c:v>14.28</c:v>
                </c:pt>
                <c:pt idx="714">
                  <c:v>14.3</c:v>
                </c:pt>
                <c:pt idx="715">
                  <c:v>14.32</c:v>
                </c:pt>
                <c:pt idx="716">
                  <c:v>14.34</c:v>
                </c:pt>
                <c:pt idx="717">
                  <c:v>14.36</c:v>
                </c:pt>
                <c:pt idx="718">
                  <c:v>14.38</c:v>
                </c:pt>
                <c:pt idx="719">
                  <c:v>14.4</c:v>
                </c:pt>
                <c:pt idx="720">
                  <c:v>14.42</c:v>
                </c:pt>
                <c:pt idx="721">
                  <c:v>14.44</c:v>
                </c:pt>
                <c:pt idx="722">
                  <c:v>14.46</c:v>
                </c:pt>
                <c:pt idx="723">
                  <c:v>14.48</c:v>
                </c:pt>
                <c:pt idx="724">
                  <c:v>14.5</c:v>
                </c:pt>
                <c:pt idx="725">
                  <c:v>14.52</c:v>
                </c:pt>
                <c:pt idx="726">
                  <c:v>14.54</c:v>
                </c:pt>
                <c:pt idx="727">
                  <c:v>14.56</c:v>
                </c:pt>
                <c:pt idx="728">
                  <c:v>14.58</c:v>
                </c:pt>
                <c:pt idx="729">
                  <c:v>14.6</c:v>
                </c:pt>
                <c:pt idx="730">
                  <c:v>14.62</c:v>
                </c:pt>
                <c:pt idx="731">
                  <c:v>14.64</c:v>
                </c:pt>
                <c:pt idx="732">
                  <c:v>14.66</c:v>
                </c:pt>
                <c:pt idx="733">
                  <c:v>14.68</c:v>
                </c:pt>
                <c:pt idx="734">
                  <c:v>14.7</c:v>
                </c:pt>
                <c:pt idx="735">
                  <c:v>14.72</c:v>
                </c:pt>
                <c:pt idx="736">
                  <c:v>14.74</c:v>
                </c:pt>
                <c:pt idx="737">
                  <c:v>14.76</c:v>
                </c:pt>
                <c:pt idx="738">
                  <c:v>14.78</c:v>
                </c:pt>
                <c:pt idx="739">
                  <c:v>14.8</c:v>
                </c:pt>
                <c:pt idx="740">
                  <c:v>14.82</c:v>
                </c:pt>
                <c:pt idx="741">
                  <c:v>14.84</c:v>
                </c:pt>
                <c:pt idx="742">
                  <c:v>14.86</c:v>
                </c:pt>
                <c:pt idx="743">
                  <c:v>14.88</c:v>
                </c:pt>
                <c:pt idx="744">
                  <c:v>14.9</c:v>
                </c:pt>
                <c:pt idx="745">
                  <c:v>14.92</c:v>
                </c:pt>
                <c:pt idx="746">
                  <c:v>14.94</c:v>
                </c:pt>
                <c:pt idx="747">
                  <c:v>14.96</c:v>
                </c:pt>
                <c:pt idx="748">
                  <c:v>14.98</c:v>
                </c:pt>
                <c:pt idx="749">
                  <c:v>15</c:v>
                </c:pt>
                <c:pt idx="750">
                  <c:v>15.02</c:v>
                </c:pt>
                <c:pt idx="751">
                  <c:v>15.04</c:v>
                </c:pt>
                <c:pt idx="752">
                  <c:v>15.06</c:v>
                </c:pt>
                <c:pt idx="753">
                  <c:v>15.08</c:v>
                </c:pt>
                <c:pt idx="754">
                  <c:v>15.1</c:v>
                </c:pt>
                <c:pt idx="755">
                  <c:v>15.12</c:v>
                </c:pt>
                <c:pt idx="756">
                  <c:v>15.14</c:v>
                </c:pt>
                <c:pt idx="757">
                  <c:v>15.16</c:v>
                </c:pt>
                <c:pt idx="758">
                  <c:v>15.18</c:v>
                </c:pt>
                <c:pt idx="759">
                  <c:v>15.2</c:v>
                </c:pt>
                <c:pt idx="760">
                  <c:v>15.22</c:v>
                </c:pt>
                <c:pt idx="761">
                  <c:v>15.24</c:v>
                </c:pt>
                <c:pt idx="762">
                  <c:v>15.26</c:v>
                </c:pt>
                <c:pt idx="763">
                  <c:v>15.28</c:v>
                </c:pt>
                <c:pt idx="764">
                  <c:v>15.3</c:v>
                </c:pt>
                <c:pt idx="765">
                  <c:v>15.32</c:v>
                </c:pt>
                <c:pt idx="766">
                  <c:v>15.34</c:v>
                </c:pt>
                <c:pt idx="767">
                  <c:v>15.36</c:v>
                </c:pt>
                <c:pt idx="768">
                  <c:v>15.38</c:v>
                </c:pt>
                <c:pt idx="769">
                  <c:v>15.4</c:v>
                </c:pt>
                <c:pt idx="770">
                  <c:v>15.42</c:v>
                </c:pt>
                <c:pt idx="771">
                  <c:v>15.44</c:v>
                </c:pt>
                <c:pt idx="772">
                  <c:v>15.46</c:v>
                </c:pt>
                <c:pt idx="773">
                  <c:v>15.48</c:v>
                </c:pt>
                <c:pt idx="774">
                  <c:v>15.5</c:v>
                </c:pt>
                <c:pt idx="775">
                  <c:v>15.52</c:v>
                </c:pt>
                <c:pt idx="776">
                  <c:v>15.54</c:v>
                </c:pt>
                <c:pt idx="777">
                  <c:v>15.56</c:v>
                </c:pt>
                <c:pt idx="778">
                  <c:v>15.58</c:v>
                </c:pt>
                <c:pt idx="779">
                  <c:v>15.6</c:v>
                </c:pt>
                <c:pt idx="780">
                  <c:v>15.62</c:v>
                </c:pt>
                <c:pt idx="781">
                  <c:v>15.64</c:v>
                </c:pt>
                <c:pt idx="782">
                  <c:v>15.66</c:v>
                </c:pt>
                <c:pt idx="783">
                  <c:v>15.68</c:v>
                </c:pt>
                <c:pt idx="784">
                  <c:v>15.7</c:v>
                </c:pt>
                <c:pt idx="785">
                  <c:v>15.72</c:v>
                </c:pt>
                <c:pt idx="786">
                  <c:v>15.74</c:v>
                </c:pt>
                <c:pt idx="787">
                  <c:v>15.76</c:v>
                </c:pt>
                <c:pt idx="788">
                  <c:v>15.78</c:v>
                </c:pt>
                <c:pt idx="789">
                  <c:v>15.8</c:v>
                </c:pt>
                <c:pt idx="790">
                  <c:v>15.82</c:v>
                </c:pt>
                <c:pt idx="791">
                  <c:v>15.84</c:v>
                </c:pt>
                <c:pt idx="792">
                  <c:v>15.86</c:v>
                </c:pt>
                <c:pt idx="793">
                  <c:v>15.88</c:v>
                </c:pt>
                <c:pt idx="794">
                  <c:v>15.9</c:v>
                </c:pt>
                <c:pt idx="795">
                  <c:v>15.92</c:v>
                </c:pt>
                <c:pt idx="796">
                  <c:v>15.94</c:v>
                </c:pt>
                <c:pt idx="797">
                  <c:v>15.96</c:v>
                </c:pt>
                <c:pt idx="798">
                  <c:v>15.98</c:v>
                </c:pt>
                <c:pt idx="799">
                  <c:v>16</c:v>
                </c:pt>
                <c:pt idx="800">
                  <c:v>16.02</c:v>
                </c:pt>
                <c:pt idx="801">
                  <c:v>16.04</c:v>
                </c:pt>
                <c:pt idx="802">
                  <c:v>16.059999999999999</c:v>
                </c:pt>
                <c:pt idx="803">
                  <c:v>16.079999999999998</c:v>
                </c:pt>
                <c:pt idx="804">
                  <c:v>16.100000000000001</c:v>
                </c:pt>
                <c:pt idx="805">
                  <c:v>16.12</c:v>
                </c:pt>
                <c:pt idx="806">
                  <c:v>16.14</c:v>
                </c:pt>
                <c:pt idx="807">
                  <c:v>16.16</c:v>
                </c:pt>
                <c:pt idx="808">
                  <c:v>16.18</c:v>
                </c:pt>
                <c:pt idx="809">
                  <c:v>16.2</c:v>
                </c:pt>
                <c:pt idx="810">
                  <c:v>16.22</c:v>
                </c:pt>
                <c:pt idx="811">
                  <c:v>16.239999999999998</c:v>
                </c:pt>
                <c:pt idx="812">
                  <c:v>16.260000000000002</c:v>
                </c:pt>
                <c:pt idx="813">
                  <c:v>16.28</c:v>
                </c:pt>
                <c:pt idx="814">
                  <c:v>16.3</c:v>
                </c:pt>
                <c:pt idx="815">
                  <c:v>16.32</c:v>
                </c:pt>
                <c:pt idx="816">
                  <c:v>16.34</c:v>
                </c:pt>
                <c:pt idx="817">
                  <c:v>16.36</c:v>
                </c:pt>
                <c:pt idx="818">
                  <c:v>16.38</c:v>
                </c:pt>
                <c:pt idx="819">
                  <c:v>16.399999999999999</c:v>
                </c:pt>
                <c:pt idx="820">
                  <c:v>16.420000000000002</c:v>
                </c:pt>
                <c:pt idx="821">
                  <c:v>16.440000000000001</c:v>
                </c:pt>
                <c:pt idx="822">
                  <c:v>16.46</c:v>
                </c:pt>
                <c:pt idx="823">
                  <c:v>16.48</c:v>
                </c:pt>
                <c:pt idx="824">
                  <c:v>16.5</c:v>
                </c:pt>
                <c:pt idx="825">
                  <c:v>16.52</c:v>
                </c:pt>
                <c:pt idx="826">
                  <c:v>16.54</c:v>
                </c:pt>
                <c:pt idx="827">
                  <c:v>16.559999999999999</c:v>
                </c:pt>
                <c:pt idx="828">
                  <c:v>16.579999999999998</c:v>
                </c:pt>
                <c:pt idx="829">
                  <c:v>16.600000000000001</c:v>
                </c:pt>
                <c:pt idx="830">
                  <c:v>16.62</c:v>
                </c:pt>
                <c:pt idx="831">
                  <c:v>16.64</c:v>
                </c:pt>
                <c:pt idx="832">
                  <c:v>16.66</c:v>
                </c:pt>
                <c:pt idx="833">
                  <c:v>16.68</c:v>
                </c:pt>
                <c:pt idx="834">
                  <c:v>16.7</c:v>
                </c:pt>
                <c:pt idx="835">
                  <c:v>16.72</c:v>
                </c:pt>
                <c:pt idx="836">
                  <c:v>16.739999999999998</c:v>
                </c:pt>
                <c:pt idx="837">
                  <c:v>16.760000000000002</c:v>
                </c:pt>
                <c:pt idx="838">
                  <c:v>16.78</c:v>
                </c:pt>
                <c:pt idx="839">
                  <c:v>16.8</c:v>
                </c:pt>
                <c:pt idx="840">
                  <c:v>16.82</c:v>
                </c:pt>
                <c:pt idx="841">
                  <c:v>16.84</c:v>
                </c:pt>
                <c:pt idx="842">
                  <c:v>16.86</c:v>
                </c:pt>
                <c:pt idx="843">
                  <c:v>16.88</c:v>
                </c:pt>
                <c:pt idx="844">
                  <c:v>16.899999999999999</c:v>
                </c:pt>
                <c:pt idx="845">
                  <c:v>16.920000000000002</c:v>
                </c:pt>
                <c:pt idx="846">
                  <c:v>16.940000000000001</c:v>
                </c:pt>
                <c:pt idx="847">
                  <c:v>16.96</c:v>
                </c:pt>
                <c:pt idx="848">
                  <c:v>16.98</c:v>
                </c:pt>
                <c:pt idx="849">
                  <c:v>17</c:v>
                </c:pt>
                <c:pt idx="850">
                  <c:v>17.02</c:v>
                </c:pt>
                <c:pt idx="851">
                  <c:v>17.04</c:v>
                </c:pt>
                <c:pt idx="852">
                  <c:v>17.059999999999999</c:v>
                </c:pt>
                <c:pt idx="853">
                  <c:v>17.079999999999998</c:v>
                </c:pt>
                <c:pt idx="854">
                  <c:v>17.100000000000001</c:v>
                </c:pt>
                <c:pt idx="855">
                  <c:v>17.12</c:v>
                </c:pt>
                <c:pt idx="856">
                  <c:v>17.14</c:v>
                </c:pt>
                <c:pt idx="857">
                  <c:v>17.16</c:v>
                </c:pt>
                <c:pt idx="858">
                  <c:v>17.18</c:v>
                </c:pt>
                <c:pt idx="859">
                  <c:v>17.2</c:v>
                </c:pt>
                <c:pt idx="860">
                  <c:v>17.22</c:v>
                </c:pt>
                <c:pt idx="861">
                  <c:v>17.239999999999998</c:v>
                </c:pt>
                <c:pt idx="862">
                  <c:v>17.260000000000002</c:v>
                </c:pt>
                <c:pt idx="863">
                  <c:v>17.28</c:v>
                </c:pt>
                <c:pt idx="864">
                  <c:v>17.3</c:v>
                </c:pt>
                <c:pt idx="865">
                  <c:v>17.32</c:v>
                </c:pt>
                <c:pt idx="866">
                  <c:v>17.34</c:v>
                </c:pt>
                <c:pt idx="867">
                  <c:v>17.36</c:v>
                </c:pt>
                <c:pt idx="868">
                  <c:v>17.38</c:v>
                </c:pt>
                <c:pt idx="869">
                  <c:v>17.399999999999999</c:v>
                </c:pt>
                <c:pt idx="870">
                  <c:v>17.420000000000002</c:v>
                </c:pt>
                <c:pt idx="871">
                  <c:v>17.440000000000001</c:v>
                </c:pt>
                <c:pt idx="872">
                  <c:v>17.46</c:v>
                </c:pt>
                <c:pt idx="873">
                  <c:v>17.48</c:v>
                </c:pt>
                <c:pt idx="874">
                  <c:v>17.5</c:v>
                </c:pt>
                <c:pt idx="875">
                  <c:v>17.52</c:v>
                </c:pt>
                <c:pt idx="876">
                  <c:v>17.54</c:v>
                </c:pt>
                <c:pt idx="877">
                  <c:v>17.559999999999999</c:v>
                </c:pt>
                <c:pt idx="878">
                  <c:v>17.579999999999998</c:v>
                </c:pt>
                <c:pt idx="879">
                  <c:v>17.600000000000001</c:v>
                </c:pt>
                <c:pt idx="880">
                  <c:v>17.62</c:v>
                </c:pt>
                <c:pt idx="881">
                  <c:v>17.64</c:v>
                </c:pt>
                <c:pt idx="882">
                  <c:v>17.66</c:v>
                </c:pt>
                <c:pt idx="883">
                  <c:v>17.68</c:v>
                </c:pt>
                <c:pt idx="884">
                  <c:v>17.7</c:v>
                </c:pt>
                <c:pt idx="885">
                  <c:v>17.72</c:v>
                </c:pt>
                <c:pt idx="886">
                  <c:v>17.739999999999998</c:v>
                </c:pt>
                <c:pt idx="887">
                  <c:v>17.760000000000002</c:v>
                </c:pt>
                <c:pt idx="888">
                  <c:v>17.78</c:v>
                </c:pt>
                <c:pt idx="889">
                  <c:v>17.8</c:v>
                </c:pt>
                <c:pt idx="890">
                  <c:v>17.82</c:v>
                </c:pt>
                <c:pt idx="891">
                  <c:v>17.84</c:v>
                </c:pt>
                <c:pt idx="892">
                  <c:v>17.86</c:v>
                </c:pt>
                <c:pt idx="893">
                  <c:v>17.88</c:v>
                </c:pt>
                <c:pt idx="894">
                  <c:v>17.899999999999999</c:v>
                </c:pt>
                <c:pt idx="895">
                  <c:v>17.920000000000002</c:v>
                </c:pt>
                <c:pt idx="896">
                  <c:v>17.940000000000001</c:v>
                </c:pt>
                <c:pt idx="897">
                  <c:v>17.96</c:v>
                </c:pt>
                <c:pt idx="898">
                  <c:v>17.98</c:v>
                </c:pt>
                <c:pt idx="899">
                  <c:v>18</c:v>
                </c:pt>
                <c:pt idx="900">
                  <c:v>18.02</c:v>
                </c:pt>
                <c:pt idx="901">
                  <c:v>18.04</c:v>
                </c:pt>
                <c:pt idx="902">
                  <c:v>18.059999999999999</c:v>
                </c:pt>
                <c:pt idx="903">
                  <c:v>18.079999999999998</c:v>
                </c:pt>
                <c:pt idx="904">
                  <c:v>18.100000000000001</c:v>
                </c:pt>
                <c:pt idx="905">
                  <c:v>18.12</c:v>
                </c:pt>
                <c:pt idx="906">
                  <c:v>18.14</c:v>
                </c:pt>
                <c:pt idx="907">
                  <c:v>18.16</c:v>
                </c:pt>
                <c:pt idx="908">
                  <c:v>18.18</c:v>
                </c:pt>
                <c:pt idx="909">
                  <c:v>18.2</c:v>
                </c:pt>
                <c:pt idx="910">
                  <c:v>18.22</c:v>
                </c:pt>
                <c:pt idx="911">
                  <c:v>18.239999999999998</c:v>
                </c:pt>
                <c:pt idx="912">
                  <c:v>18.260000000000002</c:v>
                </c:pt>
                <c:pt idx="913">
                  <c:v>18.28</c:v>
                </c:pt>
                <c:pt idx="914">
                  <c:v>18.3</c:v>
                </c:pt>
                <c:pt idx="915">
                  <c:v>18.32</c:v>
                </c:pt>
                <c:pt idx="916">
                  <c:v>18.34</c:v>
                </c:pt>
                <c:pt idx="917">
                  <c:v>18.36</c:v>
                </c:pt>
                <c:pt idx="918">
                  <c:v>18.38</c:v>
                </c:pt>
                <c:pt idx="919">
                  <c:v>18.399999999999999</c:v>
                </c:pt>
                <c:pt idx="920">
                  <c:v>18.420000000000002</c:v>
                </c:pt>
                <c:pt idx="921">
                  <c:v>18.440000000000001</c:v>
                </c:pt>
                <c:pt idx="922">
                  <c:v>18.46</c:v>
                </c:pt>
                <c:pt idx="923">
                  <c:v>18.48</c:v>
                </c:pt>
                <c:pt idx="924">
                  <c:v>18.5</c:v>
                </c:pt>
                <c:pt idx="925">
                  <c:v>18.52</c:v>
                </c:pt>
                <c:pt idx="926">
                  <c:v>18.54</c:v>
                </c:pt>
                <c:pt idx="927">
                  <c:v>18.559999999999999</c:v>
                </c:pt>
                <c:pt idx="928">
                  <c:v>18.579999999999998</c:v>
                </c:pt>
                <c:pt idx="929">
                  <c:v>18.600000000000001</c:v>
                </c:pt>
                <c:pt idx="930">
                  <c:v>18.62</c:v>
                </c:pt>
                <c:pt idx="931">
                  <c:v>18.64</c:v>
                </c:pt>
                <c:pt idx="932">
                  <c:v>18.66</c:v>
                </c:pt>
                <c:pt idx="933">
                  <c:v>18.68</c:v>
                </c:pt>
                <c:pt idx="934">
                  <c:v>18.7</c:v>
                </c:pt>
                <c:pt idx="935">
                  <c:v>18.72</c:v>
                </c:pt>
                <c:pt idx="936">
                  <c:v>18.739999999999998</c:v>
                </c:pt>
                <c:pt idx="937">
                  <c:v>18.760000000000002</c:v>
                </c:pt>
                <c:pt idx="938">
                  <c:v>18.78</c:v>
                </c:pt>
                <c:pt idx="939">
                  <c:v>18.8</c:v>
                </c:pt>
                <c:pt idx="940">
                  <c:v>18.82</c:v>
                </c:pt>
                <c:pt idx="941">
                  <c:v>18.84</c:v>
                </c:pt>
                <c:pt idx="942">
                  <c:v>18.86</c:v>
                </c:pt>
                <c:pt idx="943">
                  <c:v>18.88</c:v>
                </c:pt>
                <c:pt idx="944">
                  <c:v>18.899999999999999</c:v>
                </c:pt>
                <c:pt idx="945">
                  <c:v>18.920000000000002</c:v>
                </c:pt>
                <c:pt idx="946">
                  <c:v>18.940000000000001</c:v>
                </c:pt>
                <c:pt idx="947">
                  <c:v>18.96</c:v>
                </c:pt>
                <c:pt idx="948">
                  <c:v>18.98</c:v>
                </c:pt>
                <c:pt idx="949">
                  <c:v>19</c:v>
                </c:pt>
                <c:pt idx="950">
                  <c:v>19.02</c:v>
                </c:pt>
                <c:pt idx="951">
                  <c:v>19.04</c:v>
                </c:pt>
                <c:pt idx="952">
                  <c:v>19.059999999999999</c:v>
                </c:pt>
                <c:pt idx="953">
                  <c:v>19.079999999999998</c:v>
                </c:pt>
                <c:pt idx="954">
                  <c:v>19.100000000000001</c:v>
                </c:pt>
                <c:pt idx="955">
                  <c:v>19.12</c:v>
                </c:pt>
                <c:pt idx="956">
                  <c:v>19.14</c:v>
                </c:pt>
                <c:pt idx="957">
                  <c:v>19.16</c:v>
                </c:pt>
                <c:pt idx="958">
                  <c:v>19.18</c:v>
                </c:pt>
                <c:pt idx="959">
                  <c:v>19.2</c:v>
                </c:pt>
                <c:pt idx="960">
                  <c:v>19.22</c:v>
                </c:pt>
                <c:pt idx="961">
                  <c:v>19.239999999999998</c:v>
                </c:pt>
                <c:pt idx="962">
                  <c:v>19.260000000000002</c:v>
                </c:pt>
                <c:pt idx="963">
                  <c:v>19.28</c:v>
                </c:pt>
                <c:pt idx="964">
                  <c:v>19.3</c:v>
                </c:pt>
                <c:pt idx="965">
                  <c:v>19.32</c:v>
                </c:pt>
                <c:pt idx="966">
                  <c:v>19.34</c:v>
                </c:pt>
                <c:pt idx="967">
                  <c:v>19.36</c:v>
                </c:pt>
                <c:pt idx="968">
                  <c:v>19.38</c:v>
                </c:pt>
                <c:pt idx="969">
                  <c:v>19.399999999999999</c:v>
                </c:pt>
                <c:pt idx="970">
                  <c:v>19.420000000000002</c:v>
                </c:pt>
                <c:pt idx="971">
                  <c:v>19.440000000000001</c:v>
                </c:pt>
                <c:pt idx="972">
                  <c:v>19.46</c:v>
                </c:pt>
                <c:pt idx="973">
                  <c:v>19.48</c:v>
                </c:pt>
                <c:pt idx="974">
                  <c:v>19.5</c:v>
                </c:pt>
                <c:pt idx="975">
                  <c:v>19.52</c:v>
                </c:pt>
                <c:pt idx="976">
                  <c:v>19.54</c:v>
                </c:pt>
                <c:pt idx="977">
                  <c:v>19.559999999999999</c:v>
                </c:pt>
                <c:pt idx="978">
                  <c:v>19.579999999999998</c:v>
                </c:pt>
                <c:pt idx="979">
                  <c:v>19.600000000000001</c:v>
                </c:pt>
                <c:pt idx="980">
                  <c:v>19.62</c:v>
                </c:pt>
                <c:pt idx="981">
                  <c:v>19.64</c:v>
                </c:pt>
                <c:pt idx="982">
                  <c:v>19.66</c:v>
                </c:pt>
                <c:pt idx="983">
                  <c:v>19.68</c:v>
                </c:pt>
                <c:pt idx="984">
                  <c:v>19.7</c:v>
                </c:pt>
                <c:pt idx="985">
                  <c:v>19.72</c:v>
                </c:pt>
                <c:pt idx="986">
                  <c:v>19.739999999999998</c:v>
                </c:pt>
                <c:pt idx="987">
                  <c:v>19.760000000000002</c:v>
                </c:pt>
                <c:pt idx="988">
                  <c:v>19.78</c:v>
                </c:pt>
                <c:pt idx="989">
                  <c:v>19.8</c:v>
                </c:pt>
                <c:pt idx="990">
                  <c:v>19.82</c:v>
                </c:pt>
                <c:pt idx="991">
                  <c:v>19.84</c:v>
                </c:pt>
                <c:pt idx="992">
                  <c:v>19.86</c:v>
                </c:pt>
                <c:pt idx="993">
                  <c:v>19.88</c:v>
                </c:pt>
                <c:pt idx="994">
                  <c:v>19.899999999999999</c:v>
                </c:pt>
                <c:pt idx="995">
                  <c:v>19.920000000000002</c:v>
                </c:pt>
                <c:pt idx="996">
                  <c:v>19.940000000000001</c:v>
                </c:pt>
                <c:pt idx="997">
                  <c:v>19.96</c:v>
                </c:pt>
                <c:pt idx="998">
                  <c:v>19.98</c:v>
                </c:pt>
                <c:pt idx="999">
                  <c:v>20</c:v>
                </c:pt>
                <c:pt idx="1000">
                  <c:v>20.02</c:v>
                </c:pt>
                <c:pt idx="1001">
                  <c:v>20.04</c:v>
                </c:pt>
                <c:pt idx="1002">
                  <c:v>20.059999999999999</c:v>
                </c:pt>
                <c:pt idx="1003">
                  <c:v>20.079999999999998</c:v>
                </c:pt>
                <c:pt idx="1004">
                  <c:v>20.100000000000001</c:v>
                </c:pt>
                <c:pt idx="1005">
                  <c:v>20.12</c:v>
                </c:pt>
                <c:pt idx="1006">
                  <c:v>20.14</c:v>
                </c:pt>
                <c:pt idx="1007">
                  <c:v>20.16</c:v>
                </c:pt>
                <c:pt idx="1008">
                  <c:v>20.18</c:v>
                </c:pt>
                <c:pt idx="1009">
                  <c:v>20.2</c:v>
                </c:pt>
                <c:pt idx="1010">
                  <c:v>20.22</c:v>
                </c:pt>
                <c:pt idx="1011">
                  <c:v>20.239999999999998</c:v>
                </c:pt>
                <c:pt idx="1012">
                  <c:v>20.260000000000002</c:v>
                </c:pt>
                <c:pt idx="1013">
                  <c:v>20.28</c:v>
                </c:pt>
                <c:pt idx="1014">
                  <c:v>20.3</c:v>
                </c:pt>
                <c:pt idx="1015">
                  <c:v>20.32</c:v>
                </c:pt>
                <c:pt idx="1016">
                  <c:v>20.34</c:v>
                </c:pt>
                <c:pt idx="1017">
                  <c:v>20.36</c:v>
                </c:pt>
                <c:pt idx="1018">
                  <c:v>20.38</c:v>
                </c:pt>
                <c:pt idx="1019">
                  <c:v>20.399999999999999</c:v>
                </c:pt>
                <c:pt idx="1020">
                  <c:v>20.420000000000002</c:v>
                </c:pt>
                <c:pt idx="1021">
                  <c:v>20.440000000000001</c:v>
                </c:pt>
                <c:pt idx="1022">
                  <c:v>20.46</c:v>
                </c:pt>
                <c:pt idx="1023">
                  <c:v>20.48</c:v>
                </c:pt>
                <c:pt idx="1024">
                  <c:v>20.5</c:v>
                </c:pt>
                <c:pt idx="1025">
                  <c:v>20.52</c:v>
                </c:pt>
                <c:pt idx="1026">
                  <c:v>20.54</c:v>
                </c:pt>
                <c:pt idx="1027">
                  <c:v>20.56</c:v>
                </c:pt>
                <c:pt idx="1028">
                  <c:v>20.58</c:v>
                </c:pt>
                <c:pt idx="1029">
                  <c:v>20.6</c:v>
                </c:pt>
                <c:pt idx="1030">
                  <c:v>20.62</c:v>
                </c:pt>
                <c:pt idx="1031">
                  <c:v>20.64</c:v>
                </c:pt>
                <c:pt idx="1032">
                  <c:v>20.66</c:v>
                </c:pt>
                <c:pt idx="1033">
                  <c:v>20.68</c:v>
                </c:pt>
                <c:pt idx="1034">
                  <c:v>20.7</c:v>
                </c:pt>
                <c:pt idx="1035">
                  <c:v>20.72</c:v>
                </c:pt>
                <c:pt idx="1036">
                  <c:v>20.74</c:v>
                </c:pt>
                <c:pt idx="1037">
                  <c:v>20.76</c:v>
                </c:pt>
                <c:pt idx="1038">
                  <c:v>20.78</c:v>
                </c:pt>
                <c:pt idx="1039">
                  <c:v>20.8</c:v>
                </c:pt>
                <c:pt idx="1040">
                  <c:v>20.82</c:v>
                </c:pt>
                <c:pt idx="1041">
                  <c:v>20.84</c:v>
                </c:pt>
                <c:pt idx="1042">
                  <c:v>20.86</c:v>
                </c:pt>
                <c:pt idx="1043">
                  <c:v>20.88</c:v>
                </c:pt>
                <c:pt idx="1044">
                  <c:v>20.9</c:v>
                </c:pt>
                <c:pt idx="1045">
                  <c:v>20.92</c:v>
                </c:pt>
                <c:pt idx="1046">
                  <c:v>20.94</c:v>
                </c:pt>
                <c:pt idx="1047">
                  <c:v>20.96</c:v>
                </c:pt>
                <c:pt idx="1048">
                  <c:v>20.98</c:v>
                </c:pt>
                <c:pt idx="1049">
                  <c:v>21</c:v>
                </c:pt>
                <c:pt idx="1050">
                  <c:v>21.02</c:v>
                </c:pt>
                <c:pt idx="1051">
                  <c:v>21.04</c:v>
                </c:pt>
                <c:pt idx="1052">
                  <c:v>21.06</c:v>
                </c:pt>
                <c:pt idx="1053">
                  <c:v>21.08</c:v>
                </c:pt>
                <c:pt idx="1054">
                  <c:v>21.1</c:v>
                </c:pt>
                <c:pt idx="1055">
                  <c:v>21.12</c:v>
                </c:pt>
                <c:pt idx="1056">
                  <c:v>21.14</c:v>
                </c:pt>
                <c:pt idx="1057">
                  <c:v>21.16</c:v>
                </c:pt>
                <c:pt idx="1058">
                  <c:v>21.18</c:v>
                </c:pt>
                <c:pt idx="1059">
                  <c:v>21.2</c:v>
                </c:pt>
                <c:pt idx="1060">
                  <c:v>21.22</c:v>
                </c:pt>
                <c:pt idx="1061">
                  <c:v>21.24</c:v>
                </c:pt>
                <c:pt idx="1062">
                  <c:v>21.26</c:v>
                </c:pt>
                <c:pt idx="1063">
                  <c:v>21.28</c:v>
                </c:pt>
                <c:pt idx="1064">
                  <c:v>21.3</c:v>
                </c:pt>
                <c:pt idx="1065">
                  <c:v>21.32</c:v>
                </c:pt>
                <c:pt idx="1066">
                  <c:v>21.34</c:v>
                </c:pt>
                <c:pt idx="1067">
                  <c:v>21.36</c:v>
                </c:pt>
                <c:pt idx="1068">
                  <c:v>21.38</c:v>
                </c:pt>
                <c:pt idx="1069">
                  <c:v>21.4</c:v>
                </c:pt>
                <c:pt idx="1070">
                  <c:v>21.42</c:v>
                </c:pt>
                <c:pt idx="1071">
                  <c:v>21.44</c:v>
                </c:pt>
                <c:pt idx="1072">
                  <c:v>21.46</c:v>
                </c:pt>
                <c:pt idx="1073">
                  <c:v>21.48</c:v>
                </c:pt>
                <c:pt idx="1074">
                  <c:v>21.5</c:v>
                </c:pt>
                <c:pt idx="1075">
                  <c:v>21.52</c:v>
                </c:pt>
                <c:pt idx="1076">
                  <c:v>21.54</c:v>
                </c:pt>
                <c:pt idx="1077">
                  <c:v>21.56</c:v>
                </c:pt>
                <c:pt idx="1078">
                  <c:v>21.58</c:v>
                </c:pt>
                <c:pt idx="1079">
                  <c:v>21.6</c:v>
                </c:pt>
                <c:pt idx="1080">
                  <c:v>21.62</c:v>
                </c:pt>
                <c:pt idx="1081">
                  <c:v>21.64</c:v>
                </c:pt>
                <c:pt idx="1082">
                  <c:v>21.66</c:v>
                </c:pt>
                <c:pt idx="1083">
                  <c:v>21.68</c:v>
                </c:pt>
                <c:pt idx="1084">
                  <c:v>21.7</c:v>
                </c:pt>
                <c:pt idx="1085">
                  <c:v>21.72</c:v>
                </c:pt>
                <c:pt idx="1086">
                  <c:v>21.74</c:v>
                </c:pt>
                <c:pt idx="1087">
                  <c:v>21.76</c:v>
                </c:pt>
                <c:pt idx="1088">
                  <c:v>21.78</c:v>
                </c:pt>
                <c:pt idx="1089">
                  <c:v>21.8</c:v>
                </c:pt>
                <c:pt idx="1090">
                  <c:v>21.82</c:v>
                </c:pt>
                <c:pt idx="1091">
                  <c:v>21.84</c:v>
                </c:pt>
                <c:pt idx="1092">
                  <c:v>21.86</c:v>
                </c:pt>
                <c:pt idx="1093">
                  <c:v>21.88</c:v>
                </c:pt>
                <c:pt idx="1094">
                  <c:v>21.9</c:v>
                </c:pt>
                <c:pt idx="1095">
                  <c:v>21.92</c:v>
                </c:pt>
                <c:pt idx="1096">
                  <c:v>21.94</c:v>
                </c:pt>
                <c:pt idx="1097">
                  <c:v>21.96</c:v>
                </c:pt>
                <c:pt idx="1098">
                  <c:v>21.98</c:v>
                </c:pt>
                <c:pt idx="1099">
                  <c:v>22</c:v>
                </c:pt>
                <c:pt idx="1100">
                  <c:v>22.02</c:v>
                </c:pt>
                <c:pt idx="1101">
                  <c:v>22.04</c:v>
                </c:pt>
                <c:pt idx="1102">
                  <c:v>22.06</c:v>
                </c:pt>
                <c:pt idx="1103">
                  <c:v>22.08</c:v>
                </c:pt>
                <c:pt idx="1104">
                  <c:v>22.1</c:v>
                </c:pt>
                <c:pt idx="1105">
                  <c:v>22.12</c:v>
                </c:pt>
                <c:pt idx="1106">
                  <c:v>22.14</c:v>
                </c:pt>
                <c:pt idx="1107">
                  <c:v>22.16</c:v>
                </c:pt>
                <c:pt idx="1108">
                  <c:v>22.18</c:v>
                </c:pt>
                <c:pt idx="1109">
                  <c:v>22.2</c:v>
                </c:pt>
                <c:pt idx="1110">
                  <c:v>22.22</c:v>
                </c:pt>
                <c:pt idx="1111">
                  <c:v>22.24</c:v>
                </c:pt>
                <c:pt idx="1112">
                  <c:v>22.26</c:v>
                </c:pt>
                <c:pt idx="1113">
                  <c:v>22.28</c:v>
                </c:pt>
                <c:pt idx="1114">
                  <c:v>22.3</c:v>
                </c:pt>
                <c:pt idx="1115">
                  <c:v>22.32</c:v>
                </c:pt>
                <c:pt idx="1116">
                  <c:v>22.34</c:v>
                </c:pt>
                <c:pt idx="1117">
                  <c:v>22.36</c:v>
                </c:pt>
                <c:pt idx="1118">
                  <c:v>22.38</c:v>
                </c:pt>
                <c:pt idx="1119">
                  <c:v>22.4</c:v>
                </c:pt>
                <c:pt idx="1120">
                  <c:v>22.42</c:v>
                </c:pt>
                <c:pt idx="1121">
                  <c:v>22.44</c:v>
                </c:pt>
                <c:pt idx="1122">
                  <c:v>22.46</c:v>
                </c:pt>
                <c:pt idx="1123">
                  <c:v>22.48</c:v>
                </c:pt>
                <c:pt idx="1124">
                  <c:v>22.5</c:v>
                </c:pt>
                <c:pt idx="1125">
                  <c:v>22.52</c:v>
                </c:pt>
                <c:pt idx="1126">
                  <c:v>22.54</c:v>
                </c:pt>
                <c:pt idx="1127">
                  <c:v>22.56</c:v>
                </c:pt>
                <c:pt idx="1128">
                  <c:v>22.58</c:v>
                </c:pt>
                <c:pt idx="1129">
                  <c:v>22.6</c:v>
                </c:pt>
                <c:pt idx="1130">
                  <c:v>22.62</c:v>
                </c:pt>
                <c:pt idx="1131">
                  <c:v>22.64</c:v>
                </c:pt>
                <c:pt idx="1132">
                  <c:v>22.66</c:v>
                </c:pt>
                <c:pt idx="1133">
                  <c:v>22.68</c:v>
                </c:pt>
                <c:pt idx="1134">
                  <c:v>22.7</c:v>
                </c:pt>
                <c:pt idx="1135">
                  <c:v>22.72</c:v>
                </c:pt>
                <c:pt idx="1136">
                  <c:v>22.74</c:v>
                </c:pt>
                <c:pt idx="1137">
                  <c:v>22.76</c:v>
                </c:pt>
                <c:pt idx="1138">
                  <c:v>22.78</c:v>
                </c:pt>
                <c:pt idx="1139">
                  <c:v>22.8</c:v>
                </c:pt>
                <c:pt idx="1140">
                  <c:v>22.82</c:v>
                </c:pt>
                <c:pt idx="1141">
                  <c:v>22.84</c:v>
                </c:pt>
                <c:pt idx="1142">
                  <c:v>22.86</c:v>
                </c:pt>
                <c:pt idx="1143">
                  <c:v>22.88</c:v>
                </c:pt>
                <c:pt idx="1144">
                  <c:v>22.9</c:v>
                </c:pt>
                <c:pt idx="1145">
                  <c:v>22.92</c:v>
                </c:pt>
                <c:pt idx="1146">
                  <c:v>22.94</c:v>
                </c:pt>
                <c:pt idx="1147">
                  <c:v>22.96</c:v>
                </c:pt>
                <c:pt idx="1148">
                  <c:v>22.98</c:v>
                </c:pt>
                <c:pt idx="1149">
                  <c:v>23</c:v>
                </c:pt>
                <c:pt idx="1150">
                  <c:v>23.02</c:v>
                </c:pt>
                <c:pt idx="1151">
                  <c:v>23.04</c:v>
                </c:pt>
                <c:pt idx="1152">
                  <c:v>23.06</c:v>
                </c:pt>
                <c:pt idx="1153">
                  <c:v>23.08</c:v>
                </c:pt>
                <c:pt idx="1154">
                  <c:v>23.1</c:v>
                </c:pt>
                <c:pt idx="1155">
                  <c:v>23.12</c:v>
                </c:pt>
                <c:pt idx="1156">
                  <c:v>23.14</c:v>
                </c:pt>
                <c:pt idx="1157">
                  <c:v>23.16</c:v>
                </c:pt>
                <c:pt idx="1158">
                  <c:v>23.18</c:v>
                </c:pt>
                <c:pt idx="1159">
                  <c:v>23.2</c:v>
                </c:pt>
                <c:pt idx="1160">
                  <c:v>23.22</c:v>
                </c:pt>
                <c:pt idx="1161">
                  <c:v>23.24</c:v>
                </c:pt>
                <c:pt idx="1162">
                  <c:v>23.26</c:v>
                </c:pt>
                <c:pt idx="1163">
                  <c:v>23.28</c:v>
                </c:pt>
                <c:pt idx="1164">
                  <c:v>23.3</c:v>
                </c:pt>
                <c:pt idx="1165">
                  <c:v>23.32</c:v>
                </c:pt>
                <c:pt idx="1166">
                  <c:v>23.34</c:v>
                </c:pt>
                <c:pt idx="1167">
                  <c:v>23.36</c:v>
                </c:pt>
                <c:pt idx="1168">
                  <c:v>23.38</c:v>
                </c:pt>
                <c:pt idx="1169">
                  <c:v>23.4</c:v>
                </c:pt>
                <c:pt idx="1170">
                  <c:v>23.42</c:v>
                </c:pt>
                <c:pt idx="1171">
                  <c:v>23.44</c:v>
                </c:pt>
                <c:pt idx="1172">
                  <c:v>23.46</c:v>
                </c:pt>
                <c:pt idx="1173">
                  <c:v>23.48</c:v>
                </c:pt>
                <c:pt idx="1174">
                  <c:v>23.5</c:v>
                </c:pt>
                <c:pt idx="1175">
                  <c:v>23.52</c:v>
                </c:pt>
                <c:pt idx="1176">
                  <c:v>23.54</c:v>
                </c:pt>
                <c:pt idx="1177">
                  <c:v>23.56</c:v>
                </c:pt>
                <c:pt idx="1178">
                  <c:v>23.58</c:v>
                </c:pt>
                <c:pt idx="1179">
                  <c:v>23.6</c:v>
                </c:pt>
                <c:pt idx="1180">
                  <c:v>23.62</c:v>
                </c:pt>
                <c:pt idx="1181">
                  <c:v>23.64</c:v>
                </c:pt>
                <c:pt idx="1182">
                  <c:v>23.66</c:v>
                </c:pt>
                <c:pt idx="1183">
                  <c:v>23.68</c:v>
                </c:pt>
                <c:pt idx="1184">
                  <c:v>23.7</c:v>
                </c:pt>
                <c:pt idx="1185">
                  <c:v>23.72</c:v>
                </c:pt>
                <c:pt idx="1186">
                  <c:v>23.74</c:v>
                </c:pt>
                <c:pt idx="1187">
                  <c:v>23.76</c:v>
                </c:pt>
                <c:pt idx="1188">
                  <c:v>23.78</c:v>
                </c:pt>
                <c:pt idx="1189">
                  <c:v>23.8</c:v>
                </c:pt>
                <c:pt idx="1190">
                  <c:v>23.82</c:v>
                </c:pt>
                <c:pt idx="1191">
                  <c:v>23.84</c:v>
                </c:pt>
                <c:pt idx="1192">
                  <c:v>23.86</c:v>
                </c:pt>
                <c:pt idx="1193">
                  <c:v>23.88</c:v>
                </c:pt>
                <c:pt idx="1194">
                  <c:v>23.9</c:v>
                </c:pt>
                <c:pt idx="1195">
                  <c:v>23.92</c:v>
                </c:pt>
                <c:pt idx="1196">
                  <c:v>23.94</c:v>
                </c:pt>
                <c:pt idx="1197">
                  <c:v>23.96</c:v>
                </c:pt>
                <c:pt idx="1198">
                  <c:v>23.98</c:v>
                </c:pt>
                <c:pt idx="1199">
                  <c:v>24</c:v>
                </c:pt>
                <c:pt idx="1200">
                  <c:v>24.02</c:v>
                </c:pt>
                <c:pt idx="1201">
                  <c:v>24.04</c:v>
                </c:pt>
                <c:pt idx="1202">
                  <c:v>24.06</c:v>
                </c:pt>
                <c:pt idx="1203">
                  <c:v>24.08</c:v>
                </c:pt>
                <c:pt idx="1204">
                  <c:v>24.1</c:v>
                </c:pt>
                <c:pt idx="1205">
                  <c:v>24.12</c:v>
                </c:pt>
                <c:pt idx="1206">
                  <c:v>24.14</c:v>
                </c:pt>
                <c:pt idx="1207">
                  <c:v>24.16</c:v>
                </c:pt>
                <c:pt idx="1208">
                  <c:v>24.18</c:v>
                </c:pt>
                <c:pt idx="1209">
                  <c:v>24.2</c:v>
                </c:pt>
                <c:pt idx="1210">
                  <c:v>24.22</c:v>
                </c:pt>
                <c:pt idx="1211">
                  <c:v>24.24</c:v>
                </c:pt>
                <c:pt idx="1212">
                  <c:v>24.26</c:v>
                </c:pt>
                <c:pt idx="1213">
                  <c:v>24.28</c:v>
                </c:pt>
                <c:pt idx="1214">
                  <c:v>24.3</c:v>
                </c:pt>
                <c:pt idx="1215">
                  <c:v>24.32</c:v>
                </c:pt>
                <c:pt idx="1216">
                  <c:v>24.34</c:v>
                </c:pt>
                <c:pt idx="1217">
                  <c:v>24.36</c:v>
                </c:pt>
                <c:pt idx="1218">
                  <c:v>24.38</c:v>
                </c:pt>
                <c:pt idx="1219">
                  <c:v>24.4</c:v>
                </c:pt>
                <c:pt idx="1220">
                  <c:v>24.42</c:v>
                </c:pt>
                <c:pt idx="1221">
                  <c:v>24.44</c:v>
                </c:pt>
                <c:pt idx="1222">
                  <c:v>24.46</c:v>
                </c:pt>
                <c:pt idx="1223">
                  <c:v>24.48</c:v>
                </c:pt>
                <c:pt idx="1224">
                  <c:v>24.5</c:v>
                </c:pt>
                <c:pt idx="1225">
                  <c:v>24.52</c:v>
                </c:pt>
                <c:pt idx="1226">
                  <c:v>24.54</c:v>
                </c:pt>
                <c:pt idx="1227">
                  <c:v>24.56</c:v>
                </c:pt>
                <c:pt idx="1228">
                  <c:v>24.58</c:v>
                </c:pt>
                <c:pt idx="1229">
                  <c:v>24.6</c:v>
                </c:pt>
                <c:pt idx="1230">
                  <c:v>24.62</c:v>
                </c:pt>
                <c:pt idx="1231">
                  <c:v>24.64</c:v>
                </c:pt>
                <c:pt idx="1232">
                  <c:v>24.66</c:v>
                </c:pt>
                <c:pt idx="1233">
                  <c:v>24.68</c:v>
                </c:pt>
                <c:pt idx="1234">
                  <c:v>24.7</c:v>
                </c:pt>
                <c:pt idx="1235">
                  <c:v>24.72</c:v>
                </c:pt>
                <c:pt idx="1236">
                  <c:v>24.74</c:v>
                </c:pt>
                <c:pt idx="1237">
                  <c:v>24.76</c:v>
                </c:pt>
                <c:pt idx="1238">
                  <c:v>24.78</c:v>
                </c:pt>
                <c:pt idx="1239">
                  <c:v>24.8</c:v>
                </c:pt>
                <c:pt idx="1240">
                  <c:v>24.82</c:v>
                </c:pt>
                <c:pt idx="1241">
                  <c:v>24.84</c:v>
                </c:pt>
                <c:pt idx="1242">
                  <c:v>24.86</c:v>
                </c:pt>
                <c:pt idx="1243">
                  <c:v>24.88</c:v>
                </c:pt>
                <c:pt idx="1244">
                  <c:v>24.9</c:v>
                </c:pt>
                <c:pt idx="1245">
                  <c:v>24.92</c:v>
                </c:pt>
                <c:pt idx="1246">
                  <c:v>24.94</c:v>
                </c:pt>
                <c:pt idx="1247">
                  <c:v>24.96</c:v>
                </c:pt>
                <c:pt idx="1248">
                  <c:v>24.98</c:v>
                </c:pt>
                <c:pt idx="1249">
                  <c:v>25</c:v>
                </c:pt>
                <c:pt idx="1250">
                  <c:v>25.02</c:v>
                </c:pt>
                <c:pt idx="1251">
                  <c:v>25.04</c:v>
                </c:pt>
                <c:pt idx="1252">
                  <c:v>25.06</c:v>
                </c:pt>
                <c:pt idx="1253">
                  <c:v>25.08</c:v>
                </c:pt>
                <c:pt idx="1254">
                  <c:v>25.1</c:v>
                </c:pt>
                <c:pt idx="1255">
                  <c:v>25.12</c:v>
                </c:pt>
                <c:pt idx="1256">
                  <c:v>25.14</c:v>
                </c:pt>
                <c:pt idx="1257">
                  <c:v>25.16</c:v>
                </c:pt>
                <c:pt idx="1258">
                  <c:v>25.18</c:v>
                </c:pt>
                <c:pt idx="1259">
                  <c:v>25.2</c:v>
                </c:pt>
                <c:pt idx="1260">
                  <c:v>25.22</c:v>
                </c:pt>
                <c:pt idx="1261">
                  <c:v>25.24</c:v>
                </c:pt>
                <c:pt idx="1262">
                  <c:v>25.26</c:v>
                </c:pt>
                <c:pt idx="1263">
                  <c:v>25.28</c:v>
                </c:pt>
                <c:pt idx="1264">
                  <c:v>25.3</c:v>
                </c:pt>
                <c:pt idx="1265">
                  <c:v>25.32</c:v>
                </c:pt>
                <c:pt idx="1266">
                  <c:v>25.34</c:v>
                </c:pt>
                <c:pt idx="1267">
                  <c:v>25.36</c:v>
                </c:pt>
                <c:pt idx="1268">
                  <c:v>25.38</c:v>
                </c:pt>
                <c:pt idx="1269">
                  <c:v>25.4</c:v>
                </c:pt>
                <c:pt idx="1270">
                  <c:v>25.42</c:v>
                </c:pt>
                <c:pt idx="1271">
                  <c:v>25.44</c:v>
                </c:pt>
                <c:pt idx="1272">
                  <c:v>25.46</c:v>
                </c:pt>
                <c:pt idx="1273">
                  <c:v>25.48</c:v>
                </c:pt>
                <c:pt idx="1274">
                  <c:v>25.5</c:v>
                </c:pt>
                <c:pt idx="1275">
                  <c:v>25.52</c:v>
                </c:pt>
                <c:pt idx="1276">
                  <c:v>25.54</c:v>
                </c:pt>
                <c:pt idx="1277">
                  <c:v>25.56</c:v>
                </c:pt>
                <c:pt idx="1278">
                  <c:v>25.58</c:v>
                </c:pt>
                <c:pt idx="1279">
                  <c:v>25.6</c:v>
                </c:pt>
                <c:pt idx="1280">
                  <c:v>25.62</c:v>
                </c:pt>
                <c:pt idx="1281">
                  <c:v>25.64</c:v>
                </c:pt>
                <c:pt idx="1282">
                  <c:v>25.66</c:v>
                </c:pt>
                <c:pt idx="1283">
                  <c:v>25.68</c:v>
                </c:pt>
                <c:pt idx="1284">
                  <c:v>25.7</c:v>
                </c:pt>
                <c:pt idx="1285">
                  <c:v>25.72</c:v>
                </c:pt>
                <c:pt idx="1286">
                  <c:v>25.74</c:v>
                </c:pt>
                <c:pt idx="1287">
                  <c:v>25.76</c:v>
                </c:pt>
                <c:pt idx="1288">
                  <c:v>25.78</c:v>
                </c:pt>
                <c:pt idx="1289">
                  <c:v>25.8</c:v>
                </c:pt>
                <c:pt idx="1290">
                  <c:v>25.82</c:v>
                </c:pt>
                <c:pt idx="1291">
                  <c:v>25.84</c:v>
                </c:pt>
                <c:pt idx="1292">
                  <c:v>25.86</c:v>
                </c:pt>
                <c:pt idx="1293">
                  <c:v>25.88</c:v>
                </c:pt>
                <c:pt idx="1294">
                  <c:v>25.9</c:v>
                </c:pt>
                <c:pt idx="1295">
                  <c:v>25.92</c:v>
                </c:pt>
                <c:pt idx="1296">
                  <c:v>25.94</c:v>
                </c:pt>
                <c:pt idx="1297">
                  <c:v>25.96</c:v>
                </c:pt>
                <c:pt idx="1298">
                  <c:v>25.98</c:v>
                </c:pt>
                <c:pt idx="1299">
                  <c:v>26</c:v>
                </c:pt>
                <c:pt idx="1300">
                  <c:v>26.02</c:v>
                </c:pt>
                <c:pt idx="1301">
                  <c:v>26.04</c:v>
                </c:pt>
                <c:pt idx="1302">
                  <c:v>26.06</c:v>
                </c:pt>
                <c:pt idx="1303">
                  <c:v>26.08</c:v>
                </c:pt>
                <c:pt idx="1304">
                  <c:v>26.1</c:v>
                </c:pt>
                <c:pt idx="1305">
                  <c:v>26.12</c:v>
                </c:pt>
                <c:pt idx="1306">
                  <c:v>26.14</c:v>
                </c:pt>
                <c:pt idx="1307">
                  <c:v>26.16</c:v>
                </c:pt>
                <c:pt idx="1308">
                  <c:v>26.18</c:v>
                </c:pt>
                <c:pt idx="1309">
                  <c:v>26.2</c:v>
                </c:pt>
                <c:pt idx="1310">
                  <c:v>26.22</c:v>
                </c:pt>
                <c:pt idx="1311">
                  <c:v>26.24</c:v>
                </c:pt>
                <c:pt idx="1312">
                  <c:v>26.26</c:v>
                </c:pt>
                <c:pt idx="1313">
                  <c:v>26.28</c:v>
                </c:pt>
                <c:pt idx="1314">
                  <c:v>26.3</c:v>
                </c:pt>
                <c:pt idx="1315">
                  <c:v>26.32</c:v>
                </c:pt>
                <c:pt idx="1316">
                  <c:v>26.34</c:v>
                </c:pt>
                <c:pt idx="1317">
                  <c:v>26.36</c:v>
                </c:pt>
                <c:pt idx="1318">
                  <c:v>26.38</c:v>
                </c:pt>
                <c:pt idx="1319">
                  <c:v>26.4</c:v>
                </c:pt>
                <c:pt idx="1320">
                  <c:v>26.42</c:v>
                </c:pt>
                <c:pt idx="1321">
                  <c:v>26.44</c:v>
                </c:pt>
                <c:pt idx="1322">
                  <c:v>26.46</c:v>
                </c:pt>
                <c:pt idx="1323">
                  <c:v>26.48</c:v>
                </c:pt>
                <c:pt idx="1324">
                  <c:v>26.5</c:v>
                </c:pt>
                <c:pt idx="1325">
                  <c:v>26.52</c:v>
                </c:pt>
                <c:pt idx="1326">
                  <c:v>26.54</c:v>
                </c:pt>
                <c:pt idx="1327">
                  <c:v>26.56</c:v>
                </c:pt>
                <c:pt idx="1328">
                  <c:v>26.58</c:v>
                </c:pt>
                <c:pt idx="1329">
                  <c:v>26.6</c:v>
                </c:pt>
                <c:pt idx="1330">
                  <c:v>26.62</c:v>
                </c:pt>
                <c:pt idx="1331">
                  <c:v>26.64</c:v>
                </c:pt>
                <c:pt idx="1332">
                  <c:v>26.66</c:v>
                </c:pt>
                <c:pt idx="1333">
                  <c:v>26.68</c:v>
                </c:pt>
                <c:pt idx="1334">
                  <c:v>26.7</c:v>
                </c:pt>
                <c:pt idx="1335">
                  <c:v>26.72</c:v>
                </c:pt>
                <c:pt idx="1336">
                  <c:v>26.74</c:v>
                </c:pt>
                <c:pt idx="1337">
                  <c:v>26.76</c:v>
                </c:pt>
                <c:pt idx="1338">
                  <c:v>26.78</c:v>
                </c:pt>
                <c:pt idx="1339">
                  <c:v>26.8</c:v>
                </c:pt>
                <c:pt idx="1340">
                  <c:v>26.82</c:v>
                </c:pt>
                <c:pt idx="1341">
                  <c:v>26.84</c:v>
                </c:pt>
                <c:pt idx="1342">
                  <c:v>26.86</c:v>
                </c:pt>
                <c:pt idx="1343">
                  <c:v>26.88</c:v>
                </c:pt>
                <c:pt idx="1344">
                  <c:v>26.9</c:v>
                </c:pt>
                <c:pt idx="1345">
                  <c:v>26.92</c:v>
                </c:pt>
                <c:pt idx="1346">
                  <c:v>26.94</c:v>
                </c:pt>
                <c:pt idx="1347">
                  <c:v>26.96</c:v>
                </c:pt>
                <c:pt idx="1348">
                  <c:v>26.98</c:v>
                </c:pt>
                <c:pt idx="1349">
                  <c:v>27</c:v>
                </c:pt>
                <c:pt idx="1350">
                  <c:v>27.02</c:v>
                </c:pt>
                <c:pt idx="1351">
                  <c:v>27.04</c:v>
                </c:pt>
                <c:pt idx="1352">
                  <c:v>27.06</c:v>
                </c:pt>
                <c:pt idx="1353">
                  <c:v>27.08</c:v>
                </c:pt>
                <c:pt idx="1354">
                  <c:v>27.1</c:v>
                </c:pt>
                <c:pt idx="1355">
                  <c:v>27.12</c:v>
                </c:pt>
                <c:pt idx="1356">
                  <c:v>27.14</c:v>
                </c:pt>
                <c:pt idx="1357">
                  <c:v>27.16</c:v>
                </c:pt>
                <c:pt idx="1358">
                  <c:v>27.18</c:v>
                </c:pt>
                <c:pt idx="1359">
                  <c:v>27.2</c:v>
                </c:pt>
                <c:pt idx="1360">
                  <c:v>27.22</c:v>
                </c:pt>
                <c:pt idx="1361">
                  <c:v>27.24</c:v>
                </c:pt>
                <c:pt idx="1362">
                  <c:v>27.26</c:v>
                </c:pt>
                <c:pt idx="1363">
                  <c:v>27.28</c:v>
                </c:pt>
                <c:pt idx="1364">
                  <c:v>27.3</c:v>
                </c:pt>
                <c:pt idx="1365">
                  <c:v>27.32</c:v>
                </c:pt>
                <c:pt idx="1366">
                  <c:v>27.34</c:v>
                </c:pt>
                <c:pt idx="1367">
                  <c:v>27.36</c:v>
                </c:pt>
                <c:pt idx="1368">
                  <c:v>27.38</c:v>
                </c:pt>
                <c:pt idx="1369">
                  <c:v>27.4</c:v>
                </c:pt>
                <c:pt idx="1370">
                  <c:v>27.42</c:v>
                </c:pt>
                <c:pt idx="1371">
                  <c:v>27.44</c:v>
                </c:pt>
                <c:pt idx="1372">
                  <c:v>27.46</c:v>
                </c:pt>
                <c:pt idx="1373">
                  <c:v>27.48</c:v>
                </c:pt>
                <c:pt idx="1374">
                  <c:v>27.5</c:v>
                </c:pt>
                <c:pt idx="1375">
                  <c:v>27.52</c:v>
                </c:pt>
                <c:pt idx="1376">
                  <c:v>27.54</c:v>
                </c:pt>
                <c:pt idx="1377">
                  <c:v>27.56</c:v>
                </c:pt>
                <c:pt idx="1378">
                  <c:v>27.58</c:v>
                </c:pt>
                <c:pt idx="1379">
                  <c:v>27.6</c:v>
                </c:pt>
                <c:pt idx="1380">
                  <c:v>27.62</c:v>
                </c:pt>
                <c:pt idx="1381">
                  <c:v>27.64</c:v>
                </c:pt>
                <c:pt idx="1382">
                  <c:v>27.66</c:v>
                </c:pt>
                <c:pt idx="1383">
                  <c:v>27.68</c:v>
                </c:pt>
                <c:pt idx="1384">
                  <c:v>27.7</c:v>
                </c:pt>
                <c:pt idx="1385">
                  <c:v>27.72</c:v>
                </c:pt>
                <c:pt idx="1386">
                  <c:v>27.74</c:v>
                </c:pt>
                <c:pt idx="1387">
                  <c:v>27.76</c:v>
                </c:pt>
                <c:pt idx="1388">
                  <c:v>27.78</c:v>
                </c:pt>
                <c:pt idx="1389">
                  <c:v>27.8</c:v>
                </c:pt>
                <c:pt idx="1390">
                  <c:v>27.82</c:v>
                </c:pt>
                <c:pt idx="1391">
                  <c:v>27.84</c:v>
                </c:pt>
                <c:pt idx="1392">
                  <c:v>27.86</c:v>
                </c:pt>
                <c:pt idx="1393">
                  <c:v>27.88</c:v>
                </c:pt>
                <c:pt idx="1394">
                  <c:v>27.9</c:v>
                </c:pt>
                <c:pt idx="1395">
                  <c:v>27.92</c:v>
                </c:pt>
                <c:pt idx="1396">
                  <c:v>27.94</c:v>
                </c:pt>
                <c:pt idx="1397">
                  <c:v>27.96</c:v>
                </c:pt>
                <c:pt idx="1398">
                  <c:v>27.98</c:v>
                </c:pt>
                <c:pt idx="1399">
                  <c:v>28</c:v>
                </c:pt>
                <c:pt idx="1400">
                  <c:v>28.02</c:v>
                </c:pt>
                <c:pt idx="1401">
                  <c:v>28.04</c:v>
                </c:pt>
                <c:pt idx="1402">
                  <c:v>28.06</c:v>
                </c:pt>
                <c:pt idx="1403">
                  <c:v>28.08</c:v>
                </c:pt>
                <c:pt idx="1404">
                  <c:v>28.1</c:v>
                </c:pt>
                <c:pt idx="1405">
                  <c:v>28.12</c:v>
                </c:pt>
                <c:pt idx="1406">
                  <c:v>28.14</c:v>
                </c:pt>
                <c:pt idx="1407">
                  <c:v>28.16</c:v>
                </c:pt>
                <c:pt idx="1408">
                  <c:v>28.18</c:v>
                </c:pt>
                <c:pt idx="1409">
                  <c:v>28.2</c:v>
                </c:pt>
                <c:pt idx="1410">
                  <c:v>28.22</c:v>
                </c:pt>
                <c:pt idx="1411">
                  <c:v>28.24</c:v>
                </c:pt>
                <c:pt idx="1412">
                  <c:v>28.26</c:v>
                </c:pt>
                <c:pt idx="1413">
                  <c:v>28.28</c:v>
                </c:pt>
                <c:pt idx="1414">
                  <c:v>28.3</c:v>
                </c:pt>
                <c:pt idx="1415">
                  <c:v>28.32</c:v>
                </c:pt>
                <c:pt idx="1416">
                  <c:v>28.34</c:v>
                </c:pt>
                <c:pt idx="1417">
                  <c:v>28.36</c:v>
                </c:pt>
                <c:pt idx="1418">
                  <c:v>28.38</c:v>
                </c:pt>
                <c:pt idx="1419">
                  <c:v>28.4</c:v>
                </c:pt>
                <c:pt idx="1420">
                  <c:v>28.42</c:v>
                </c:pt>
                <c:pt idx="1421">
                  <c:v>28.44</c:v>
                </c:pt>
                <c:pt idx="1422">
                  <c:v>28.46</c:v>
                </c:pt>
                <c:pt idx="1423">
                  <c:v>28.48</c:v>
                </c:pt>
                <c:pt idx="1424">
                  <c:v>28.5</c:v>
                </c:pt>
                <c:pt idx="1425">
                  <c:v>28.52</c:v>
                </c:pt>
                <c:pt idx="1426">
                  <c:v>28.54</c:v>
                </c:pt>
                <c:pt idx="1427">
                  <c:v>28.56</c:v>
                </c:pt>
                <c:pt idx="1428">
                  <c:v>28.58</c:v>
                </c:pt>
                <c:pt idx="1429">
                  <c:v>28.6</c:v>
                </c:pt>
                <c:pt idx="1430">
                  <c:v>28.62</c:v>
                </c:pt>
                <c:pt idx="1431">
                  <c:v>28.64</c:v>
                </c:pt>
                <c:pt idx="1432">
                  <c:v>28.66</c:v>
                </c:pt>
                <c:pt idx="1433">
                  <c:v>28.68</c:v>
                </c:pt>
                <c:pt idx="1434">
                  <c:v>28.7</c:v>
                </c:pt>
                <c:pt idx="1435">
                  <c:v>28.72</c:v>
                </c:pt>
                <c:pt idx="1436">
                  <c:v>28.74</c:v>
                </c:pt>
                <c:pt idx="1437">
                  <c:v>28.76</c:v>
                </c:pt>
                <c:pt idx="1438">
                  <c:v>28.78</c:v>
                </c:pt>
                <c:pt idx="1439">
                  <c:v>28.8</c:v>
                </c:pt>
                <c:pt idx="1440">
                  <c:v>28.82</c:v>
                </c:pt>
                <c:pt idx="1441">
                  <c:v>28.84</c:v>
                </c:pt>
                <c:pt idx="1442">
                  <c:v>28.86</c:v>
                </c:pt>
                <c:pt idx="1443">
                  <c:v>28.88</c:v>
                </c:pt>
                <c:pt idx="1444">
                  <c:v>28.9</c:v>
                </c:pt>
                <c:pt idx="1445">
                  <c:v>28.92</c:v>
                </c:pt>
                <c:pt idx="1446">
                  <c:v>28.94</c:v>
                </c:pt>
                <c:pt idx="1447">
                  <c:v>28.96</c:v>
                </c:pt>
                <c:pt idx="1448">
                  <c:v>28.98</c:v>
                </c:pt>
                <c:pt idx="1449">
                  <c:v>29</c:v>
                </c:pt>
                <c:pt idx="1450">
                  <c:v>29.02</c:v>
                </c:pt>
                <c:pt idx="1451">
                  <c:v>29.04</c:v>
                </c:pt>
                <c:pt idx="1452">
                  <c:v>29.06</c:v>
                </c:pt>
                <c:pt idx="1453">
                  <c:v>29.08</c:v>
                </c:pt>
                <c:pt idx="1454">
                  <c:v>29.1</c:v>
                </c:pt>
                <c:pt idx="1455">
                  <c:v>29.12</c:v>
                </c:pt>
                <c:pt idx="1456">
                  <c:v>29.14</c:v>
                </c:pt>
                <c:pt idx="1457">
                  <c:v>29.16</c:v>
                </c:pt>
                <c:pt idx="1458">
                  <c:v>29.18</c:v>
                </c:pt>
                <c:pt idx="1459">
                  <c:v>29.2</c:v>
                </c:pt>
                <c:pt idx="1460">
                  <c:v>29.22</c:v>
                </c:pt>
                <c:pt idx="1461">
                  <c:v>29.24</c:v>
                </c:pt>
                <c:pt idx="1462">
                  <c:v>29.26</c:v>
                </c:pt>
                <c:pt idx="1463">
                  <c:v>29.28</c:v>
                </c:pt>
                <c:pt idx="1464">
                  <c:v>29.3</c:v>
                </c:pt>
                <c:pt idx="1465">
                  <c:v>29.32</c:v>
                </c:pt>
                <c:pt idx="1466">
                  <c:v>29.34</c:v>
                </c:pt>
                <c:pt idx="1467">
                  <c:v>29.36</c:v>
                </c:pt>
                <c:pt idx="1468">
                  <c:v>29.38</c:v>
                </c:pt>
                <c:pt idx="1469">
                  <c:v>29.4</c:v>
                </c:pt>
                <c:pt idx="1470">
                  <c:v>29.42</c:v>
                </c:pt>
                <c:pt idx="1471">
                  <c:v>29.44</c:v>
                </c:pt>
                <c:pt idx="1472">
                  <c:v>29.46</c:v>
                </c:pt>
                <c:pt idx="1473">
                  <c:v>29.48</c:v>
                </c:pt>
                <c:pt idx="1474">
                  <c:v>29.5</c:v>
                </c:pt>
                <c:pt idx="1475">
                  <c:v>29.52</c:v>
                </c:pt>
                <c:pt idx="1476">
                  <c:v>29.54</c:v>
                </c:pt>
                <c:pt idx="1477">
                  <c:v>29.56</c:v>
                </c:pt>
                <c:pt idx="1478">
                  <c:v>29.58</c:v>
                </c:pt>
                <c:pt idx="1479">
                  <c:v>29.6</c:v>
                </c:pt>
                <c:pt idx="1480">
                  <c:v>29.62</c:v>
                </c:pt>
                <c:pt idx="1481">
                  <c:v>29.64</c:v>
                </c:pt>
                <c:pt idx="1482">
                  <c:v>29.66</c:v>
                </c:pt>
                <c:pt idx="1483">
                  <c:v>29.68</c:v>
                </c:pt>
                <c:pt idx="1484">
                  <c:v>29.7</c:v>
                </c:pt>
                <c:pt idx="1485">
                  <c:v>29.72</c:v>
                </c:pt>
                <c:pt idx="1486">
                  <c:v>29.74</c:v>
                </c:pt>
                <c:pt idx="1487">
                  <c:v>29.76</c:v>
                </c:pt>
                <c:pt idx="1488">
                  <c:v>29.78</c:v>
                </c:pt>
                <c:pt idx="1489">
                  <c:v>29.8</c:v>
                </c:pt>
                <c:pt idx="1490">
                  <c:v>29.82</c:v>
                </c:pt>
                <c:pt idx="1491">
                  <c:v>29.84</c:v>
                </c:pt>
                <c:pt idx="1492">
                  <c:v>29.86</c:v>
                </c:pt>
                <c:pt idx="1493">
                  <c:v>29.88</c:v>
                </c:pt>
                <c:pt idx="1494">
                  <c:v>29.9</c:v>
                </c:pt>
                <c:pt idx="1495">
                  <c:v>29.92</c:v>
                </c:pt>
                <c:pt idx="1496">
                  <c:v>29.94</c:v>
                </c:pt>
                <c:pt idx="1497">
                  <c:v>29.96</c:v>
                </c:pt>
                <c:pt idx="1498">
                  <c:v>29.98</c:v>
                </c:pt>
                <c:pt idx="1499">
                  <c:v>30</c:v>
                </c:pt>
              </c:numCache>
            </c:numRef>
          </c:xVal>
          <c:yVal>
            <c:numRef>
              <c:f>'Pinch-out seminar'!$Y$5:$Y$1504</c:f>
              <c:numCache>
                <c:formatCode>0.00</c:formatCode>
                <c:ptCount val="1500"/>
                <c:pt idx="0">
                  <c:v>6.9730269999999997E-12</c:v>
                </c:pt>
                <c:pt idx="1">
                  <c:v>1.5473840000000001E-10</c:v>
                </c:pt>
                <c:pt idx="2">
                  <c:v>1.747483E-9</c:v>
                </c:pt>
                <c:pt idx="3">
                  <c:v>1.3316719999999999E-8</c:v>
                </c:pt>
                <c:pt idx="4">
                  <c:v>7.6453350000000002E-8</c:v>
                </c:pt>
                <c:pt idx="5">
                  <c:v>3.5019700000000002E-7</c:v>
                </c:pt>
                <c:pt idx="6">
                  <c:v>1.3261779999999999E-6</c:v>
                </c:pt>
                <c:pt idx="7">
                  <c:v>4.2590960000000003E-6</c:v>
                </c:pt>
                <c:pt idx="8">
                  <c:v>1.1838020000000001E-5</c:v>
                </c:pt>
                <c:pt idx="9">
                  <c:v>2.8978900000000001E-5</c:v>
                </c:pt>
                <c:pt idx="10">
                  <c:v>6.3472079999999997E-5</c:v>
                </c:pt>
                <c:pt idx="11">
                  <c:v>1.2621600000000001E-4</c:v>
                </c:pt>
                <c:pt idx="12">
                  <c:v>2.2896839999999999E-4</c:v>
                </c:pt>
                <c:pt idx="13">
                  <c:v>3.7718430000000002E-4</c:v>
                </c:pt>
                <c:pt idx="14">
                  <c:v>5.8613329999999996E-4</c:v>
                </c:pt>
                <c:pt idx="15">
                  <c:v>8.925049E-4</c:v>
                </c:pt>
                <c:pt idx="16">
                  <c:v>1.323624E-3</c:v>
                </c:pt>
                <c:pt idx="17">
                  <c:v>1.890905E-3</c:v>
                </c:pt>
                <c:pt idx="18">
                  <c:v>2.6106689999999999E-3</c:v>
                </c:pt>
                <c:pt idx="19">
                  <c:v>3.5027069999999999E-3</c:v>
                </c:pt>
                <c:pt idx="20">
                  <c:v>4.5830940000000002E-3</c:v>
                </c:pt>
                <c:pt idx="21">
                  <c:v>5.8653890000000004E-3</c:v>
                </c:pt>
                <c:pt idx="22">
                  <c:v>7.3606059999999996E-3</c:v>
                </c:pt>
                <c:pt idx="23">
                  <c:v>9.0753320000000002E-3</c:v>
                </c:pt>
                <c:pt idx="24">
                  <c:v>1.1011679999999999E-2</c:v>
                </c:pt>
                <c:pt idx="25">
                  <c:v>1.3167160000000001E-2</c:v>
                </c:pt>
                <c:pt idx="26">
                  <c:v>1.5533720000000001E-2</c:v>
                </c:pt>
                <c:pt idx="27">
                  <c:v>1.8097820000000001E-2</c:v>
                </c:pt>
                <c:pt idx="28">
                  <c:v>2.0840589999999999E-2</c:v>
                </c:pt>
                <c:pt idx="29">
                  <c:v>2.3737600000000001E-2</c:v>
                </c:pt>
                <c:pt idx="30">
                  <c:v>2.675918E-2</c:v>
                </c:pt>
                <c:pt idx="31">
                  <c:v>2.987126E-2</c:v>
                </c:pt>
                <c:pt idx="32">
                  <c:v>3.3036120000000002E-2</c:v>
                </c:pt>
                <c:pt idx="33">
                  <c:v>3.621253E-2</c:v>
                </c:pt>
                <c:pt idx="34">
                  <c:v>3.9346359999999997E-2</c:v>
                </c:pt>
                <c:pt idx="35">
                  <c:v>4.2375110000000001E-2</c:v>
                </c:pt>
                <c:pt idx="36">
                  <c:v>4.5265960000000001E-2</c:v>
                </c:pt>
                <c:pt idx="37">
                  <c:v>4.79937E-2</c:v>
                </c:pt>
                <c:pt idx="38">
                  <c:v>5.0502079999999998E-2</c:v>
                </c:pt>
                <c:pt idx="39">
                  <c:v>5.274044E-2</c:v>
                </c:pt>
                <c:pt idx="40">
                  <c:v>5.466907E-2</c:v>
                </c:pt>
                <c:pt idx="41">
                  <c:v>5.6246709999999998E-2</c:v>
                </c:pt>
                <c:pt idx="42">
                  <c:v>5.7443319999999999E-2</c:v>
                </c:pt>
                <c:pt idx="43">
                  <c:v>5.8227920000000002E-2</c:v>
                </c:pt>
                <c:pt idx="44">
                  <c:v>5.857238E-2</c:v>
                </c:pt>
                <c:pt idx="45">
                  <c:v>5.8475390000000002E-2</c:v>
                </c:pt>
                <c:pt idx="46">
                  <c:v>5.7937200000000001E-2</c:v>
                </c:pt>
                <c:pt idx="47">
                  <c:v>5.6924389999999998E-2</c:v>
                </c:pt>
                <c:pt idx="48">
                  <c:v>5.5429029999999997E-2</c:v>
                </c:pt>
                <c:pt idx="49">
                  <c:v>5.3485020000000001E-2</c:v>
                </c:pt>
                <c:pt idx="50">
                  <c:v>5.1106609999999997E-2</c:v>
                </c:pt>
                <c:pt idx="51">
                  <c:v>4.8308379999999998E-2</c:v>
                </c:pt>
                <c:pt idx="52">
                  <c:v>4.5130860000000002E-2</c:v>
                </c:pt>
                <c:pt idx="53">
                  <c:v>4.1644819999999999E-2</c:v>
                </c:pt>
                <c:pt idx="54">
                  <c:v>3.791286E-2</c:v>
                </c:pt>
                <c:pt idx="55">
                  <c:v>3.39215E-2</c:v>
                </c:pt>
                <c:pt idx="56">
                  <c:v>2.9682190000000001E-2</c:v>
                </c:pt>
                <c:pt idx="57">
                  <c:v>2.529054E-2</c:v>
                </c:pt>
                <c:pt idx="58">
                  <c:v>2.0836150000000001E-2</c:v>
                </c:pt>
                <c:pt idx="59">
                  <c:v>1.6415559999999999E-2</c:v>
                </c:pt>
                <c:pt idx="60">
                  <c:v>1.215194E-2</c:v>
                </c:pt>
                <c:pt idx="61">
                  <c:v>8.0950589999999999E-3</c:v>
                </c:pt>
                <c:pt idx="62">
                  <c:v>4.2817649999999999E-3</c:v>
                </c:pt>
                <c:pt idx="63">
                  <c:v>8.1861810000000005E-4</c:v>
                </c:pt>
                <c:pt idx="64">
                  <c:v>-2.2214499999999998E-3</c:v>
                </c:pt>
                <c:pt idx="65">
                  <c:v>-4.7754169999999997E-3</c:v>
                </c:pt>
                <c:pt idx="66">
                  <c:v>-6.760991E-3</c:v>
                </c:pt>
                <c:pt idx="67">
                  <c:v>-8.1255719999999993E-3</c:v>
                </c:pt>
                <c:pt idx="68">
                  <c:v>-8.8127959999999995E-3</c:v>
                </c:pt>
                <c:pt idx="69">
                  <c:v>-8.7624E-3</c:v>
                </c:pt>
                <c:pt idx="70">
                  <c:v>-7.9472669999999992E-3</c:v>
                </c:pt>
                <c:pt idx="71">
                  <c:v>-6.3421520000000002E-3</c:v>
                </c:pt>
                <c:pt idx="72">
                  <c:v>-3.9241980000000003E-3</c:v>
                </c:pt>
                <c:pt idx="73">
                  <c:v>-7.1241749999999997E-4</c:v>
                </c:pt>
                <c:pt idx="74">
                  <c:v>3.2535789999999999E-3</c:v>
                </c:pt>
                <c:pt idx="75">
                  <c:v>7.9371839999999999E-3</c:v>
                </c:pt>
                <c:pt idx="76">
                  <c:v>1.329429E-2</c:v>
                </c:pt>
                <c:pt idx="77">
                  <c:v>1.9255350000000001E-2</c:v>
                </c:pt>
                <c:pt idx="78">
                  <c:v>2.5702909999999999E-2</c:v>
                </c:pt>
                <c:pt idx="79">
                  <c:v>3.2575859999999998E-2</c:v>
                </c:pt>
                <c:pt idx="80">
                  <c:v>3.9896349999999997E-2</c:v>
                </c:pt>
                <c:pt idx="81">
                  <c:v>4.7566520000000001E-2</c:v>
                </c:pt>
                <c:pt idx="82">
                  <c:v>5.5405620000000003E-2</c:v>
                </c:pt>
                <c:pt idx="83">
                  <c:v>6.3273090000000004E-2</c:v>
                </c:pt>
                <c:pt idx="84">
                  <c:v>7.0997160000000004E-2</c:v>
                </c:pt>
                <c:pt idx="85">
                  <c:v>7.8476909999999997E-2</c:v>
                </c:pt>
                <c:pt idx="86">
                  <c:v>8.5666370000000006E-2</c:v>
                </c:pt>
                <c:pt idx="87">
                  <c:v>9.2433500000000002E-2</c:v>
                </c:pt>
                <c:pt idx="88">
                  <c:v>9.8659979999999994E-2</c:v>
                </c:pt>
                <c:pt idx="89">
                  <c:v>0.1042429</c:v>
                </c:pt>
                <c:pt idx="90">
                  <c:v>0.1090675</c:v>
                </c:pt>
                <c:pt idx="91">
                  <c:v>0.113053</c:v>
                </c:pt>
                <c:pt idx="92">
                  <c:v>0.1161098</c:v>
                </c:pt>
                <c:pt idx="93">
                  <c:v>0.1181538</c:v>
                </c:pt>
                <c:pt idx="94">
                  <c:v>0.11915539999999999</c:v>
                </c:pt>
                <c:pt idx="95">
                  <c:v>0.1190595</c:v>
                </c:pt>
                <c:pt idx="96">
                  <c:v>0.1178015</c:v>
                </c:pt>
                <c:pt idx="97">
                  <c:v>0.1154004</c:v>
                </c:pt>
                <c:pt idx="98">
                  <c:v>0.1118938</c:v>
                </c:pt>
                <c:pt idx="99">
                  <c:v>0.10730820000000001</c:v>
                </c:pt>
                <c:pt idx="100">
                  <c:v>0.1017062</c:v>
                </c:pt>
                <c:pt idx="101">
                  <c:v>9.5182100000000006E-2</c:v>
                </c:pt>
                <c:pt idx="102">
                  <c:v>8.788253E-2</c:v>
                </c:pt>
                <c:pt idx="103">
                  <c:v>7.9940819999999996E-2</c:v>
                </c:pt>
                <c:pt idx="104">
                  <c:v>7.1367219999999995E-2</c:v>
                </c:pt>
                <c:pt idx="105">
                  <c:v>6.2204009999999997E-2</c:v>
                </c:pt>
                <c:pt idx="106">
                  <c:v>5.2644629999999998E-2</c:v>
                </c:pt>
                <c:pt idx="107">
                  <c:v>4.291524E-2</c:v>
                </c:pt>
                <c:pt idx="108">
                  <c:v>3.3245900000000002E-2</c:v>
                </c:pt>
                <c:pt idx="109">
                  <c:v>2.3826199999999999E-2</c:v>
                </c:pt>
                <c:pt idx="110">
                  <c:v>1.4775730000000001E-2</c:v>
                </c:pt>
                <c:pt idx="111">
                  <c:v>6.2225570000000001E-3</c:v>
                </c:pt>
                <c:pt idx="112">
                  <c:v>-1.715381E-3</c:v>
                </c:pt>
                <c:pt idx="113">
                  <c:v>-8.9300070000000002E-3</c:v>
                </c:pt>
                <c:pt idx="114">
                  <c:v>-1.528936E-2</c:v>
                </c:pt>
                <c:pt idx="115">
                  <c:v>-2.0676699999999999E-2</c:v>
                </c:pt>
                <c:pt idx="116">
                  <c:v>-2.4987780000000001E-2</c:v>
                </c:pt>
                <c:pt idx="117">
                  <c:v>-2.8104730000000001E-2</c:v>
                </c:pt>
                <c:pt idx="118">
                  <c:v>-2.9955039999999999E-2</c:v>
                </c:pt>
                <c:pt idx="119">
                  <c:v>-3.0490659999999999E-2</c:v>
                </c:pt>
                <c:pt idx="120">
                  <c:v>-2.9625459999999999E-2</c:v>
                </c:pt>
                <c:pt idx="121">
                  <c:v>-2.7327859999999999E-2</c:v>
                </c:pt>
                <c:pt idx="122">
                  <c:v>-2.363937E-2</c:v>
                </c:pt>
                <c:pt idx="123">
                  <c:v>-1.8593640000000002E-2</c:v>
                </c:pt>
                <c:pt idx="124">
                  <c:v>-1.224043E-2</c:v>
                </c:pt>
                <c:pt idx="125">
                  <c:v>-4.6706739999999997E-3</c:v>
                </c:pt>
                <c:pt idx="126">
                  <c:v>3.9913329999999997E-3</c:v>
                </c:pt>
                <c:pt idx="127">
                  <c:v>1.3578160000000001E-2</c:v>
                </c:pt>
                <c:pt idx="128">
                  <c:v>2.3939729999999999E-2</c:v>
                </c:pt>
                <c:pt idx="129">
                  <c:v>3.5010689999999997E-2</c:v>
                </c:pt>
                <c:pt idx="130">
                  <c:v>4.6709309999999997E-2</c:v>
                </c:pt>
                <c:pt idx="131">
                  <c:v>5.8853919999999997E-2</c:v>
                </c:pt>
                <c:pt idx="132">
                  <c:v>7.1179740000000005E-2</c:v>
                </c:pt>
                <c:pt idx="133">
                  <c:v>8.3364649999999998E-2</c:v>
                </c:pt>
                <c:pt idx="134">
                  <c:v>9.5208059999999997E-2</c:v>
                </c:pt>
                <c:pt idx="135">
                  <c:v>0.10659540000000001</c:v>
                </c:pt>
                <c:pt idx="136">
                  <c:v>0.1173564</c:v>
                </c:pt>
                <c:pt idx="137">
                  <c:v>0.1273456</c:v>
                </c:pt>
                <c:pt idx="138">
                  <c:v>0.13642889999999999</c:v>
                </c:pt>
                <c:pt idx="139">
                  <c:v>0.14448459999999999</c:v>
                </c:pt>
                <c:pt idx="140">
                  <c:v>0.15141550000000001</c:v>
                </c:pt>
                <c:pt idx="141">
                  <c:v>0.15709290000000001</c:v>
                </c:pt>
                <c:pt idx="142">
                  <c:v>0.1613945</c:v>
                </c:pt>
                <c:pt idx="143">
                  <c:v>0.16425029999999999</c:v>
                </c:pt>
                <c:pt idx="144">
                  <c:v>0.16559860000000001</c:v>
                </c:pt>
                <c:pt idx="145">
                  <c:v>0.1653522</c:v>
                </c:pt>
                <c:pt idx="146">
                  <c:v>0.16346630000000001</c:v>
                </c:pt>
                <c:pt idx="147">
                  <c:v>0.15997320000000001</c:v>
                </c:pt>
                <c:pt idx="148">
                  <c:v>0.15492429999999999</c:v>
                </c:pt>
                <c:pt idx="149">
                  <c:v>0.1483804</c:v>
                </c:pt>
                <c:pt idx="150">
                  <c:v>0.14044200000000001</c:v>
                </c:pt>
                <c:pt idx="151">
                  <c:v>0.13123879999999999</c:v>
                </c:pt>
                <c:pt idx="152">
                  <c:v>0.1209085</c:v>
                </c:pt>
                <c:pt idx="153">
                  <c:v>0.1096104</c:v>
                </c:pt>
                <c:pt idx="154">
                  <c:v>9.7533320000000007E-2</c:v>
                </c:pt>
                <c:pt idx="155">
                  <c:v>8.4868059999999995E-2</c:v>
                </c:pt>
                <c:pt idx="156">
                  <c:v>7.1811739999999999E-2</c:v>
                </c:pt>
                <c:pt idx="157">
                  <c:v>5.8623920000000003E-2</c:v>
                </c:pt>
                <c:pt idx="158">
                  <c:v>4.5589369999999997E-2</c:v>
                </c:pt>
                <c:pt idx="159">
                  <c:v>3.2930399999999999E-2</c:v>
                </c:pt>
                <c:pt idx="160">
                  <c:v>2.0835360000000001E-2</c:v>
                </c:pt>
                <c:pt idx="161">
                  <c:v>9.4964730000000001E-3</c:v>
                </c:pt>
                <c:pt idx="162">
                  <c:v>-9.2847190000000003E-4</c:v>
                </c:pt>
                <c:pt idx="163">
                  <c:v>-1.031573E-2</c:v>
                </c:pt>
                <c:pt idx="164">
                  <c:v>-1.854401E-2</c:v>
                </c:pt>
                <c:pt idx="165">
                  <c:v>-2.548663E-2</c:v>
                </c:pt>
                <c:pt idx="166">
                  <c:v>-3.1017909999999999E-2</c:v>
                </c:pt>
                <c:pt idx="167">
                  <c:v>-3.5045640000000003E-2</c:v>
                </c:pt>
                <c:pt idx="168">
                  <c:v>-3.7484080000000003E-2</c:v>
                </c:pt>
                <c:pt idx="169">
                  <c:v>-3.8225410000000001E-2</c:v>
                </c:pt>
                <c:pt idx="170">
                  <c:v>-3.7208869999999998E-2</c:v>
                </c:pt>
                <c:pt idx="171">
                  <c:v>-3.4429469999999997E-2</c:v>
                </c:pt>
                <c:pt idx="172">
                  <c:v>-2.989031E-2</c:v>
                </c:pt>
                <c:pt idx="173">
                  <c:v>-2.362274E-2</c:v>
                </c:pt>
                <c:pt idx="174">
                  <c:v>-1.5702979999999998E-2</c:v>
                </c:pt>
                <c:pt idx="175">
                  <c:v>-6.2430790000000003E-3</c:v>
                </c:pt>
                <c:pt idx="176">
                  <c:v>4.5859480000000003E-3</c:v>
                </c:pt>
                <c:pt idx="177">
                  <c:v>1.6582690000000001E-2</c:v>
                </c:pt>
                <c:pt idx="178">
                  <c:v>2.9625889999999998E-2</c:v>
                </c:pt>
                <c:pt idx="179">
                  <c:v>4.3607680000000003E-2</c:v>
                </c:pt>
                <c:pt idx="180">
                  <c:v>5.8291429999999998E-2</c:v>
                </c:pt>
                <c:pt idx="181">
                  <c:v>7.334533E-2</c:v>
                </c:pt>
                <c:pt idx="182">
                  <c:v>8.8422039999999993E-2</c:v>
                </c:pt>
                <c:pt idx="183">
                  <c:v>0.1032612</c:v>
                </c:pt>
                <c:pt idx="184">
                  <c:v>0.11768240000000001</c:v>
                </c:pt>
                <c:pt idx="185">
                  <c:v>0.13147739999999999</c:v>
                </c:pt>
                <c:pt idx="186">
                  <c:v>0.14442740000000001</c:v>
                </c:pt>
                <c:pt idx="187">
                  <c:v>0.1563235</c:v>
                </c:pt>
                <c:pt idx="188">
                  <c:v>0.16697409999999999</c:v>
                </c:pt>
                <c:pt idx="189">
                  <c:v>0.17626459999999999</c:v>
                </c:pt>
                <c:pt idx="190">
                  <c:v>0.1841072</c:v>
                </c:pt>
                <c:pt idx="191">
                  <c:v>0.1903957</c:v>
                </c:pt>
                <c:pt idx="192">
                  <c:v>0.1950701</c:v>
                </c:pt>
                <c:pt idx="193">
                  <c:v>0.19807469999999999</c:v>
                </c:pt>
                <c:pt idx="194">
                  <c:v>0.1993154</c:v>
                </c:pt>
                <c:pt idx="195">
                  <c:v>0.19873640000000001</c:v>
                </c:pt>
                <c:pt idx="196">
                  <c:v>0.1963395</c:v>
                </c:pt>
                <c:pt idx="197">
                  <c:v>0.19214990000000001</c:v>
                </c:pt>
                <c:pt idx="198">
                  <c:v>0.18621199999999999</c:v>
                </c:pt>
                <c:pt idx="199">
                  <c:v>0.17860760000000001</c:v>
                </c:pt>
                <c:pt idx="200">
                  <c:v>0.16945660000000001</c:v>
                </c:pt>
                <c:pt idx="201">
                  <c:v>0.15890799999999999</c:v>
                </c:pt>
                <c:pt idx="202">
                  <c:v>0.14714360000000001</c:v>
                </c:pt>
                <c:pt idx="203">
                  <c:v>0.13439860000000001</c:v>
                </c:pt>
                <c:pt idx="204">
                  <c:v>0.1209274</c:v>
                </c:pt>
                <c:pt idx="205">
                  <c:v>0.10694819999999999</c:v>
                </c:pt>
                <c:pt idx="206">
                  <c:v>9.2710429999999996E-2</c:v>
                </c:pt>
                <c:pt idx="207">
                  <c:v>7.853707E-2</c:v>
                </c:pt>
                <c:pt idx="208">
                  <c:v>6.4711069999999996E-2</c:v>
                </c:pt>
                <c:pt idx="209">
                  <c:v>5.1358279999999999E-2</c:v>
                </c:pt>
                <c:pt idx="210">
                  <c:v>3.8614210000000003E-2</c:v>
                </c:pt>
                <c:pt idx="211">
                  <c:v>2.6758669999999998E-2</c:v>
                </c:pt>
                <c:pt idx="212">
                  <c:v>1.6017739999999999E-2</c:v>
                </c:pt>
                <c:pt idx="213">
                  <c:v>6.5106230000000001E-3</c:v>
                </c:pt>
                <c:pt idx="214">
                  <c:v>-1.65507E-3</c:v>
                </c:pt>
                <c:pt idx="215">
                  <c:v>-8.3790600000000007E-3</c:v>
                </c:pt>
                <c:pt idx="216">
                  <c:v>-1.359526E-2</c:v>
                </c:pt>
                <c:pt idx="217">
                  <c:v>-1.7272840000000001E-2</c:v>
                </c:pt>
                <c:pt idx="218">
                  <c:v>-1.9352520000000002E-2</c:v>
                </c:pt>
                <c:pt idx="219">
                  <c:v>-1.975474E-2</c:v>
                </c:pt>
                <c:pt idx="220">
                  <c:v>-1.8451849999999999E-2</c:v>
                </c:pt>
                <c:pt idx="221">
                  <c:v>-1.5454270000000001E-2</c:v>
                </c:pt>
                <c:pt idx="222">
                  <c:v>-1.078312E-2</c:v>
                </c:pt>
                <c:pt idx="223">
                  <c:v>-4.4801260000000001E-3</c:v>
                </c:pt>
                <c:pt idx="224">
                  <c:v>3.3890299999999999E-3</c:v>
                </c:pt>
                <c:pt idx="225">
                  <c:v>1.27314E-2</c:v>
                </c:pt>
                <c:pt idx="226">
                  <c:v>2.3416409999999999E-2</c:v>
                </c:pt>
                <c:pt idx="227">
                  <c:v>3.5249419999999997E-2</c:v>
                </c:pt>
                <c:pt idx="228">
                  <c:v>4.7980839999999997E-2</c:v>
                </c:pt>
                <c:pt idx="229">
                  <c:v>6.1408299999999999E-2</c:v>
                </c:pt>
                <c:pt idx="230">
                  <c:v>7.5350570000000006E-2</c:v>
                </c:pt>
                <c:pt idx="231">
                  <c:v>8.9535400000000001E-2</c:v>
                </c:pt>
                <c:pt idx="232">
                  <c:v>0.1036309</c:v>
                </c:pt>
                <c:pt idx="233">
                  <c:v>0.117454</c:v>
                </c:pt>
                <c:pt idx="234">
                  <c:v>0.13090869999999999</c:v>
                </c:pt>
                <c:pt idx="235">
                  <c:v>0.1437552</c:v>
                </c:pt>
                <c:pt idx="236">
                  <c:v>0.1557656</c:v>
                </c:pt>
                <c:pt idx="237">
                  <c:v>0.1667804</c:v>
                </c:pt>
                <c:pt idx="238">
                  <c:v>0.176644</c:v>
                </c:pt>
                <c:pt idx="239">
                  <c:v>0.18525849999999999</c:v>
                </c:pt>
                <c:pt idx="240">
                  <c:v>0.19253029999999999</c:v>
                </c:pt>
                <c:pt idx="241">
                  <c:v>0.19836690000000001</c:v>
                </c:pt>
                <c:pt idx="242">
                  <c:v>0.2027246</c:v>
                </c:pt>
                <c:pt idx="243">
                  <c:v>0.2055631</c:v>
                </c:pt>
                <c:pt idx="244">
                  <c:v>0.20683499999999999</c:v>
                </c:pt>
                <c:pt idx="245">
                  <c:v>0.2065129</c:v>
                </c:pt>
                <c:pt idx="246">
                  <c:v>0.2045825</c:v>
                </c:pt>
                <c:pt idx="247">
                  <c:v>0.20104169999999999</c:v>
                </c:pt>
                <c:pt idx="248">
                  <c:v>0.19590730000000001</c:v>
                </c:pt>
                <c:pt idx="249">
                  <c:v>0.18921979999999999</c:v>
                </c:pt>
                <c:pt idx="250">
                  <c:v>0.18105370000000001</c:v>
                </c:pt>
                <c:pt idx="251">
                  <c:v>0.1715293</c:v>
                </c:pt>
                <c:pt idx="252">
                  <c:v>0.1608204</c:v>
                </c:pt>
                <c:pt idx="253">
                  <c:v>0.1491709</c:v>
                </c:pt>
                <c:pt idx="254">
                  <c:v>0.13682849999999999</c:v>
                </c:pt>
                <c:pt idx="255">
                  <c:v>0.12401</c:v>
                </c:pt>
                <c:pt idx="256">
                  <c:v>0.110956</c:v>
                </c:pt>
                <c:pt idx="257">
                  <c:v>9.7943409999999995E-2</c:v>
                </c:pt>
                <c:pt idx="258">
                  <c:v>8.5182530000000006E-2</c:v>
                </c:pt>
                <c:pt idx="259">
                  <c:v>7.2805789999999995E-2</c:v>
                </c:pt>
                <c:pt idx="260">
                  <c:v>6.1008159999999999E-2</c:v>
                </c:pt>
                <c:pt idx="261">
                  <c:v>4.9995989999999997E-2</c:v>
                </c:pt>
                <c:pt idx="262">
                  <c:v>3.9938649999999999E-2</c:v>
                </c:pt>
                <c:pt idx="263">
                  <c:v>3.0996800000000001E-2</c:v>
                </c:pt>
                <c:pt idx="264">
                  <c:v>2.3276930000000001E-2</c:v>
                </c:pt>
                <c:pt idx="265">
                  <c:v>1.6866989999999998E-2</c:v>
                </c:pt>
                <c:pt idx="266">
                  <c:v>1.186363E-2</c:v>
                </c:pt>
                <c:pt idx="267">
                  <c:v>8.3165489999999995E-3</c:v>
                </c:pt>
                <c:pt idx="268">
                  <c:v>6.2488889999999997E-3</c:v>
                </c:pt>
                <c:pt idx="269">
                  <c:v>5.7014370000000002E-3</c:v>
                </c:pt>
                <c:pt idx="270">
                  <c:v>6.6961829999999996E-3</c:v>
                </c:pt>
                <c:pt idx="271">
                  <c:v>9.2300960000000001E-3</c:v>
                </c:pt>
                <c:pt idx="272">
                  <c:v>1.330772E-2</c:v>
                </c:pt>
                <c:pt idx="273">
                  <c:v>1.8923240000000001E-2</c:v>
                </c:pt>
                <c:pt idx="274">
                  <c:v>2.6039949999999999E-2</c:v>
                </c:pt>
                <c:pt idx="275">
                  <c:v>3.4593859999999997E-2</c:v>
                </c:pt>
                <c:pt idx="276">
                  <c:v>4.4479270000000001E-2</c:v>
                </c:pt>
                <c:pt idx="277">
                  <c:v>5.5531469999999999E-2</c:v>
                </c:pt>
                <c:pt idx="278">
                  <c:v>6.7528080000000004E-2</c:v>
                </c:pt>
                <c:pt idx="279">
                  <c:v>8.0203969999999999E-2</c:v>
                </c:pt>
                <c:pt idx="280">
                  <c:v>9.331884E-2</c:v>
                </c:pt>
                <c:pt idx="281">
                  <c:v>0.1066447</c:v>
                </c:pt>
                <c:pt idx="282">
                  <c:v>0.11986570000000001</c:v>
                </c:pt>
                <c:pt idx="283">
                  <c:v>0.1328117</c:v>
                </c:pt>
                <c:pt idx="284">
                  <c:v>0.14538980000000001</c:v>
                </c:pt>
                <c:pt idx="285">
                  <c:v>0.15734049999999999</c:v>
                </c:pt>
                <c:pt idx="286">
                  <c:v>0.1685094</c:v>
                </c:pt>
                <c:pt idx="287">
                  <c:v>0.17878769999999999</c:v>
                </c:pt>
                <c:pt idx="288">
                  <c:v>0.1879902</c:v>
                </c:pt>
                <c:pt idx="289">
                  <c:v>0.19603039999999999</c:v>
                </c:pt>
                <c:pt idx="290">
                  <c:v>0.2028363</c:v>
                </c:pt>
                <c:pt idx="291">
                  <c:v>0.20828869999999999</c:v>
                </c:pt>
                <c:pt idx="292">
                  <c:v>0.21232390000000001</c:v>
                </c:pt>
                <c:pt idx="293">
                  <c:v>0.21491560000000001</c:v>
                </c:pt>
                <c:pt idx="294">
                  <c:v>0.2160301</c:v>
                </c:pt>
                <c:pt idx="295">
                  <c:v>0.21565329999999999</c:v>
                </c:pt>
                <c:pt idx="296">
                  <c:v>0.21379239999999999</c:v>
                </c:pt>
                <c:pt idx="297">
                  <c:v>0.2104529</c:v>
                </c:pt>
                <c:pt idx="298">
                  <c:v>0.20564450000000001</c:v>
                </c:pt>
                <c:pt idx="299">
                  <c:v>0.19939960000000001</c:v>
                </c:pt>
                <c:pt idx="300">
                  <c:v>0.1917806</c:v>
                </c:pt>
                <c:pt idx="301">
                  <c:v>0.182889</c:v>
                </c:pt>
                <c:pt idx="302">
                  <c:v>0.1728809</c:v>
                </c:pt>
                <c:pt idx="303">
                  <c:v>0.1619707</c:v>
                </c:pt>
                <c:pt idx="304">
                  <c:v>0.15041070000000001</c:v>
                </c:pt>
                <c:pt idx="305">
                  <c:v>0.138461</c:v>
                </c:pt>
                <c:pt idx="306">
                  <c:v>0.12637080000000001</c:v>
                </c:pt>
                <c:pt idx="307">
                  <c:v>0.1143776</c:v>
                </c:pt>
                <c:pt idx="308">
                  <c:v>0.1026638</c:v>
                </c:pt>
                <c:pt idx="309">
                  <c:v>9.1374880000000006E-2</c:v>
                </c:pt>
                <c:pt idx="310">
                  <c:v>8.0681320000000001E-2</c:v>
                </c:pt>
                <c:pt idx="311">
                  <c:v>7.0741070000000003E-2</c:v>
                </c:pt>
                <c:pt idx="312">
                  <c:v>6.1693459999999999E-2</c:v>
                </c:pt>
                <c:pt idx="313">
                  <c:v>5.3674220000000002E-2</c:v>
                </c:pt>
                <c:pt idx="314">
                  <c:v>4.6781879999999998E-2</c:v>
                </c:pt>
                <c:pt idx="315">
                  <c:v>4.1086549999999999E-2</c:v>
                </c:pt>
                <c:pt idx="316">
                  <c:v>3.6662519999999997E-2</c:v>
                </c:pt>
                <c:pt idx="317">
                  <c:v>3.3569599999999998E-2</c:v>
                </c:pt>
                <c:pt idx="318">
                  <c:v>3.1841109999999999E-2</c:v>
                </c:pt>
                <c:pt idx="319">
                  <c:v>3.1508639999999997E-2</c:v>
                </c:pt>
                <c:pt idx="320">
                  <c:v>3.2588730000000003E-2</c:v>
                </c:pt>
                <c:pt idx="321">
                  <c:v>3.5071980000000003E-2</c:v>
                </c:pt>
                <c:pt idx="322">
                  <c:v>3.895125E-2</c:v>
                </c:pt>
                <c:pt idx="323">
                  <c:v>4.4221480000000001E-2</c:v>
                </c:pt>
                <c:pt idx="324">
                  <c:v>5.0861040000000003E-2</c:v>
                </c:pt>
                <c:pt idx="325">
                  <c:v>5.8824990000000001E-2</c:v>
                </c:pt>
                <c:pt idx="326">
                  <c:v>6.802735E-2</c:v>
                </c:pt>
                <c:pt idx="327">
                  <c:v>7.8323550000000006E-2</c:v>
                </c:pt>
                <c:pt idx="328">
                  <c:v>8.9512179999999997E-2</c:v>
                </c:pt>
                <c:pt idx="329">
                  <c:v>0.1013515</c:v>
                </c:pt>
                <c:pt idx="330">
                  <c:v>0.1135859</c:v>
                </c:pt>
                <c:pt idx="331">
                  <c:v>0.12596360000000001</c:v>
                </c:pt>
                <c:pt idx="332">
                  <c:v>0.13826169999999999</c:v>
                </c:pt>
                <c:pt idx="333">
                  <c:v>0.1502898</c:v>
                </c:pt>
                <c:pt idx="334">
                  <c:v>0.16186880000000001</c:v>
                </c:pt>
                <c:pt idx="335">
                  <c:v>0.1728412</c:v>
                </c:pt>
                <c:pt idx="336">
                  <c:v>0.18307039999999999</c:v>
                </c:pt>
                <c:pt idx="337">
                  <c:v>0.1924313</c:v>
                </c:pt>
                <c:pt idx="338">
                  <c:v>0.2008182</c:v>
                </c:pt>
                <c:pt idx="339">
                  <c:v>0.2081423</c:v>
                </c:pt>
                <c:pt idx="340">
                  <c:v>0.21432680000000001</c:v>
                </c:pt>
                <c:pt idx="341">
                  <c:v>0.21929650000000001</c:v>
                </c:pt>
                <c:pt idx="342">
                  <c:v>0.22298660000000001</c:v>
                </c:pt>
                <c:pt idx="343">
                  <c:v>0.22535659999999999</c:v>
                </c:pt>
                <c:pt idx="344">
                  <c:v>0.22637689999999999</c:v>
                </c:pt>
                <c:pt idx="345">
                  <c:v>0.2260221</c:v>
                </c:pt>
                <c:pt idx="346">
                  <c:v>0.22428790000000001</c:v>
                </c:pt>
                <c:pt idx="347">
                  <c:v>0.22118550000000001</c:v>
                </c:pt>
                <c:pt idx="348">
                  <c:v>0.2167298</c:v>
                </c:pt>
                <c:pt idx="349">
                  <c:v>0.21095140000000001</c:v>
                </c:pt>
                <c:pt idx="350">
                  <c:v>0.20390949999999999</c:v>
                </c:pt>
                <c:pt idx="351">
                  <c:v>0.19570119999999999</c:v>
                </c:pt>
                <c:pt idx="352">
                  <c:v>0.18647250000000001</c:v>
                </c:pt>
                <c:pt idx="353">
                  <c:v>0.17641889999999999</c:v>
                </c:pt>
                <c:pt idx="354">
                  <c:v>0.16577049999999999</c:v>
                </c:pt>
                <c:pt idx="355">
                  <c:v>0.15476909999999999</c:v>
                </c:pt>
                <c:pt idx="356">
                  <c:v>0.14365159999999999</c:v>
                </c:pt>
                <c:pt idx="357">
                  <c:v>0.1326367</c:v>
                </c:pt>
                <c:pt idx="358">
                  <c:v>0.1219128</c:v>
                </c:pt>
                <c:pt idx="359">
                  <c:v>0.11164399999999999</c:v>
                </c:pt>
                <c:pt idx="360">
                  <c:v>0.10197929999999999</c:v>
                </c:pt>
                <c:pt idx="361">
                  <c:v>9.3048149999999996E-2</c:v>
                </c:pt>
                <c:pt idx="362">
                  <c:v>8.495722E-2</c:v>
                </c:pt>
                <c:pt idx="363">
                  <c:v>7.7794420000000003E-2</c:v>
                </c:pt>
                <c:pt idx="364">
                  <c:v>7.1641440000000001E-2</c:v>
                </c:pt>
                <c:pt idx="365">
                  <c:v>6.656948E-2</c:v>
                </c:pt>
                <c:pt idx="366">
                  <c:v>6.2639420000000001E-2</c:v>
                </c:pt>
                <c:pt idx="367">
                  <c:v>5.9908459999999997E-2</c:v>
                </c:pt>
                <c:pt idx="368">
                  <c:v>5.8415300000000003E-2</c:v>
                </c:pt>
                <c:pt idx="369">
                  <c:v>5.8187849999999999E-2</c:v>
                </c:pt>
                <c:pt idx="370">
                  <c:v>5.925031E-2</c:v>
                </c:pt>
                <c:pt idx="371">
                  <c:v>6.1605380000000001E-2</c:v>
                </c:pt>
                <c:pt idx="372">
                  <c:v>6.5243910000000002E-2</c:v>
                </c:pt>
                <c:pt idx="373">
                  <c:v>7.0157319999999995E-2</c:v>
                </c:pt>
                <c:pt idx="374">
                  <c:v>7.6324810000000007E-2</c:v>
                </c:pt>
                <c:pt idx="375">
                  <c:v>8.370002E-2</c:v>
                </c:pt>
                <c:pt idx="376">
                  <c:v>9.2197059999999997E-2</c:v>
                </c:pt>
                <c:pt idx="377">
                  <c:v>0.10168049999999999</c:v>
                </c:pt>
                <c:pt idx="378">
                  <c:v>0.1119686</c:v>
                </c:pt>
                <c:pt idx="379">
                  <c:v>0.1228443</c:v>
                </c:pt>
                <c:pt idx="380">
                  <c:v>0.13407259999999999</c:v>
                </c:pt>
                <c:pt idx="381">
                  <c:v>0.14541809999999999</c:v>
                </c:pt>
                <c:pt idx="382">
                  <c:v>0.156668</c:v>
                </c:pt>
                <c:pt idx="383">
                  <c:v>0.16763790000000001</c:v>
                </c:pt>
                <c:pt idx="384">
                  <c:v>0.1781596</c:v>
                </c:pt>
                <c:pt idx="385">
                  <c:v>0.188087</c:v>
                </c:pt>
                <c:pt idx="386">
                  <c:v>0.19729820000000001</c:v>
                </c:pt>
                <c:pt idx="387">
                  <c:v>0.20569009999999999</c:v>
                </c:pt>
                <c:pt idx="388">
                  <c:v>0.21317829999999999</c:v>
                </c:pt>
                <c:pt idx="389">
                  <c:v>0.2196931</c:v>
                </c:pt>
                <c:pt idx="390">
                  <c:v>0.22517380000000001</c:v>
                </c:pt>
                <c:pt idx="391">
                  <c:v>0.22956589999999999</c:v>
                </c:pt>
                <c:pt idx="392">
                  <c:v>0.2328219</c:v>
                </c:pt>
                <c:pt idx="393">
                  <c:v>0.23490620000000001</c:v>
                </c:pt>
                <c:pt idx="394">
                  <c:v>0.2357909</c:v>
                </c:pt>
                <c:pt idx="395">
                  <c:v>0.2354533</c:v>
                </c:pt>
                <c:pt idx="396">
                  <c:v>0.2338856</c:v>
                </c:pt>
                <c:pt idx="397">
                  <c:v>0.2310924</c:v>
                </c:pt>
                <c:pt idx="398">
                  <c:v>0.22708339999999999</c:v>
                </c:pt>
                <c:pt idx="399">
                  <c:v>0.2218802</c:v>
                </c:pt>
                <c:pt idx="400">
                  <c:v>0.21552940000000001</c:v>
                </c:pt>
                <c:pt idx="401">
                  <c:v>0.20811460000000001</c:v>
                </c:pt>
                <c:pt idx="402">
                  <c:v>0.19976640000000001</c:v>
                </c:pt>
                <c:pt idx="403">
                  <c:v>0.1906621</c:v>
                </c:pt>
                <c:pt idx="404">
                  <c:v>0.1810126</c:v>
                </c:pt>
                <c:pt idx="405">
                  <c:v>0.1710441</c:v>
                </c:pt>
                <c:pt idx="406">
                  <c:v>0.16098080000000001</c:v>
                </c:pt>
                <c:pt idx="407">
                  <c:v>0.15103130000000001</c:v>
                </c:pt>
                <c:pt idx="408">
                  <c:v>0.14137620000000001</c:v>
                </c:pt>
                <c:pt idx="409">
                  <c:v>0.13217280000000001</c:v>
                </c:pt>
                <c:pt idx="410">
                  <c:v>0.1235602</c:v>
                </c:pt>
                <c:pt idx="411">
                  <c:v>0.1156522</c:v>
                </c:pt>
                <c:pt idx="412">
                  <c:v>0.1085383</c:v>
                </c:pt>
                <c:pt idx="413">
                  <c:v>0.1022879</c:v>
                </c:pt>
                <c:pt idx="414">
                  <c:v>9.695397E-2</c:v>
                </c:pt>
                <c:pt idx="415">
                  <c:v>9.2582399999999995E-2</c:v>
                </c:pt>
                <c:pt idx="416">
                  <c:v>8.9215509999999998E-2</c:v>
                </c:pt>
                <c:pt idx="417">
                  <c:v>8.6891270000000007E-2</c:v>
                </c:pt>
                <c:pt idx="418">
                  <c:v>8.5641430000000004E-2</c:v>
                </c:pt>
                <c:pt idx="419">
                  <c:v>8.5495699999999994E-2</c:v>
                </c:pt>
                <c:pt idx="420">
                  <c:v>8.6479379999999995E-2</c:v>
                </c:pt>
                <c:pt idx="421">
                  <c:v>8.8604580000000002E-2</c:v>
                </c:pt>
                <c:pt idx="422">
                  <c:v>9.1873620000000003E-2</c:v>
                </c:pt>
                <c:pt idx="423">
                  <c:v>9.6284159999999994E-2</c:v>
                </c:pt>
                <c:pt idx="424">
                  <c:v>0.1018228</c:v>
                </c:pt>
                <c:pt idx="425">
                  <c:v>0.10845440000000001</c:v>
                </c:pt>
                <c:pt idx="426">
                  <c:v>0.11610860000000001</c:v>
                </c:pt>
                <c:pt idx="427">
                  <c:v>0.1246693</c:v>
                </c:pt>
                <c:pt idx="428">
                  <c:v>0.1339745</c:v>
                </c:pt>
                <c:pt idx="429">
                  <c:v>0.1438247</c:v>
                </c:pt>
                <c:pt idx="430">
                  <c:v>0.154</c:v>
                </c:pt>
                <c:pt idx="431">
                  <c:v>0.16427739999999999</c:v>
                </c:pt>
                <c:pt idx="432">
                  <c:v>0.1744531</c:v>
                </c:pt>
                <c:pt idx="433">
                  <c:v>0.18434929999999999</c:v>
                </c:pt>
                <c:pt idx="434">
                  <c:v>0.19380729999999999</c:v>
                </c:pt>
                <c:pt idx="435">
                  <c:v>0.2026937</c:v>
                </c:pt>
                <c:pt idx="436">
                  <c:v>0.21090229999999999</c:v>
                </c:pt>
                <c:pt idx="437">
                  <c:v>0.21834990000000001</c:v>
                </c:pt>
                <c:pt idx="438">
                  <c:v>0.2249736</c:v>
                </c:pt>
                <c:pt idx="439">
                  <c:v>0.23072309999999999</c:v>
                </c:pt>
                <c:pt idx="440">
                  <c:v>0.2355554</c:v>
                </c:pt>
                <c:pt idx="441">
                  <c:v>0.2394308</c:v>
                </c:pt>
                <c:pt idx="442">
                  <c:v>0.24231240000000001</c:v>
                </c:pt>
                <c:pt idx="443">
                  <c:v>0.24417059999999999</c:v>
                </c:pt>
                <c:pt idx="444">
                  <c:v>0.24498039999999999</c:v>
                </c:pt>
                <c:pt idx="445">
                  <c:v>0.24471850000000001</c:v>
                </c:pt>
                <c:pt idx="446">
                  <c:v>0.24337139999999999</c:v>
                </c:pt>
                <c:pt idx="447">
                  <c:v>0.2409356</c:v>
                </c:pt>
                <c:pt idx="448">
                  <c:v>0.23741490000000001</c:v>
                </c:pt>
                <c:pt idx="449">
                  <c:v>0.23282459999999999</c:v>
                </c:pt>
                <c:pt idx="450">
                  <c:v>0.2272025</c:v>
                </c:pt>
                <c:pt idx="451">
                  <c:v>0.22061929999999999</c:v>
                </c:pt>
                <c:pt idx="452">
                  <c:v>0.21318870000000001</c:v>
                </c:pt>
                <c:pt idx="453">
                  <c:v>0.20507010000000001</c:v>
                </c:pt>
                <c:pt idx="454">
                  <c:v>0.19645750000000001</c:v>
                </c:pt>
                <c:pt idx="455">
                  <c:v>0.18756249999999999</c:v>
                </c:pt>
                <c:pt idx="456">
                  <c:v>0.17859630000000001</c:v>
                </c:pt>
                <c:pt idx="457">
                  <c:v>0.16975399999999999</c:v>
                </c:pt>
                <c:pt idx="458">
                  <c:v>0.16120290000000001</c:v>
                </c:pt>
                <c:pt idx="459">
                  <c:v>0.15308620000000001</c:v>
                </c:pt>
                <c:pt idx="460">
                  <c:v>0.1455246</c:v>
                </c:pt>
                <c:pt idx="461">
                  <c:v>0.13861280000000001</c:v>
                </c:pt>
                <c:pt idx="462">
                  <c:v>0.13242300000000001</c:v>
                </c:pt>
                <c:pt idx="463">
                  <c:v>0.12700890000000001</c:v>
                </c:pt>
                <c:pt idx="464">
                  <c:v>0.1224103</c:v>
                </c:pt>
                <c:pt idx="465">
                  <c:v>0.11866160000000001</c:v>
                </c:pt>
                <c:pt idx="466">
                  <c:v>0.1157951</c:v>
                </c:pt>
                <c:pt idx="467">
                  <c:v>0.1138406</c:v>
                </c:pt>
                <c:pt idx="468">
                  <c:v>0.11282449999999999</c:v>
                </c:pt>
                <c:pt idx="469">
                  <c:v>0.1127722</c:v>
                </c:pt>
                <c:pt idx="470">
                  <c:v>0.11370710000000001</c:v>
                </c:pt>
                <c:pt idx="471">
                  <c:v>0.1156435</c:v>
                </c:pt>
                <c:pt idx="472">
                  <c:v>0.1185875</c:v>
                </c:pt>
                <c:pt idx="473">
                  <c:v>0.1225397</c:v>
                </c:pt>
                <c:pt idx="474">
                  <c:v>0.1274901</c:v>
                </c:pt>
                <c:pt idx="475">
                  <c:v>0.13341030000000001</c:v>
                </c:pt>
                <c:pt idx="476">
                  <c:v>0.1402419</c:v>
                </c:pt>
                <c:pt idx="477">
                  <c:v>0.1478854</c:v>
                </c:pt>
                <c:pt idx="478">
                  <c:v>0.15619720000000001</c:v>
                </c:pt>
                <c:pt idx="479">
                  <c:v>0.1649968</c:v>
                </c:pt>
                <c:pt idx="480">
                  <c:v>0.17408170000000001</c:v>
                </c:pt>
                <c:pt idx="481">
                  <c:v>0.18324599999999999</c:v>
                </c:pt>
                <c:pt idx="482">
                  <c:v>0.19230159999999999</c:v>
                </c:pt>
                <c:pt idx="483">
                  <c:v>0.2010873</c:v>
                </c:pt>
                <c:pt idx="484">
                  <c:v>0.2094646</c:v>
                </c:pt>
                <c:pt idx="485">
                  <c:v>0.2173216</c:v>
                </c:pt>
                <c:pt idx="486">
                  <c:v>0.2245713</c:v>
                </c:pt>
                <c:pt idx="487">
                  <c:v>0.23114509999999999</c:v>
                </c:pt>
                <c:pt idx="488">
                  <c:v>0.23699020000000001</c:v>
                </c:pt>
                <c:pt idx="489">
                  <c:v>0.24206330000000001</c:v>
                </c:pt>
                <c:pt idx="490">
                  <c:v>0.2463273</c:v>
                </c:pt>
                <c:pt idx="491">
                  <c:v>0.24974930000000001</c:v>
                </c:pt>
                <c:pt idx="492">
                  <c:v>0.25230010000000003</c:v>
                </c:pt>
                <c:pt idx="493">
                  <c:v>0.25395519999999999</c:v>
                </c:pt>
                <c:pt idx="494">
                  <c:v>0.25469360000000002</c:v>
                </c:pt>
                <c:pt idx="495">
                  <c:v>0.25449500000000003</c:v>
                </c:pt>
                <c:pt idx="496">
                  <c:v>0.25334570000000001</c:v>
                </c:pt>
                <c:pt idx="497">
                  <c:v>0.25124059999999998</c:v>
                </c:pt>
                <c:pt idx="498">
                  <c:v>0.2481815</c:v>
                </c:pt>
                <c:pt idx="499">
                  <c:v>0.2441816</c:v>
                </c:pt>
                <c:pt idx="500">
                  <c:v>0.23927380000000001</c:v>
                </c:pt>
                <c:pt idx="501">
                  <c:v>0.23351930000000001</c:v>
                </c:pt>
                <c:pt idx="502">
                  <c:v>0.22701689999999999</c:v>
                </c:pt>
                <c:pt idx="503">
                  <c:v>0.2199062</c:v>
                </c:pt>
                <c:pt idx="504">
                  <c:v>0.2123591</c:v>
                </c:pt>
                <c:pt idx="505">
                  <c:v>0.20456489999999999</c:v>
                </c:pt>
                <c:pt idx="506">
                  <c:v>0.19671379999999999</c:v>
                </c:pt>
                <c:pt idx="507">
                  <c:v>0.18898119999999999</c:v>
                </c:pt>
                <c:pt idx="508">
                  <c:v>0.1815175</c:v>
                </c:pt>
                <c:pt idx="509">
                  <c:v>0.17444860000000001</c:v>
                </c:pt>
                <c:pt idx="510">
                  <c:v>0.16787769999999999</c:v>
                </c:pt>
                <c:pt idx="511">
                  <c:v>0.16188469999999999</c:v>
                </c:pt>
                <c:pt idx="512">
                  <c:v>0.1565308</c:v>
                </c:pt>
                <c:pt idx="513">
                  <c:v>0.15186150000000001</c:v>
                </c:pt>
                <c:pt idx="514">
                  <c:v>0.1479104</c:v>
                </c:pt>
                <c:pt idx="515">
                  <c:v>0.14470530000000001</c:v>
                </c:pt>
                <c:pt idx="516">
                  <c:v>0.14227110000000001</c:v>
                </c:pt>
                <c:pt idx="517">
                  <c:v>0.1406316</c:v>
                </c:pt>
                <c:pt idx="518">
                  <c:v>0.13980809999999999</c:v>
                </c:pt>
                <c:pt idx="519">
                  <c:v>0.13982230000000001</c:v>
                </c:pt>
                <c:pt idx="520">
                  <c:v>0.1406946</c:v>
                </c:pt>
                <c:pt idx="521">
                  <c:v>0.1424388</c:v>
                </c:pt>
                <c:pt idx="522">
                  <c:v>0.14506150000000001</c:v>
                </c:pt>
                <c:pt idx="523">
                  <c:v>0.14856359999999999</c:v>
                </c:pt>
                <c:pt idx="524">
                  <c:v>0.1529364</c:v>
                </c:pt>
                <c:pt idx="525">
                  <c:v>0.15815480000000001</c:v>
                </c:pt>
                <c:pt idx="526">
                  <c:v>0.16416800000000001</c:v>
                </c:pt>
                <c:pt idx="527">
                  <c:v>0.17088999999999999</c:v>
                </c:pt>
                <c:pt idx="528">
                  <c:v>0.1781971</c:v>
                </c:pt>
                <c:pt idx="529">
                  <c:v>0.18593270000000001</c:v>
                </c:pt>
                <c:pt idx="530">
                  <c:v>0.1939197</c:v>
                </c:pt>
                <c:pt idx="531">
                  <c:v>0.20197590000000001</c:v>
                </c:pt>
                <c:pt idx="532">
                  <c:v>0.20993310000000001</c:v>
                </c:pt>
                <c:pt idx="533">
                  <c:v>0.2176457</c:v>
                </c:pt>
                <c:pt idx="534">
                  <c:v>0.22499089999999999</c:v>
                </c:pt>
                <c:pt idx="535">
                  <c:v>0.23187269999999999</c:v>
                </c:pt>
                <c:pt idx="536">
                  <c:v>0.23821819999999999</c:v>
                </c:pt>
                <c:pt idx="537">
                  <c:v>0.2439713</c:v>
                </c:pt>
                <c:pt idx="538">
                  <c:v>0.2490888</c:v>
                </c:pt>
                <c:pt idx="539">
                  <c:v>0.2535347</c:v>
                </c:pt>
                <c:pt idx="540">
                  <c:v>0.25727729999999999</c:v>
                </c:pt>
                <c:pt idx="541">
                  <c:v>0.26028849999999998</c:v>
                </c:pt>
                <c:pt idx="542">
                  <c:v>0.2625441</c:v>
                </c:pt>
                <c:pt idx="543">
                  <c:v>0.26402399999999998</c:v>
                </c:pt>
                <c:pt idx="544">
                  <c:v>0.26471020000000001</c:v>
                </c:pt>
                <c:pt idx="545">
                  <c:v>0.26458409999999999</c:v>
                </c:pt>
                <c:pt idx="546">
                  <c:v>0.26363300000000001</c:v>
                </c:pt>
                <c:pt idx="547">
                  <c:v>0.26185209999999998</c:v>
                </c:pt>
                <c:pt idx="548">
                  <c:v>0.25924439999999999</c:v>
                </c:pt>
                <c:pt idx="549">
                  <c:v>0.25582339999999998</c:v>
                </c:pt>
                <c:pt idx="550">
                  <c:v>0.25161790000000001</c:v>
                </c:pt>
                <c:pt idx="551">
                  <c:v>0.2466798</c:v>
                </c:pt>
                <c:pt idx="552">
                  <c:v>0.24109220000000001</c:v>
                </c:pt>
                <c:pt idx="553">
                  <c:v>0.2349734</c:v>
                </c:pt>
                <c:pt idx="554">
                  <c:v>0.2284718</c:v>
                </c:pt>
                <c:pt idx="555">
                  <c:v>0.22175239999999999</c:v>
                </c:pt>
                <c:pt idx="556">
                  <c:v>0.21498239999999999</c:v>
                </c:pt>
                <c:pt idx="557">
                  <c:v>0.208317</c:v>
                </c:pt>
                <c:pt idx="558">
                  <c:v>0.20188919999999999</c:v>
                </c:pt>
                <c:pt idx="559">
                  <c:v>0.1958104</c:v>
                </c:pt>
                <c:pt idx="560">
                  <c:v>0.19016959999999999</c:v>
                </c:pt>
                <c:pt idx="561">
                  <c:v>0.18503430000000001</c:v>
                </c:pt>
                <c:pt idx="562">
                  <c:v>0.1804558</c:v>
                </c:pt>
                <c:pt idx="563">
                  <c:v>0.1764725</c:v>
                </c:pt>
                <c:pt idx="564">
                  <c:v>0.1731133</c:v>
                </c:pt>
                <c:pt idx="565">
                  <c:v>0.1704012</c:v>
                </c:pt>
                <c:pt idx="566">
                  <c:v>0.16835610000000001</c:v>
                </c:pt>
                <c:pt idx="567">
                  <c:v>0.1669966</c:v>
                </c:pt>
                <c:pt idx="568">
                  <c:v>0.16634009999999999</c:v>
                </c:pt>
                <c:pt idx="569">
                  <c:v>0.1664051</c:v>
                </c:pt>
                <c:pt idx="570">
                  <c:v>0.16720950000000001</c:v>
                </c:pt>
                <c:pt idx="571">
                  <c:v>0.16876479999999999</c:v>
                </c:pt>
                <c:pt idx="572">
                  <c:v>0.17107639999999999</c:v>
                </c:pt>
                <c:pt idx="573">
                  <c:v>0.17414470000000001</c:v>
                </c:pt>
                <c:pt idx="574">
                  <c:v>0.17796139999999999</c:v>
                </c:pt>
                <c:pt idx="575">
                  <c:v>0.182505</c:v>
                </c:pt>
                <c:pt idx="576">
                  <c:v>0.18773219999999999</c:v>
                </c:pt>
                <c:pt idx="577">
                  <c:v>0.19357009999999999</c:v>
                </c:pt>
                <c:pt idx="578">
                  <c:v>0.1999138</c:v>
                </c:pt>
                <c:pt idx="579">
                  <c:v>0.20663049999999999</c:v>
                </c:pt>
                <c:pt idx="580">
                  <c:v>0.21356829999999999</c:v>
                </c:pt>
                <c:pt idx="581">
                  <c:v>0.22057019999999999</c:v>
                </c:pt>
                <c:pt idx="582">
                  <c:v>0.2274882</c:v>
                </c:pt>
                <c:pt idx="583">
                  <c:v>0.23419280000000001</c:v>
                </c:pt>
                <c:pt idx="584">
                  <c:v>0.24057539999999999</c:v>
                </c:pt>
                <c:pt idx="585">
                  <c:v>0.24655260000000001</c:v>
                </c:pt>
                <c:pt idx="586">
                  <c:v>0.25206260000000003</c:v>
                </c:pt>
                <c:pt idx="587">
                  <c:v>0.25705909999999998</c:v>
                </c:pt>
                <c:pt idx="588">
                  <c:v>0.26150679999999998</c:v>
                </c:pt>
                <c:pt idx="589">
                  <c:v>0.2653761</c:v>
                </c:pt>
                <c:pt idx="590">
                  <c:v>0.26864080000000001</c:v>
                </c:pt>
                <c:pt idx="591">
                  <c:v>0.27127820000000002</c:v>
                </c:pt>
                <c:pt idx="592">
                  <c:v>0.27326879999999998</c:v>
                </c:pt>
                <c:pt idx="593">
                  <c:v>0.27459610000000001</c:v>
                </c:pt>
                <c:pt idx="594">
                  <c:v>0.27524409999999999</c:v>
                </c:pt>
                <c:pt idx="595">
                  <c:v>0.2751963</c:v>
                </c:pt>
                <c:pt idx="596">
                  <c:v>0.27444099999999999</c:v>
                </c:pt>
                <c:pt idx="597">
                  <c:v>0.2729742</c:v>
                </c:pt>
                <c:pt idx="598">
                  <c:v>0.27079969999999998</c:v>
                </c:pt>
                <c:pt idx="599">
                  <c:v>0.26793020000000001</c:v>
                </c:pt>
                <c:pt idx="600">
                  <c:v>0.26439079999999998</c:v>
                </c:pt>
                <c:pt idx="601">
                  <c:v>0.26022469999999998</c:v>
                </c:pt>
                <c:pt idx="602">
                  <c:v>0.25550149999999999</c:v>
                </c:pt>
                <c:pt idx="603">
                  <c:v>0.25032080000000001</c:v>
                </c:pt>
                <c:pt idx="604">
                  <c:v>0.24480769999999999</c:v>
                </c:pt>
                <c:pt idx="605">
                  <c:v>0.2391028</c:v>
                </c:pt>
                <c:pt idx="606">
                  <c:v>0.2333498</c:v>
                </c:pt>
                <c:pt idx="607">
                  <c:v>0.22768379999999999</c:v>
                </c:pt>
                <c:pt idx="608">
                  <c:v>0.22222220000000001</c:v>
                </c:pt>
                <c:pt idx="609">
                  <c:v>0.2170629</c:v>
                </c:pt>
                <c:pt idx="610">
                  <c:v>0.2122831</c:v>
                </c:pt>
                <c:pt idx="611">
                  <c:v>0.2079405</c:v>
                </c:pt>
                <c:pt idx="612">
                  <c:v>0.20407810000000001</c:v>
                </c:pt>
                <c:pt idx="613">
                  <c:v>0.2007283</c:v>
                </c:pt>
                <c:pt idx="614">
                  <c:v>0.19791520000000001</c:v>
                </c:pt>
                <c:pt idx="615">
                  <c:v>0.19565730000000001</c:v>
                </c:pt>
                <c:pt idx="616">
                  <c:v>0.1939698</c:v>
                </c:pt>
                <c:pt idx="617">
                  <c:v>0.19286710000000001</c:v>
                </c:pt>
                <c:pt idx="618">
                  <c:v>0.1923627</c:v>
                </c:pt>
                <c:pt idx="619">
                  <c:v>0.19247210000000001</c:v>
                </c:pt>
                <c:pt idx="620">
                  <c:v>0.19321070000000001</c:v>
                </c:pt>
                <c:pt idx="621">
                  <c:v>0.1945885</c:v>
                </c:pt>
                <c:pt idx="622">
                  <c:v>0.1966098</c:v>
                </c:pt>
                <c:pt idx="623">
                  <c:v>0.19927410000000001</c:v>
                </c:pt>
                <c:pt idx="624">
                  <c:v>0.20257330000000001</c:v>
                </c:pt>
                <c:pt idx="625">
                  <c:v>0.2064888</c:v>
                </c:pt>
                <c:pt idx="626">
                  <c:v>0.2109849</c:v>
                </c:pt>
                <c:pt idx="627">
                  <c:v>0.21600140000000001</c:v>
                </c:pt>
                <c:pt idx="628">
                  <c:v>0.22145190000000001</c:v>
                </c:pt>
                <c:pt idx="629">
                  <c:v>0.22722539999999999</c:v>
                </c:pt>
                <c:pt idx="630">
                  <c:v>0.23319329999999999</c:v>
                </c:pt>
                <c:pt idx="631">
                  <c:v>0.23922070000000001</c:v>
                </c:pt>
                <c:pt idx="632">
                  <c:v>0.24517900000000001</c:v>
                </c:pt>
                <c:pt idx="633">
                  <c:v>0.25095450000000002</c:v>
                </c:pt>
                <c:pt idx="634">
                  <c:v>0.25645279999999998</c:v>
                </c:pt>
                <c:pt idx="635">
                  <c:v>0.26160250000000002</c:v>
                </c:pt>
                <c:pt idx="636">
                  <c:v>0.266351</c:v>
                </c:pt>
                <c:pt idx="637">
                  <c:v>0.2706597</c:v>
                </c:pt>
                <c:pt idx="638">
                  <c:v>0.27449889999999999</c:v>
                </c:pt>
                <c:pt idx="639">
                  <c:v>0.27784399999999998</c:v>
                </c:pt>
                <c:pt idx="640">
                  <c:v>0.28067399999999998</c:v>
                </c:pt>
                <c:pt idx="641">
                  <c:v>0.28297099999999997</c:v>
                </c:pt>
                <c:pt idx="642">
                  <c:v>0.28471970000000002</c:v>
                </c:pt>
                <c:pt idx="643">
                  <c:v>0.28590660000000001</c:v>
                </c:pt>
                <c:pt idx="644">
                  <c:v>0.28651860000000001</c:v>
                </c:pt>
                <c:pt idx="645">
                  <c:v>0.28654210000000002</c:v>
                </c:pt>
                <c:pt idx="646">
                  <c:v>0.28596700000000003</c:v>
                </c:pt>
                <c:pt idx="647">
                  <c:v>0.2847903</c:v>
                </c:pt>
                <c:pt idx="648">
                  <c:v>0.28301589999999999</c:v>
                </c:pt>
                <c:pt idx="649">
                  <c:v>0.28065489999999998</c:v>
                </c:pt>
                <c:pt idx="650">
                  <c:v>0.27772780000000002</c:v>
                </c:pt>
                <c:pt idx="651">
                  <c:v>0.27427020000000002</c:v>
                </c:pt>
                <c:pt idx="652">
                  <c:v>0.2703391</c:v>
                </c:pt>
                <c:pt idx="653">
                  <c:v>0.26601669999999999</c:v>
                </c:pt>
                <c:pt idx="654">
                  <c:v>0.26140730000000001</c:v>
                </c:pt>
                <c:pt idx="655">
                  <c:v>0.25662940000000001</c:v>
                </c:pt>
                <c:pt idx="656">
                  <c:v>0.25180550000000002</c:v>
                </c:pt>
                <c:pt idx="657">
                  <c:v>0.2470512</c:v>
                </c:pt>
                <c:pt idx="658">
                  <c:v>0.24246870000000001</c:v>
                </c:pt>
                <c:pt idx="659">
                  <c:v>0.23814299999999999</c:v>
                </c:pt>
                <c:pt idx="660">
                  <c:v>0.23414119999999999</c:v>
                </c:pt>
                <c:pt idx="661">
                  <c:v>0.2305132</c:v>
                </c:pt>
                <c:pt idx="662">
                  <c:v>0.22729559999999999</c:v>
                </c:pt>
                <c:pt idx="663">
                  <c:v>0.2245151</c:v>
                </c:pt>
                <c:pt idx="664">
                  <c:v>0.22219169999999999</c:v>
                </c:pt>
                <c:pt idx="665">
                  <c:v>0.22033939999999999</c:v>
                </c:pt>
                <c:pt idx="666">
                  <c:v>0.21896969999999999</c:v>
                </c:pt>
                <c:pt idx="667">
                  <c:v>0.2180935</c:v>
                </c:pt>
                <c:pt idx="668">
                  <c:v>0.21772140000000001</c:v>
                </c:pt>
                <c:pt idx="669">
                  <c:v>0.2178658</c:v>
                </c:pt>
                <c:pt idx="670">
                  <c:v>0.21853919999999999</c:v>
                </c:pt>
                <c:pt idx="671">
                  <c:v>0.21975020000000001</c:v>
                </c:pt>
                <c:pt idx="672">
                  <c:v>0.22150310000000001</c:v>
                </c:pt>
                <c:pt idx="673">
                  <c:v>0.223797</c:v>
                </c:pt>
                <c:pt idx="674">
                  <c:v>0.22662499999999999</c:v>
                </c:pt>
                <c:pt idx="675">
                  <c:v>0.2299706</c:v>
                </c:pt>
                <c:pt idx="676">
                  <c:v>0.23380380000000001</c:v>
                </c:pt>
                <c:pt idx="677">
                  <c:v>0.2380756</c:v>
                </c:pt>
                <c:pt idx="678">
                  <c:v>0.2427154</c:v>
                </c:pt>
                <c:pt idx="679">
                  <c:v>0.2476323</c:v>
                </c:pt>
                <c:pt idx="680">
                  <c:v>0.2527201</c:v>
                </c:pt>
                <c:pt idx="681">
                  <c:v>0.25786510000000001</c:v>
                </c:pt>
                <c:pt idx="682">
                  <c:v>0.262957</c:v>
                </c:pt>
                <c:pt idx="683">
                  <c:v>0.26789659999999998</c:v>
                </c:pt>
                <c:pt idx="684">
                  <c:v>0.2726016</c:v>
                </c:pt>
                <c:pt idx="685">
                  <c:v>0.27700979999999997</c:v>
                </c:pt>
                <c:pt idx="686">
                  <c:v>0.2810763</c:v>
                </c:pt>
                <c:pt idx="687">
                  <c:v>0.28476899999999999</c:v>
                </c:pt>
                <c:pt idx="688">
                  <c:v>0.28806379999999998</c:v>
                </c:pt>
                <c:pt idx="689">
                  <c:v>0.2909409</c:v>
                </c:pt>
                <c:pt idx="690">
                  <c:v>0.29338340000000002</c:v>
                </c:pt>
                <c:pt idx="691">
                  <c:v>0.29537780000000002</c:v>
                </c:pt>
                <c:pt idx="692">
                  <c:v>0.29691200000000001</c:v>
                </c:pt>
                <c:pt idx="693">
                  <c:v>0.2979755</c:v>
                </c:pt>
                <c:pt idx="694">
                  <c:v>0.2985582</c:v>
                </c:pt>
                <c:pt idx="695">
                  <c:v>0.29864889999999999</c:v>
                </c:pt>
                <c:pt idx="696">
                  <c:v>0.29823850000000002</c:v>
                </c:pt>
                <c:pt idx="697">
                  <c:v>0.29732389999999997</c:v>
                </c:pt>
                <c:pt idx="698">
                  <c:v>0.29590830000000001</c:v>
                </c:pt>
                <c:pt idx="699">
                  <c:v>0.29400100000000001</c:v>
                </c:pt>
                <c:pt idx="700">
                  <c:v>0.29161939999999997</c:v>
                </c:pt>
                <c:pt idx="701">
                  <c:v>0.28879260000000001</c:v>
                </c:pt>
                <c:pt idx="702">
                  <c:v>0.28556749999999997</c:v>
                </c:pt>
                <c:pt idx="703">
                  <c:v>0.28201090000000001</c:v>
                </c:pt>
                <c:pt idx="704">
                  <c:v>0.27820859999999997</c:v>
                </c:pt>
                <c:pt idx="705">
                  <c:v>0.27425939999999999</c:v>
                </c:pt>
                <c:pt idx="706">
                  <c:v>0.27026620000000001</c:v>
                </c:pt>
                <c:pt idx="707">
                  <c:v>0.26632739999999999</c:v>
                </c:pt>
                <c:pt idx="708">
                  <c:v>0.2625304</c:v>
                </c:pt>
                <c:pt idx="709">
                  <c:v>0.25894830000000002</c:v>
                </c:pt>
                <c:pt idx="710">
                  <c:v>0.25563900000000001</c:v>
                </c:pt>
                <c:pt idx="711">
                  <c:v>0.25264560000000003</c:v>
                </c:pt>
                <c:pt idx="712">
                  <c:v>0.24999950000000001</c:v>
                </c:pt>
                <c:pt idx="713">
                  <c:v>0.24772340000000001</c:v>
                </c:pt>
                <c:pt idx="714">
                  <c:v>0.2458333</c:v>
                </c:pt>
                <c:pt idx="715">
                  <c:v>0.24433959999999999</c:v>
                </c:pt>
                <c:pt idx="716">
                  <c:v>0.24325060000000001</c:v>
                </c:pt>
                <c:pt idx="717">
                  <c:v>0.24257409999999999</c:v>
                </c:pt>
                <c:pt idx="718">
                  <c:v>0.24231800000000001</c:v>
                </c:pt>
                <c:pt idx="719">
                  <c:v>0.2424924</c:v>
                </c:pt>
                <c:pt idx="720">
                  <c:v>0.2431073</c:v>
                </c:pt>
                <c:pt idx="721">
                  <c:v>0.2441699</c:v>
                </c:pt>
                <c:pt idx="722">
                  <c:v>0.24568380000000001</c:v>
                </c:pt>
                <c:pt idx="723">
                  <c:v>0.2476486</c:v>
                </c:pt>
                <c:pt idx="724">
                  <c:v>0.25005820000000001</c:v>
                </c:pt>
                <c:pt idx="725">
                  <c:v>0.25289919999999999</c:v>
                </c:pt>
                <c:pt idx="726">
                  <c:v>0.25614690000000001</c:v>
                </c:pt>
                <c:pt idx="727">
                  <c:v>0.25976169999999998</c:v>
                </c:pt>
                <c:pt idx="728">
                  <c:v>0.26368649999999999</c:v>
                </c:pt>
                <c:pt idx="729">
                  <c:v>0.26784760000000002</c:v>
                </c:pt>
                <c:pt idx="730">
                  <c:v>0.27215729999999999</c:v>
                </c:pt>
                <c:pt idx="731">
                  <c:v>0.2765205</c:v>
                </c:pt>
                <c:pt idx="732">
                  <c:v>0.28084360000000003</c:v>
                </c:pt>
                <c:pt idx="733">
                  <c:v>0.28504170000000001</c:v>
                </c:pt>
                <c:pt idx="734">
                  <c:v>0.28904419999999997</c:v>
                </c:pt>
                <c:pt idx="735">
                  <c:v>0.292798</c:v>
                </c:pt>
                <c:pt idx="736">
                  <c:v>0.29626449999999999</c:v>
                </c:pt>
                <c:pt idx="737">
                  <c:v>0.29941640000000003</c:v>
                </c:pt>
                <c:pt idx="738">
                  <c:v>0.30223369999999999</c:v>
                </c:pt>
                <c:pt idx="739">
                  <c:v>0.30470039999999998</c:v>
                </c:pt>
                <c:pt idx="740">
                  <c:v>0.30680370000000001</c:v>
                </c:pt>
                <c:pt idx="741">
                  <c:v>0.30853330000000001</c:v>
                </c:pt>
                <c:pt idx="742">
                  <c:v>0.30988009999999999</c:v>
                </c:pt>
                <c:pt idx="743">
                  <c:v>0.310836</c:v>
                </c:pt>
                <c:pt idx="744">
                  <c:v>0.31139270000000002</c:v>
                </c:pt>
                <c:pt idx="745">
                  <c:v>0.31154189999999998</c:v>
                </c:pt>
                <c:pt idx="746">
                  <c:v>0.31127529999999998</c:v>
                </c:pt>
                <c:pt idx="747">
                  <c:v>0.31058930000000001</c:v>
                </c:pt>
                <c:pt idx="748">
                  <c:v>0.3094866</c:v>
                </c:pt>
                <c:pt idx="749">
                  <c:v>0.30797530000000001</c:v>
                </c:pt>
                <c:pt idx="750">
                  <c:v>0.30607010000000001</c:v>
                </c:pt>
                <c:pt idx="751">
                  <c:v>0.3037955</c:v>
                </c:pt>
                <c:pt idx="752">
                  <c:v>0.30118889999999998</c:v>
                </c:pt>
                <c:pt idx="753">
                  <c:v>0.29830380000000001</c:v>
                </c:pt>
                <c:pt idx="754">
                  <c:v>0.29520980000000002</c:v>
                </c:pt>
                <c:pt idx="755">
                  <c:v>0.29198829999999998</c:v>
                </c:pt>
                <c:pt idx="756">
                  <c:v>0.2887247</c:v>
                </c:pt>
                <c:pt idx="757">
                  <c:v>0.28550189999999998</c:v>
                </c:pt>
                <c:pt idx="758">
                  <c:v>0.28239449999999999</c:v>
                </c:pt>
                <c:pt idx="759">
                  <c:v>0.27946559999999998</c:v>
                </c:pt>
                <c:pt idx="760">
                  <c:v>0.27676479999999998</c:v>
                </c:pt>
                <c:pt idx="761">
                  <c:v>0.2743292</c:v>
                </c:pt>
                <c:pt idx="762">
                  <c:v>0.27218569999999997</c:v>
                </c:pt>
                <c:pt idx="763">
                  <c:v>0.2703527</c:v>
                </c:pt>
                <c:pt idx="764">
                  <c:v>0.26884279999999999</c:v>
                </c:pt>
                <c:pt idx="765">
                  <c:v>0.26766400000000001</c:v>
                </c:pt>
                <c:pt idx="766">
                  <c:v>0.266822</c:v>
                </c:pt>
                <c:pt idx="767">
                  <c:v>0.26632210000000001</c:v>
                </c:pt>
                <c:pt idx="768">
                  <c:v>0.26617030000000003</c:v>
                </c:pt>
                <c:pt idx="769">
                  <c:v>0.26637420000000001</c:v>
                </c:pt>
                <c:pt idx="770">
                  <c:v>0.26694180000000001</c:v>
                </c:pt>
                <c:pt idx="771">
                  <c:v>0.26787899999999998</c:v>
                </c:pt>
                <c:pt idx="772">
                  <c:v>0.26918880000000001</c:v>
                </c:pt>
                <c:pt idx="773">
                  <c:v>0.27087099999999997</c:v>
                </c:pt>
                <c:pt idx="774">
                  <c:v>0.27292050000000001</c:v>
                </c:pt>
                <c:pt idx="775">
                  <c:v>0.27532590000000001</c:v>
                </c:pt>
                <c:pt idx="776">
                  <c:v>0.2780668</c:v>
                </c:pt>
                <c:pt idx="777">
                  <c:v>0.28111160000000002</c:v>
                </c:pt>
                <c:pt idx="778">
                  <c:v>0.28441480000000002</c:v>
                </c:pt>
                <c:pt idx="779">
                  <c:v>0.28791699999999998</c:v>
                </c:pt>
                <c:pt idx="780">
                  <c:v>0.29154679999999999</c:v>
                </c:pt>
                <c:pt idx="781">
                  <c:v>0.29522599999999999</c:v>
                </c:pt>
                <c:pt idx="782">
                  <c:v>0.29887649999999999</c:v>
                </c:pt>
                <c:pt idx="783">
                  <c:v>0.30242669999999999</c:v>
                </c:pt>
                <c:pt idx="784">
                  <c:v>0.30581629999999999</c:v>
                </c:pt>
                <c:pt idx="785">
                  <c:v>0.30899919999999997</c:v>
                </c:pt>
                <c:pt idx="786">
                  <c:v>0.3119421</c:v>
                </c:pt>
                <c:pt idx="787">
                  <c:v>0.3146216</c:v>
                </c:pt>
                <c:pt idx="788">
                  <c:v>0.31702140000000001</c:v>
                </c:pt>
                <c:pt idx="789">
                  <c:v>0.3191292</c:v>
                </c:pt>
                <c:pt idx="790">
                  <c:v>0.32093519999999998</c:v>
                </c:pt>
                <c:pt idx="791">
                  <c:v>0.32243189999999999</c:v>
                </c:pt>
                <c:pt idx="792">
                  <c:v>0.32361299999999998</c:v>
                </c:pt>
                <c:pt idx="793">
                  <c:v>0.32447229999999999</c:v>
                </c:pt>
                <c:pt idx="794">
                  <c:v>0.32500319999999999</c:v>
                </c:pt>
                <c:pt idx="795">
                  <c:v>0.32519890000000001</c:v>
                </c:pt>
                <c:pt idx="796">
                  <c:v>0.32505289999999998</c:v>
                </c:pt>
                <c:pt idx="797">
                  <c:v>0.32456099999999999</c:v>
                </c:pt>
                <c:pt idx="798">
                  <c:v>0.32372529999999999</c:v>
                </c:pt>
                <c:pt idx="799">
                  <c:v>0.32255279999999997</c:v>
                </c:pt>
                <c:pt idx="800">
                  <c:v>0.3210557</c:v>
                </c:pt>
                <c:pt idx="801">
                  <c:v>0.31925369999999997</c:v>
                </c:pt>
                <c:pt idx="802">
                  <c:v>0.31717709999999999</c:v>
                </c:pt>
                <c:pt idx="803">
                  <c:v>0.31486930000000002</c:v>
                </c:pt>
                <c:pt idx="804">
                  <c:v>0.3123862</c:v>
                </c:pt>
                <c:pt idx="805">
                  <c:v>0.30979420000000002</c:v>
                </c:pt>
                <c:pt idx="806">
                  <c:v>0.30716359999999998</c:v>
                </c:pt>
                <c:pt idx="807">
                  <c:v>0.30456359999999999</c:v>
                </c:pt>
                <c:pt idx="808">
                  <c:v>0.30205670000000001</c:v>
                </c:pt>
                <c:pt idx="809">
                  <c:v>0.29969620000000002</c:v>
                </c:pt>
                <c:pt idx="810">
                  <c:v>0.29752440000000002</c:v>
                </c:pt>
                <c:pt idx="811">
                  <c:v>0.29557309999999998</c:v>
                </c:pt>
                <c:pt idx="812">
                  <c:v>0.2938654</c:v>
                </c:pt>
                <c:pt idx="813">
                  <c:v>0.29241719999999999</c:v>
                </c:pt>
                <c:pt idx="814">
                  <c:v>0.29123830000000001</c:v>
                </c:pt>
                <c:pt idx="815">
                  <c:v>0.29033429999999999</c:v>
                </c:pt>
                <c:pt idx="816">
                  <c:v>0.28970869999999999</c:v>
                </c:pt>
                <c:pt idx="817">
                  <c:v>0.28936450000000002</c:v>
                </c:pt>
                <c:pt idx="818">
                  <c:v>0.28930630000000002</c:v>
                </c:pt>
                <c:pt idx="819">
                  <c:v>0.28953950000000001</c:v>
                </c:pt>
                <c:pt idx="820">
                  <c:v>0.2900701</c:v>
                </c:pt>
                <c:pt idx="821">
                  <c:v>0.29090290000000002</c:v>
                </c:pt>
                <c:pt idx="822">
                  <c:v>0.29204059999999998</c:v>
                </c:pt>
                <c:pt idx="823">
                  <c:v>0.2934833</c:v>
                </c:pt>
                <c:pt idx="824">
                  <c:v>0.29522670000000001</c:v>
                </c:pt>
                <c:pt idx="825">
                  <c:v>0.29726130000000001</c:v>
                </c:pt>
                <c:pt idx="826">
                  <c:v>0.29957080000000003</c:v>
                </c:pt>
                <c:pt idx="827">
                  <c:v>0.30212990000000001</c:v>
                </c:pt>
                <c:pt idx="828">
                  <c:v>0.30490240000000002</c:v>
                </c:pt>
                <c:pt idx="829">
                  <c:v>0.30784060000000002</c:v>
                </c:pt>
                <c:pt idx="830">
                  <c:v>0.31088650000000001</c:v>
                </c:pt>
                <c:pt idx="831">
                  <c:v>0.31397609999999998</c:v>
                </c:pt>
                <c:pt idx="832">
                  <c:v>0.31704549999999998</c:v>
                </c:pt>
                <c:pt idx="833">
                  <c:v>0.32003510000000002</c:v>
                </c:pt>
                <c:pt idx="834">
                  <c:v>0.32289459999999998</c:v>
                </c:pt>
                <c:pt idx="835">
                  <c:v>0.3255844</c:v>
                </c:pt>
                <c:pt idx="836">
                  <c:v>0.32807540000000002</c:v>
                </c:pt>
                <c:pt idx="837">
                  <c:v>0.33034740000000001</c:v>
                </c:pt>
                <c:pt idx="838">
                  <c:v>0.33238649999999997</c:v>
                </c:pt>
                <c:pt idx="839">
                  <c:v>0.33418320000000001</c:v>
                </c:pt>
                <c:pt idx="840">
                  <c:v>0.33573049999999999</c:v>
                </c:pt>
                <c:pt idx="841">
                  <c:v>0.33702320000000002</c:v>
                </c:pt>
                <c:pt idx="842">
                  <c:v>0.33805750000000001</c:v>
                </c:pt>
                <c:pt idx="843">
                  <c:v>0.33882889999999999</c:v>
                </c:pt>
                <c:pt idx="844">
                  <c:v>0.33933249999999998</c:v>
                </c:pt>
                <c:pt idx="845">
                  <c:v>0.33956259999999999</c:v>
                </c:pt>
                <c:pt idx="846">
                  <c:v>0.33951419999999999</c:v>
                </c:pt>
                <c:pt idx="847">
                  <c:v>0.33918429999999999</c:v>
                </c:pt>
                <c:pt idx="848">
                  <c:v>0.33857350000000003</c:v>
                </c:pt>
                <c:pt idx="849">
                  <c:v>0.33768740000000003</c:v>
                </c:pt>
                <c:pt idx="850">
                  <c:v>0.3365361</c:v>
                </c:pt>
                <c:pt idx="851">
                  <c:v>0.33513540000000003</c:v>
                </c:pt>
                <c:pt idx="852">
                  <c:v>0.33350920000000001</c:v>
                </c:pt>
                <c:pt idx="853">
                  <c:v>0.3316924</c:v>
                </c:pt>
                <c:pt idx="854">
                  <c:v>0.32973010000000003</c:v>
                </c:pt>
                <c:pt idx="855">
                  <c:v>0.32767590000000002</c:v>
                </c:pt>
                <c:pt idx="856">
                  <c:v>0.32558749999999997</c:v>
                </c:pt>
                <c:pt idx="857">
                  <c:v>0.32352160000000002</c:v>
                </c:pt>
                <c:pt idx="858">
                  <c:v>0.32153009999999999</c:v>
                </c:pt>
                <c:pt idx="859">
                  <c:v>0.31965759999999999</c:v>
                </c:pt>
                <c:pt idx="860">
                  <c:v>0.31794</c:v>
                </c:pt>
                <c:pt idx="861">
                  <c:v>0.31640469999999998</c:v>
                </c:pt>
                <c:pt idx="862">
                  <c:v>0.31507160000000001</c:v>
                </c:pt>
                <c:pt idx="863">
                  <c:v>0.31395380000000001</c:v>
                </c:pt>
                <c:pt idx="864">
                  <c:v>0.31305919999999998</c:v>
                </c:pt>
                <c:pt idx="865">
                  <c:v>0.31239149999999999</c:v>
                </c:pt>
                <c:pt idx="866">
                  <c:v>0.31195279999999997</c:v>
                </c:pt>
                <c:pt idx="867">
                  <c:v>0.31174469999999999</c:v>
                </c:pt>
                <c:pt idx="868">
                  <c:v>0.31176989999999999</c:v>
                </c:pt>
                <c:pt idx="869">
                  <c:v>0.31203219999999998</c:v>
                </c:pt>
                <c:pt idx="870">
                  <c:v>0.31253570000000003</c:v>
                </c:pt>
                <c:pt idx="871">
                  <c:v>0.3132839</c:v>
                </c:pt>
                <c:pt idx="872">
                  <c:v>0.31427909999999998</c:v>
                </c:pt>
                <c:pt idx="873">
                  <c:v>0.31552150000000001</c:v>
                </c:pt>
                <c:pt idx="874">
                  <c:v>0.3170077</c:v>
                </c:pt>
                <c:pt idx="875">
                  <c:v>0.31873030000000002</c:v>
                </c:pt>
                <c:pt idx="876">
                  <c:v>0.32067620000000002</c:v>
                </c:pt>
                <c:pt idx="877">
                  <c:v>0.32282539999999998</c:v>
                </c:pt>
                <c:pt idx="878">
                  <c:v>0.32514900000000002</c:v>
                </c:pt>
                <c:pt idx="879">
                  <c:v>0.32760869999999997</c:v>
                </c:pt>
                <c:pt idx="880">
                  <c:v>0.33015810000000001</c:v>
                </c:pt>
                <c:pt idx="881">
                  <c:v>0.33274579999999998</c:v>
                </c:pt>
                <c:pt idx="882">
                  <c:v>0.3353198</c:v>
                </c:pt>
                <c:pt idx="883">
                  <c:v>0.3378313</c:v>
                </c:pt>
                <c:pt idx="884">
                  <c:v>0.34023819999999999</c:v>
                </c:pt>
                <c:pt idx="885">
                  <c:v>0.34250700000000001</c:v>
                </c:pt>
                <c:pt idx="886">
                  <c:v>0.34461259999999999</c:v>
                </c:pt>
                <c:pt idx="887">
                  <c:v>0.3465377</c:v>
                </c:pt>
                <c:pt idx="888">
                  <c:v>0.34827069999999999</c:v>
                </c:pt>
                <c:pt idx="889">
                  <c:v>0.3498039</c:v>
                </c:pt>
                <c:pt idx="890">
                  <c:v>0.3511321</c:v>
                </c:pt>
                <c:pt idx="891">
                  <c:v>0.3522516</c:v>
                </c:pt>
                <c:pt idx="892">
                  <c:v>0.35315999999999997</c:v>
                </c:pt>
                <c:pt idx="893">
                  <c:v>0.35385430000000001</c:v>
                </c:pt>
                <c:pt idx="894">
                  <c:v>0.35433110000000001</c:v>
                </c:pt>
                <c:pt idx="895">
                  <c:v>0.35458620000000002</c:v>
                </c:pt>
                <c:pt idx="896">
                  <c:v>0.35461579999999998</c:v>
                </c:pt>
                <c:pt idx="897">
                  <c:v>0.35441780000000001</c:v>
                </c:pt>
                <c:pt idx="898">
                  <c:v>0.3539928</c:v>
                </c:pt>
                <c:pt idx="899">
                  <c:v>0.35334490000000002</c:v>
                </c:pt>
                <c:pt idx="900">
                  <c:v>0.35248249999999998</c:v>
                </c:pt>
                <c:pt idx="901">
                  <c:v>0.35141840000000002</c:v>
                </c:pt>
                <c:pt idx="902">
                  <c:v>0.35017150000000002</c:v>
                </c:pt>
                <c:pt idx="903">
                  <c:v>0.34876889999999999</c:v>
                </c:pt>
                <c:pt idx="904">
                  <c:v>0.34724690000000002</c:v>
                </c:pt>
                <c:pt idx="905">
                  <c:v>0.34564850000000003</c:v>
                </c:pt>
                <c:pt idx="906">
                  <c:v>0.3440202</c:v>
                </c:pt>
                <c:pt idx="907">
                  <c:v>0.3424084</c:v>
                </c:pt>
                <c:pt idx="908">
                  <c:v>0.34085530000000003</c:v>
                </c:pt>
                <c:pt idx="909">
                  <c:v>0.33939789999999997</c:v>
                </c:pt>
                <c:pt idx="910">
                  <c:v>0.33806649999999999</c:v>
                </c:pt>
                <c:pt idx="911">
                  <c:v>0.33688439999999997</c:v>
                </c:pt>
                <c:pt idx="912">
                  <c:v>0.33586860000000002</c:v>
                </c:pt>
                <c:pt idx="913">
                  <c:v>0.3350303</c:v>
                </c:pt>
                <c:pt idx="914">
                  <c:v>0.3343756</c:v>
                </c:pt>
                <c:pt idx="915">
                  <c:v>0.33390750000000002</c:v>
                </c:pt>
                <c:pt idx="916">
                  <c:v>0.33362700000000001</c:v>
                </c:pt>
                <c:pt idx="917">
                  <c:v>0.33353450000000001</c:v>
                </c:pt>
                <c:pt idx="918">
                  <c:v>0.33363120000000002</c:v>
                </c:pt>
                <c:pt idx="919">
                  <c:v>0.33391939999999998</c:v>
                </c:pt>
                <c:pt idx="920">
                  <c:v>0.33440180000000003</c:v>
                </c:pt>
                <c:pt idx="921">
                  <c:v>0.33508110000000002</c:v>
                </c:pt>
                <c:pt idx="922">
                  <c:v>0.33595950000000002</c:v>
                </c:pt>
                <c:pt idx="923">
                  <c:v>0.33703719999999998</c:v>
                </c:pt>
                <c:pt idx="924">
                  <c:v>0.33831159999999999</c:v>
                </c:pt>
                <c:pt idx="925">
                  <c:v>0.33977610000000003</c:v>
                </c:pt>
                <c:pt idx="926">
                  <c:v>0.34142020000000001</c:v>
                </c:pt>
                <c:pt idx="927">
                  <c:v>0.34322770000000002</c:v>
                </c:pt>
                <c:pt idx="928">
                  <c:v>0.34517560000000003</c:v>
                </c:pt>
                <c:pt idx="929">
                  <c:v>0.34723379999999998</c:v>
                </c:pt>
                <c:pt idx="930">
                  <c:v>0.34936590000000001</c:v>
                </c:pt>
                <c:pt idx="931">
                  <c:v>0.35153129999999999</c:v>
                </c:pt>
                <c:pt idx="932">
                  <c:v>0.35368820000000001</c:v>
                </c:pt>
                <c:pt idx="933">
                  <c:v>0.35579690000000003</c:v>
                </c:pt>
                <c:pt idx="934">
                  <c:v>0.35782229999999998</c:v>
                </c:pt>
                <c:pt idx="935">
                  <c:v>0.3597361</c:v>
                </c:pt>
                <c:pt idx="936">
                  <c:v>0.36151699999999998</c:v>
                </c:pt>
                <c:pt idx="937">
                  <c:v>0.36315009999999998</c:v>
                </c:pt>
                <c:pt idx="938">
                  <c:v>0.36462519999999998</c:v>
                </c:pt>
                <c:pt idx="939">
                  <c:v>0.36593609999999999</c:v>
                </c:pt>
                <c:pt idx="940">
                  <c:v>0.36707869999999998</c:v>
                </c:pt>
                <c:pt idx="941">
                  <c:v>0.36805080000000001</c:v>
                </c:pt>
                <c:pt idx="942">
                  <c:v>0.36885099999999998</c:v>
                </c:pt>
                <c:pt idx="943">
                  <c:v>0.36947799999999997</c:v>
                </c:pt>
                <c:pt idx="944">
                  <c:v>0.36992950000000002</c:v>
                </c:pt>
                <c:pt idx="945">
                  <c:v>0.3702028</c:v>
                </c:pt>
                <c:pt idx="946">
                  <c:v>0.37029499999999999</c:v>
                </c:pt>
                <c:pt idx="947">
                  <c:v>0.37020439999999999</c:v>
                </c:pt>
                <c:pt idx="948">
                  <c:v>0.36993169999999997</c:v>
                </c:pt>
                <c:pt idx="949">
                  <c:v>0.36948029999999998</c:v>
                </c:pt>
                <c:pt idx="950">
                  <c:v>0.36885669999999998</c:v>
                </c:pt>
                <c:pt idx="951">
                  <c:v>0.36807129999999999</c:v>
                </c:pt>
                <c:pt idx="952">
                  <c:v>0.3671392</c:v>
                </c:pt>
                <c:pt idx="953">
                  <c:v>0.36608200000000002</c:v>
                </c:pt>
                <c:pt idx="954">
                  <c:v>0.36492770000000002</c:v>
                </c:pt>
                <c:pt idx="955">
                  <c:v>0.3637106</c:v>
                </c:pt>
                <c:pt idx="956">
                  <c:v>0.36246800000000001</c:v>
                </c:pt>
                <c:pt idx="957">
                  <c:v>0.36123699999999997</c:v>
                </c:pt>
                <c:pt idx="958">
                  <c:v>0.36005199999999998</c:v>
                </c:pt>
                <c:pt idx="959">
                  <c:v>0.35894350000000003</c:v>
                </c:pt>
                <c:pt idx="960">
                  <c:v>0.35793639999999999</c:v>
                </c:pt>
                <c:pt idx="961">
                  <c:v>0.3570507</c:v>
                </c:pt>
                <c:pt idx="962">
                  <c:v>0.35630079999999997</c:v>
                </c:pt>
                <c:pt idx="963">
                  <c:v>0.35569610000000002</c:v>
                </c:pt>
                <c:pt idx="964">
                  <c:v>0.355242</c:v>
                </c:pt>
                <c:pt idx="965">
                  <c:v>0.35494039999999999</c:v>
                </c:pt>
                <c:pt idx="966">
                  <c:v>0.35479179999999999</c:v>
                </c:pt>
                <c:pt idx="967">
                  <c:v>0.3547959</c:v>
                </c:pt>
                <c:pt idx="968">
                  <c:v>0.35495300000000002</c:v>
                </c:pt>
                <c:pt idx="969">
                  <c:v>0.35526419999999997</c:v>
                </c:pt>
                <c:pt idx="970">
                  <c:v>0.35573159999999998</c:v>
                </c:pt>
                <c:pt idx="971">
                  <c:v>0.35635719999999999</c:v>
                </c:pt>
                <c:pt idx="972">
                  <c:v>0.35714210000000002</c:v>
                </c:pt>
                <c:pt idx="973">
                  <c:v>0.35808630000000002</c:v>
                </c:pt>
                <c:pt idx="974">
                  <c:v>0.35918739999999999</c:v>
                </c:pt>
                <c:pt idx="975">
                  <c:v>0.36043989999999998</c:v>
                </c:pt>
                <c:pt idx="976">
                  <c:v>0.36183500000000002</c:v>
                </c:pt>
                <c:pt idx="977">
                  <c:v>0.36335970000000001</c:v>
                </c:pt>
                <c:pt idx="978">
                  <c:v>0.3649963</c:v>
                </c:pt>
                <c:pt idx="979">
                  <c:v>0.36672149999999998</c:v>
                </c:pt>
                <c:pt idx="980">
                  <c:v>0.36850699999999997</c:v>
                </c:pt>
                <c:pt idx="981">
                  <c:v>0.3703207</c:v>
                </c:pt>
                <c:pt idx="982">
                  <c:v>0.37212919999999999</c:v>
                </c:pt>
                <c:pt idx="983">
                  <c:v>0.37390040000000002</c:v>
                </c:pt>
                <c:pt idx="984">
                  <c:v>0.37560579999999999</c:v>
                </c:pt>
                <c:pt idx="985">
                  <c:v>0.3772221</c:v>
                </c:pt>
                <c:pt idx="986">
                  <c:v>0.37873119999999999</c:v>
                </c:pt>
                <c:pt idx="987">
                  <c:v>0.38012020000000002</c:v>
                </c:pt>
                <c:pt idx="988">
                  <c:v>0.38138050000000001</c:v>
                </c:pt>
                <c:pt idx="989">
                  <c:v>0.38250650000000003</c:v>
                </c:pt>
                <c:pt idx="990">
                  <c:v>0.38349499999999997</c:v>
                </c:pt>
                <c:pt idx="991">
                  <c:v>0.38434449999999998</c:v>
                </c:pt>
                <c:pt idx="992">
                  <c:v>0.38505450000000002</c:v>
                </c:pt>
                <c:pt idx="993">
                  <c:v>0.38562449999999998</c:v>
                </c:pt>
                <c:pt idx="994">
                  <c:v>0.3860537</c:v>
                </c:pt>
                <c:pt idx="995">
                  <c:v>0.38634010000000002</c:v>
                </c:pt>
                <c:pt idx="996">
                  <c:v>0.38648199999999999</c:v>
                </c:pt>
                <c:pt idx="997">
                  <c:v>0.38647799999999999</c:v>
                </c:pt>
                <c:pt idx="998">
                  <c:v>0.38632860000000002</c:v>
                </c:pt>
                <c:pt idx="999">
                  <c:v>0.38603680000000001</c:v>
                </c:pt>
                <c:pt idx="1000">
                  <c:v>0.3856079</c:v>
                </c:pt>
                <c:pt idx="1001">
                  <c:v>0.38505020000000001</c:v>
                </c:pt>
                <c:pt idx="1002">
                  <c:v>0.38437589999999999</c:v>
                </c:pt>
                <c:pt idx="1003">
                  <c:v>0.383602</c:v>
                </c:pt>
                <c:pt idx="1004">
                  <c:v>0.3827508</c:v>
                </c:pt>
                <c:pt idx="1005">
                  <c:v>0.3818492</c:v>
                </c:pt>
                <c:pt idx="1006">
                  <c:v>0.38092680000000001</c:v>
                </c:pt>
                <c:pt idx="1007">
                  <c:v>0.38001269999999998</c:v>
                </c:pt>
                <c:pt idx="1008">
                  <c:v>0.37913439999999998</c:v>
                </c:pt>
                <c:pt idx="1009">
                  <c:v>0.3783165</c:v>
                </c:pt>
                <c:pt idx="1010">
                  <c:v>0.37757960000000002</c:v>
                </c:pt>
                <c:pt idx="1011">
                  <c:v>0.37694030000000001</c:v>
                </c:pt>
                <c:pt idx="1012">
                  <c:v>0.3764113</c:v>
                </c:pt>
                <c:pt idx="1013">
                  <c:v>0.37600070000000002</c:v>
                </c:pt>
                <c:pt idx="1014">
                  <c:v>0.37571310000000002</c:v>
                </c:pt>
                <c:pt idx="1015">
                  <c:v>0.3755501</c:v>
                </c:pt>
                <c:pt idx="1016">
                  <c:v>0.37551180000000001</c:v>
                </c:pt>
                <c:pt idx="1017">
                  <c:v>0.37559730000000002</c:v>
                </c:pt>
                <c:pt idx="1018">
                  <c:v>0.37580629999999998</c:v>
                </c:pt>
                <c:pt idx="1019">
                  <c:v>0.3761391</c:v>
                </c:pt>
                <c:pt idx="1020">
                  <c:v>0.3765966</c:v>
                </c:pt>
                <c:pt idx="1021">
                  <c:v>0.37717980000000001</c:v>
                </c:pt>
                <c:pt idx="1022">
                  <c:v>0.37788939999999999</c:v>
                </c:pt>
                <c:pt idx="1023">
                  <c:v>0.37872509999999998</c:v>
                </c:pt>
                <c:pt idx="1024">
                  <c:v>0.37968469999999999</c:v>
                </c:pt>
                <c:pt idx="1025">
                  <c:v>0.38076389999999999</c:v>
                </c:pt>
                <c:pt idx="1026">
                  <c:v>0.38195580000000001</c:v>
                </c:pt>
                <c:pt idx="1027">
                  <c:v>0.38324999999999998</c:v>
                </c:pt>
                <c:pt idx="1028">
                  <c:v>0.3846328</c:v>
                </c:pt>
                <c:pt idx="1029">
                  <c:v>0.38608589999999998</c:v>
                </c:pt>
                <c:pt idx="1030">
                  <c:v>0.38758710000000002</c:v>
                </c:pt>
                <c:pt idx="1031">
                  <c:v>0.38911109999999999</c:v>
                </c:pt>
                <c:pt idx="1032">
                  <c:v>0.39063170000000003</c:v>
                </c:pt>
                <c:pt idx="1033">
                  <c:v>0.39212340000000001</c:v>
                </c:pt>
                <c:pt idx="1034">
                  <c:v>0.39356340000000001</c:v>
                </c:pt>
                <c:pt idx="1035">
                  <c:v>0.39493270000000003</c:v>
                </c:pt>
                <c:pt idx="1036">
                  <c:v>0.39621630000000002</c:v>
                </c:pt>
                <c:pt idx="1037">
                  <c:v>0.39740300000000001</c:v>
                </c:pt>
                <c:pt idx="1038">
                  <c:v>0.39848539999999999</c:v>
                </c:pt>
                <c:pt idx="1039">
                  <c:v>0.3994586</c:v>
                </c:pt>
                <c:pt idx="1040">
                  <c:v>0.4003198</c:v>
                </c:pt>
                <c:pt idx="1041">
                  <c:v>0.40106809999999998</c:v>
                </c:pt>
                <c:pt idx="1042">
                  <c:v>0.40170319999999998</c:v>
                </c:pt>
                <c:pt idx="1043">
                  <c:v>0.40222540000000001</c:v>
                </c:pt>
                <c:pt idx="1044">
                  <c:v>0.40263460000000001</c:v>
                </c:pt>
                <c:pt idx="1045">
                  <c:v>0.40293010000000001</c:v>
                </c:pt>
                <c:pt idx="1046">
                  <c:v>0.40311069999999999</c:v>
                </c:pt>
                <c:pt idx="1047">
                  <c:v>0.40317560000000002</c:v>
                </c:pt>
                <c:pt idx="1048">
                  <c:v>0.40312530000000002</c:v>
                </c:pt>
                <c:pt idx="1049">
                  <c:v>0.40296209999999999</c:v>
                </c:pt>
                <c:pt idx="1050">
                  <c:v>0.40269080000000002</c:v>
                </c:pt>
                <c:pt idx="1051">
                  <c:v>0.40231800000000001</c:v>
                </c:pt>
                <c:pt idx="1052">
                  <c:v>0.40185369999999998</c:v>
                </c:pt>
                <c:pt idx="1053">
                  <c:v>0.40131109999999998</c:v>
                </c:pt>
                <c:pt idx="1054">
                  <c:v>0.4007078</c:v>
                </c:pt>
                <c:pt idx="1055">
                  <c:v>0.40006449999999999</c:v>
                </c:pt>
                <c:pt idx="1056">
                  <c:v>0.39940419999999999</c:v>
                </c:pt>
                <c:pt idx="1057">
                  <c:v>0.3987501</c:v>
                </c:pt>
                <c:pt idx="1058">
                  <c:v>0.39812399999999998</c:v>
                </c:pt>
                <c:pt idx="1059">
                  <c:v>0.3975455</c:v>
                </c:pt>
                <c:pt idx="1060">
                  <c:v>0.39703159999999998</c:v>
                </c:pt>
                <c:pt idx="1061">
                  <c:v>0.3965959</c:v>
                </c:pt>
                <c:pt idx="1062">
                  <c:v>0.39624900000000002</c:v>
                </c:pt>
                <c:pt idx="1063">
                  <c:v>0.39599810000000002</c:v>
                </c:pt>
                <c:pt idx="1064">
                  <c:v>0.39584720000000001</c:v>
                </c:pt>
                <c:pt idx="1065">
                  <c:v>0.39579769999999997</c:v>
                </c:pt>
                <c:pt idx="1066">
                  <c:v>0.39584930000000002</c:v>
                </c:pt>
                <c:pt idx="1067">
                  <c:v>0.3960013</c:v>
                </c:pt>
                <c:pt idx="1068">
                  <c:v>0.39625290000000002</c:v>
                </c:pt>
                <c:pt idx="1069">
                  <c:v>0.3966036</c:v>
                </c:pt>
                <c:pt idx="1070">
                  <c:v>0.39705370000000001</c:v>
                </c:pt>
                <c:pt idx="1071">
                  <c:v>0.3976036</c:v>
                </c:pt>
                <c:pt idx="1072">
                  <c:v>0.39825329999999998</c:v>
                </c:pt>
                <c:pt idx="1073">
                  <c:v>0.39900229999999998</c:v>
                </c:pt>
                <c:pt idx="1074">
                  <c:v>0.3998485</c:v>
                </c:pt>
                <c:pt idx="1075">
                  <c:v>0.40078839999999999</c:v>
                </c:pt>
                <c:pt idx="1076">
                  <c:v>0.40181630000000002</c:v>
                </c:pt>
                <c:pt idx="1077">
                  <c:v>0.40292410000000001</c:v>
                </c:pt>
                <c:pt idx="1078">
                  <c:v>0.40410089999999999</c:v>
                </c:pt>
                <c:pt idx="1079">
                  <c:v>0.40533269999999999</c:v>
                </c:pt>
                <c:pt idx="1080">
                  <c:v>0.40660230000000003</c:v>
                </c:pt>
                <c:pt idx="1081">
                  <c:v>0.40789009999999998</c:v>
                </c:pt>
                <c:pt idx="1082">
                  <c:v>0.40917559999999997</c:v>
                </c:pt>
                <c:pt idx="1083">
                  <c:v>0.4104389</c:v>
                </c:pt>
                <c:pt idx="1084">
                  <c:v>0.41166190000000003</c:v>
                </c:pt>
                <c:pt idx="1085">
                  <c:v>0.4128291</c:v>
                </c:pt>
                <c:pt idx="1086">
                  <c:v>0.41392810000000002</c:v>
                </c:pt>
                <c:pt idx="1087">
                  <c:v>0.41494959999999997</c:v>
                </c:pt>
                <c:pt idx="1088">
                  <c:v>0.4158868</c:v>
                </c:pt>
                <c:pt idx="1089">
                  <c:v>0.41673559999999998</c:v>
                </c:pt>
                <c:pt idx="1090">
                  <c:v>0.41749340000000001</c:v>
                </c:pt>
                <c:pt idx="1091">
                  <c:v>0.41815940000000001</c:v>
                </c:pt>
                <c:pt idx="1092">
                  <c:v>0.41873369999999999</c:v>
                </c:pt>
                <c:pt idx="1093">
                  <c:v>0.4192169</c:v>
                </c:pt>
                <c:pt idx="1094">
                  <c:v>0.41960930000000002</c:v>
                </c:pt>
                <c:pt idx="1095">
                  <c:v>0.41991109999999998</c:v>
                </c:pt>
                <c:pt idx="1096">
                  <c:v>0.42012189999999999</c:v>
                </c:pt>
                <c:pt idx="1097">
                  <c:v>0.42024129999999998</c:v>
                </c:pt>
                <c:pt idx="1098">
                  <c:v>0.42027009999999998</c:v>
                </c:pt>
                <c:pt idx="1099">
                  <c:v>0.42021039999999998</c:v>
                </c:pt>
                <c:pt idx="1100">
                  <c:v>0.42006589999999999</c:v>
                </c:pt>
                <c:pt idx="1101">
                  <c:v>0.4198422</c:v>
                </c:pt>
                <c:pt idx="1102">
                  <c:v>0.41954730000000001</c:v>
                </c:pt>
                <c:pt idx="1103">
                  <c:v>0.4191916</c:v>
                </c:pt>
                <c:pt idx="1104">
                  <c:v>0.41878870000000001</c:v>
                </c:pt>
                <c:pt idx="1105">
                  <c:v>0.41835470000000002</c:v>
                </c:pt>
                <c:pt idx="1106">
                  <c:v>0.41790739999999998</c:v>
                </c:pt>
                <c:pt idx="1107">
                  <c:v>0.41746490000000003</c:v>
                </c:pt>
                <c:pt idx="1108">
                  <c:v>0.41704449999999998</c:v>
                </c:pt>
                <c:pt idx="1109">
                  <c:v>0.41666150000000002</c:v>
                </c:pt>
                <c:pt idx="1110">
                  <c:v>0.41632950000000002</c:v>
                </c:pt>
                <c:pt idx="1111">
                  <c:v>0.41605959999999997</c:v>
                </c:pt>
                <c:pt idx="1112">
                  <c:v>0.41586070000000003</c:v>
                </c:pt>
                <c:pt idx="1113">
                  <c:v>0.41573900000000003</c:v>
                </c:pt>
                <c:pt idx="1114">
                  <c:v>0.41569820000000002</c:v>
                </c:pt>
                <c:pt idx="1115">
                  <c:v>0.41573969999999999</c:v>
                </c:pt>
                <c:pt idx="1116">
                  <c:v>0.41586329999999999</c:v>
                </c:pt>
                <c:pt idx="1117">
                  <c:v>0.41606799999999999</c:v>
                </c:pt>
                <c:pt idx="1118">
                  <c:v>0.41635309999999998</c:v>
                </c:pt>
                <c:pt idx="1119">
                  <c:v>0.41671760000000002</c:v>
                </c:pt>
                <c:pt idx="1120">
                  <c:v>0.41716140000000002</c:v>
                </c:pt>
                <c:pt idx="1121">
                  <c:v>0.4176841</c:v>
                </c:pt>
                <c:pt idx="1122">
                  <c:v>0.41828549999999998</c:v>
                </c:pt>
                <c:pt idx="1123">
                  <c:v>0.41896480000000003</c:v>
                </c:pt>
                <c:pt idx="1124">
                  <c:v>0.41972009999999998</c:v>
                </c:pt>
                <c:pt idx="1125">
                  <c:v>0.42054849999999999</c:v>
                </c:pt>
                <c:pt idx="1126">
                  <c:v>0.42144530000000002</c:v>
                </c:pt>
                <c:pt idx="1127">
                  <c:v>0.4224039</c:v>
                </c:pt>
                <c:pt idx="1128">
                  <c:v>0.42341580000000001</c:v>
                </c:pt>
                <c:pt idx="1129">
                  <c:v>0.42447010000000002</c:v>
                </c:pt>
                <c:pt idx="1130">
                  <c:v>0.42555359999999998</c:v>
                </c:pt>
                <c:pt idx="1131">
                  <c:v>0.42665130000000001</c:v>
                </c:pt>
                <c:pt idx="1132">
                  <c:v>0.4277475</c:v>
                </c:pt>
                <c:pt idx="1133">
                  <c:v>0.42882670000000001</c:v>
                </c:pt>
                <c:pt idx="1134">
                  <c:v>0.4298746</c:v>
                </c:pt>
                <c:pt idx="1135">
                  <c:v>0.43087880000000001</c:v>
                </c:pt>
                <c:pt idx="1136">
                  <c:v>0.43182910000000002</c:v>
                </c:pt>
                <c:pt idx="1137">
                  <c:v>0.43271749999999998</c:v>
                </c:pt>
                <c:pt idx="1138">
                  <c:v>0.43353829999999999</c:v>
                </c:pt>
                <c:pt idx="1139">
                  <c:v>0.4342876</c:v>
                </c:pt>
                <c:pt idx="1140">
                  <c:v>0.43496309999999999</c:v>
                </c:pt>
                <c:pt idx="1141">
                  <c:v>0.43556400000000001</c:v>
                </c:pt>
                <c:pt idx="1142">
                  <c:v>0.43609039999999999</c:v>
                </c:pt>
                <c:pt idx="1143">
                  <c:v>0.43654290000000001</c:v>
                </c:pt>
                <c:pt idx="1144">
                  <c:v>0.43692239999999999</c:v>
                </c:pt>
                <c:pt idx="1145">
                  <c:v>0.43722949999999999</c:v>
                </c:pt>
                <c:pt idx="1146">
                  <c:v>0.43746439999999998</c:v>
                </c:pt>
                <c:pt idx="1147">
                  <c:v>0.4376273</c:v>
                </c:pt>
                <c:pt idx="1148">
                  <c:v>0.43771900000000002</c:v>
                </c:pt>
                <c:pt idx="1149">
                  <c:v>0.43774160000000001</c:v>
                </c:pt>
                <c:pt idx="1150">
                  <c:v>0.43769809999999998</c:v>
                </c:pt>
                <c:pt idx="1151">
                  <c:v>0.43759330000000002</c:v>
                </c:pt>
                <c:pt idx="1152">
                  <c:v>0.43743330000000002</c:v>
                </c:pt>
                <c:pt idx="1153">
                  <c:v>0.43722640000000002</c:v>
                </c:pt>
                <c:pt idx="1154">
                  <c:v>0.43698310000000001</c:v>
                </c:pt>
                <c:pt idx="1155">
                  <c:v>0.43671579999999999</c:v>
                </c:pt>
                <c:pt idx="1156">
                  <c:v>0.4364384</c:v>
                </c:pt>
                <c:pt idx="1157">
                  <c:v>0.43616490000000002</c:v>
                </c:pt>
                <c:pt idx="1158">
                  <c:v>0.43590859999999998</c:v>
                </c:pt>
                <c:pt idx="1159">
                  <c:v>0.43568170000000001</c:v>
                </c:pt>
                <c:pt idx="1160">
                  <c:v>0.43549500000000002</c:v>
                </c:pt>
                <c:pt idx="1161">
                  <c:v>0.43535760000000001</c:v>
                </c:pt>
                <c:pt idx="1162">
                  <c:v>0.43527690000000002</c:v>
                </c:pt>
                <c:pt idx="1163">
                  <c:v>0.43525819999999998</c:v>
                </c:pt>
                <c:pt idx="1164">
                  <c:v>0.43530479999999999</c:v>
                </c:pt>
                <c:pt idx="1165">
                  <c:v>0.43541809999999997</c:v>
                </c:pt>
                <c:pt idx="1166">
                  <c:v>0.43559809999999999</c:v>
                </c:pt>
                <c:pt idx="1167">
                  <c:v>0.43584390000000001</c:v>
                </c:pt>
                <c:pt idx="1168">
                  <c:v>0.4361544</c:v>
                </c:pt>
                <c:pt idx="1169">
                  <c:v>0.43652879999999999</c:v>
                </c:pt>
                <c:pt idx="1170">
                  <c:v>0.43696629999999997</c:v>
                </c:pt>
                <c:pt idx="1171">
                  <c:v>0.43746639999999998</c:v>
                </c:pt>
                <c:pt idx="1172">
                  <c:v>0.43802859999999999</c:v>
                </c:pt>
                <c:pt idx="1173">
                  <c:v>0.43865189999999998</c:v>
                </c:pt>
                <c:pt idx="1174">
                  <c:v>0.43933480000000003</c:v>
                </c:pt>
                <c:pt idx="1175">
                  <c:v>0.44007429999999997</c:v>
                </c:pt>
                <c:pt idx="1176">
                  <c:v>0.4408668</c:v>
                </c:pt>
                <c:pt idx="1177">
                  <c:v>0.44170700000000002</c:v>
                </c:pt>
                <c:pt idx="1178">
                  <c:v>0.44258819999999999</c:v>
                </c:pt>
                <c:pt idx="1179">
                  <c:v>0.44350200000000001</c:v>
                </c:pt>
                <c:pt idx="1180">
                  <c:v>0.44443840000000001</c:v>
                </c:pt>
                <c:pt idx="1181">
                  <c:v>0.44538610000000001</c:v>
                </c:pt>
                <c:pt idx="1182">
                  <c:v>0.44633279999999997</c:v>
                </c:pt>
                <c:pt idx="1183">
                  <c:v>0.44726660000000001</c:v>
                </c:pt>
                <c:pt idx="1184">
                  <c:v>0.44817630000000003</c:v>
                </c:pt>
                <c:pt idx="1185">
                  <c:v>0.4490519</c:v>
                </c:pt>
                <c:pt idx="1186">
                  <c:v>0.44988519999999999</c:v>
                </c:pt>
                <c:pt idx="1187">
                  <c:v>0.4506694</c:v>
                </c:pt>
                <c:pt idx="1188">
                  <c:v>0.45139940000000001</c:v>
                </c:pt>
                <c:pt idx="1189">
                  <c:v>0.45207150000000001</c:v>
                </c:pt>
                <c:pt idx="1190">
                  <c:v>0.45268370000000002</c:v>
                </c:pt>
                <c:pt idx="1191">
                  <c:v>0.453235</c:v>
                </c:pt>
                <c:pt idx="1192">
                  <c:v>0.4537255</c:v>
                </c:pt>
                <c:pt idx="1193">
                  <c:v>0.454156</c:v>
                </c:pt>
                <c:pt idx="1194">
                  <c:v>0.45452720000000002</c:v>
                </c:pt>
                <c:pt idx="1195">
                  <c:v>0.45484010000000002</c:v>
                </c:pt>
                <c:pt idx="1196">
                  <c:v>0.45509529999999998</c:v>
                </c:pt>
                <c:pt idx="1197">
                  <c:v>0.45529340000000001</c:v>
                </c:pt>
                <c:pt idx="1198">
                  <c:v>0.4554356</c:v>
                </c:pt>
                <c:pt idx="1199">
                  <c:v>0.45552359999999997</c:v>
                </c:pt>
                <c:pt idx="1200">
                  <c:v>0.45556010000000002</c:v>
                </c:pt>
                <c:pt idx="1201">
                  <c:v>0.45554889999999998</c:v>
                </c:pt>
                <c:pt idx="1202">
                  <c:v>0.45549499999999998</c:v>
                </c:pt>
                <c:pt idx="1203">
                  <c:v>0.45540459999999999</c:v>
                </c:pt>
                <c:pt idx="1204">
                  <c:v>0.45528590000000002</c:v>
                </c:pt>
                <c:pt idx="1205">
                  <c:v>0.45514870000000002</c:v>
                </c:pt>
                <c:pt idx="1206">
                  <c:v>0.45500350000000001</c:v>
                </c:pt>
                <c:pt idx="1207">
                  <c:v>0.45486130000000002</c:v>
                </c:pt>
                <c:pt idx="1208">
                  <c:v>0.45473249999999998</c:v>
                </c:pt>
                <c:pt idx="1209">
                  <c:v>0.4546268</c:v>
                </c:pt>
                <c:pt idx="1210">
                  <c:v>0.45455269999999998</c:v>
                </c:pt>
                <c:pt idx="1211">
                  <c:v>0.45451780000000003</c:v>
                </c:pt>
                <c:pt idx="1212">
                  <c:v>0.45452819999999999</c:v>
                </c:pt>
                <c:pt idx="1213">
                  <c:v>0.45458860000000001</c:v>
                </c:pt>
                <c:pt idx="1214">
                  <c:v>0.45470179999999999</c:v>
                </c:pt>
                <c:pt idx="1215">
                  <c:v>0.45486929999999998</c:v>
                </c:pt>
                <c:pt idx="1216">
                  <c:v>0.45509100000000002</c:v>
                </c:pt>
                <c:pt idx="1217">
                  <c:v>0.45536650000000001</c:v>
                </c:pt>
                <c:pt idx="1218">
                  <c:v>0.4556945</c:v>
                </c:pt>
                <c:pt idx="1219">
                  <c:v>0.45607409999999998</c:v>
                </c:pt>
                <c:pt idx="1220">
                  <c:v>0.45650439999999998</c:v>
                </c:pt>
                <c:pt idx="1221">
                  <c:v>0.45698470000000002</c:v>
                </c:pt>
                <c:pt idx="1222">
                  <c:v>0.45751409999999998</c:v>
                </c:pt>
                <c:pt idx="1223">
                  <c:v>0.4580919</c:v>
                </c:pt>
                <c:pt idx="1224">
                  <c:v>0.45871630000000002</c:v>
                </c:pt>
                <c:pt idx="1225">
                  <c:v>0.45938519999999999</c:v>
                </c:pt>
                <c:pt idx="1226">
                  <c:v>0.46009509999999998</c:v>
                </c:pt>
                <c:pt idx="1227">
                  <c:v>0.46084209999999998</c:v>
                </c:pt>
                <c:pt idx="1228">
                  <c:v>0.4616208</c:v>
                </c:pt>
                <c:pt idx="1229">
                  <c:v>0.46242509999999998</c:v>
                </c:pt>
                <c:pt idx="1230">
                  <c:v>0.46324739999999998</c:v>
                </c:pt>
                <c:pt idx="1231">
                  <c:v>0.46407910000000002</c:v>
                </c:pt>
                <c:pt idx="1232">
                  <c:v>0.46491080000000001</c:v>
                </c:pt>
                <c:pt idx="1233">
                  <c:v>0.46573310000000001</c:v>
                </c:pt>
                <c:pt idx="1234">
                  <c:v>0.46653699999999998</c:v>
                </c:pt>
                <c:pt idx="1235">
                  <c:v>0.46731450000000002</c:v>
                </c:pt>
                <c:pt idx="1236">
                  <c:v>0.46805869999999999</c:v>
                </c:pt>
                <c:pt idx="1237">
                  <c:v>0.46876380000000001</c:v>
                </c:pt>
                <c:pt idx="1238">
                  <c:v>0.46942539999999999</c:v>
                </c:pt>
                <c:pt idx="1239">
                  <c:v>0.47004030000000002</c:v>
                </c:pt>
                <c:pt idx="1240">
                  <c:v>0.47060639999999998</c:v>
                </c:pt>
                <c:pt idx="1241">
                  <c:v>0.4711226</c:v>
                </c:pt>
                <c:pt idx="1242">
                  <c:v>0.47158899999999998</c:v>
                </c:pt>
                <c:pt idx="1243">
                  <c:v>0.47200599999999998</c:v>
                </c:pt>
                <c:pt idx="1244">
                  <c:v>0.47237459999999998</c:v>
                </c:pt>
                <c:pt idx="1245">
                  <c:v>0.47269559999999999</c:v>
                </c:pt>
                <c:pt idx="1246">
                  <c:v>0.47297</c:v>
                </c:pt>
                <c:pt idx="1247">
                  <c:v>0.47319850000000002</c:v>
                </c:pt>
                <c:pt idx="1248">
                  <c:v>0.47338239999999998</c:v>
                </c:pt>
                <c:pt idx="1249">
                  <c:v>0.47352329999999998</c:v>
                </c:pt>
                <c:pt idx="1250">
                  <c:v>0.47362369999999998</c:v>
                </c:pt>
                <c:pt idx="1251">
                  <c:v>0.47368650000000001</c:v>
                </c:pt>
                <c:pt idx="1252">
                  <c:v>0.47371570000000002</c:v>
                </c:pt>
                <c:pt idx="1253">
                  <c:v>0.47371609999999997</c:v>
                </c:pt>
                <c:pt idx="1254">
                  <c:v>0.4736938</c:v>
                </c:pt>
                <c:pt idx="1255">
                  <c:v>0.47365649999999998</c:v>
                </c:pt>
                <c:pt idx="1256">
                  <c:v>0.47361239999999999</c:v>
                </c:pt>
                <c:pt idx="1257">
                  <c:v>0.4735702</c:v>
                </c:pt>
                <c:pt idx="1258">
                  <c:v>0.47353820000000002</c:v>
                </c:pt>
                <c:pt idx="1259">
                  <c:v>0.47352440000000001</c:v>
                </c:pt>
                <c:pt idx="1260">
                  <c:v>0.4735356</c:v>
                </c:pt>
                <c:pt idx="1261">
                  <c:v>0.4735781</c:v>
                </c:pt>
                <c:pt idx="1262">
                  <c:v>0.47365679999999999</c:v>
                </c:pt>
                <c:pt idx="1263">
                  <c:v>0.47377570000000002</c:v>
                </c:pt>
                <c:pt idx="1264">
                  <c:v>0.47393750000000001</c:v>
                </c:pt>
                <c:pt idx="1265">
                  <c:v>0.4741435</c:v>
                </c:pt>
                <c:pt idx="1266">
                  <c:v>0.47439409999999999</c:v>
                </c:pt>
                <c:pt idx="1267">
                  <c:v>0.47468880000000002</c:v>
                </c:pt>
                <c:pt idx="1268">
                  <c:v>0.47502650000000002</c:v>
                </c:pt>
                <c:pt idx="1269">
                  <c:v>0.4754061</c:v>
                </c:pt>
                <c:pt idx="1270">
                  <c:v>0.47582679999999999</c:v>
                </c:pt>
                <c:pt idx="1271">
                  <c:v>0.47628769999999998</c:v>
                </c:pt>
                <c:pt idx="1272">
                  <c:v>0.47678799999999999</c:v>
                </c:pt>
                <c:pt idx="1273">
                  <c:v>0.4773268</c:v>
                </c:pt>
                <c:pt idx="1274">
                  <c:v>0.47790260000000001</c:v>
                </c:pt>
                <c:pt idx="1275">
                  <c:v>0.47851349999999998</c:v>
                </c:pt>
                <c:pt idx="1276">
                  <c:v>0.4791569</c:v>
                </c:pt>
                <c:pt idx="1277">
                  <c:v>0.47982950000000002</c:v>
                </c:pt>
                <c:pt idx="1278">
                  <c:v>0.48052729999999999</c:v>
                </c:pt>
                <c:pt idx="1279">
                  <c:v>0.48124549999999999</c:v>
                </c:pt>
                <c:pt idx="1280">
                  <c:v>0.48197849999999998</c:v>
                </c:pt>
                <c:pt idx="1281">
                  <c:v>0.48271979999999998</c:v>
                </c:pt>
                <c:pt idx="1282">
                  <c:v>0.48346250000000002</c:v>
                </c:pt>
                <c:pt idx="1283">
                  <c:v>0.48419909999999999</c:v>
                </c:pt>
                <c:pt idx="1284">
                  <c:v>0.48492249999999998</c:v>
                </c:pt>
                <c:pt idx="1285">
                  <c:v>0.4856259</c:v>
                </c:pt>
                <c:pt idx="1286">
                  <c:v>0.4863034</c:v>
                </c:pt>
                <c:pt idx="1287">
                  <c:v>0.48694989999999999</c:v>
                </c:pt>
                <c:pt idx="1288">
                  <c:v>0.48756149999999998</c:v>
                </c:pt>
                <c:pt idx="1289">
                  <c:v>0.48813529999999999</c:v>
                </c:pt>
                <c:pt idx="1290">
                  <c:v>0.48866949999999998</c:v>
                </c:pt>
                <c:pt idx="1291">
                  <c:v>0.48916280000000001</c:v>
                </c:pt>
                <c:pt idx="1292">
                  <c:v>0.48961510000000003</c:v>
                </c:pt>
                <c:pt idx="1293">
                  <c:v>0.49002659999999998</c:v>
                </c:pt>
                <c:pt idx="1294">
                  <c:v>0.490398</c:v>
                </c:pt>
                <c:pt idx="1295">
                  <c:v>0.49073</c:v>
                </c:pt>
                <c:pt idx="1296">
                  <c:v>0.49102380000000001</c:v>
                </c:pt>
                <c:pt idx="1297">
                  <c:v>0.4912802</c:v>
                </c:pt>
                <c:pt idx="1298">
                  <c:v>0.49150060000000001</c:v>
                </c:pt>
                <c:pt idx="1299">
                  <c:v>0.49168630000000002</c:v>
                </c:pt>
                <c:pt idx="1300">
                  <c:v>0.49183959999999999</c:v>
                </c:pt>
                <c:pt idx="1301">
                  <c:v>0.49196279999999998</c:v>
                </c:pt>
                <c:pt idx="1302">
                  <c:v>0.49205890000000002</c:v>
                </c:pt>
                <c:pt idx="1303">
                  <c:v>0.49213180000000001</c:v>
                </c:pt>
                <c:pt idx="1304">
                  <c:v>0.49218610000000002</c:v>
                </c:pt>
                <c:pt idx="1305">
                  <c:v>0.49222729999999998</c:v>
                </c:pt>
                <c:pt idx="1306">
                  <c:v>0.49226199999999998</c:v>
                </c:pt>
                <c:pt idx="1307">
                  <c:v>0.49229689999999998</c:v>
                </c:pt>
                <c:pt idx="1308">
                  <c:v>0.49233900000000003</c:v>
                </c:pt>
                <c:pt idx="1309">
                  <c:v>0.49239480000000002</c:v>
                </c:pt>
                <c:pt idx="1310">
                  <c:v>0.49247020000000002</c:v>
                </c:pt>
                <c:pt idx="1311">
                  <c:v>0.49257030000000002</c:v>
                </c:pt>
                <c:pt idx="1312">
                  <c:v>0.49269940000000001</c:v>
                </c:pt>
                <c:pt idx="1313">
                  <c:v>0.49286079999999999</c:v>
                </c:pt>
                <c:pt idx="1314">
                  <c:v>0.49305680000000002</c:v>
                </c:pt>
                <c:pt idx="1315">
                  <c:v>0.49328909999999998</c:v>
                </c:pt>
                <c:pt idx="1316">
                  <c:v>0.49355789999999999</c:v>
                </c:pt>
                <c:pt idx="1317">
                  <c:v>0.4938632</c:v>
                </c:pt>
                <c:pt idx="1318">
                  <c:v>0.49420419999999998</c:v>
                </c:pt>
                <c:pt idx="1319">
                  <c:v>0.49457990000000002</c:v>
                </c:pt>
                <c:pt idx="1320">
                  <c:v>0.49498930000000002</c:v>
                </c:pt>
                <c:pt idx="1321">
                  <c:v>0.49543150000000002</c:v>
                </c:pt>
                <c:pt idx="1322">
                  <c:v>0.4959057</c:v>
                </c:pt>
                <c:pt idx="1323">
                  <c:v>0.49641069999999998</c:v>
                </c:pt>
                <c:pt idx="1324">
                  <c:v>0.49694549999999998</c:v>
                </c:pt>
                <c:pt idx="1325">
                  <c:v>0.49750830000000001</c:v>
                </c:pt>
                <c:pt idx="1326">
                  <c:v>0.49809700000000001</c:v>
                </c:pt>
                <c:pt idx="1327">
                  <c:v>0.49870920000000002</c:v>
                </c:pt>
                <c:pt idx="1328">
                  <c:v>0.4993417</c:v>
                </c:pt>
                <c:pt idx="1329">
                  <c:v>0.49999100000000002</c:v>
                </c:pt>
                <c:pt idx="1330">
                  <c:v>0.50065280000000001</c:v>
                </c:pt>
                <c:pt idx="1331">
                  <c:v>0.5013225</c:v>
                </c:pt>
                <c:pt idx="1332">
                  <c:v>0.50199459999999996</c:v>
                </c:pt>
                <c:pt idx="1333">
                  <c:v>0.50266339999999998</c:v>
                </c:pt>
                <c:pt idx="1334">
                  <c:v>0.50332339999999998</c:v>
                </c:pt>
                <c:pt idx="1335">
                  <c:v>0.503969</c:v>
                </c:pt>
                <c:pt idx="1336">
                  <c:v>0.50459540000000003</c:v>
                </c:pt>
                <c:pt idx="1337">
                  <c:v>0.50519809999999998</c:v>
                </c:pt>
                <c:pt idx="1338">
                  <c:v>0.50577320000000003</c:v>
                </c:pt>
                <c:pt idx="1339">
                  <c:v>0.50631800000000005</c:v>
                </c:pt>
                <c:pt idx="1340">
                  <c:v>0.50683049999999996</c:v>
                </c:pt>
                <c:pt idx="1341">
                  <c:v>0.50730940000000002</c:v>
                </c:pt>
                <c:pt idx="1342">
                  <c:v>0.50775440000000005</c:v>
                </c:pt>
                <c:pt idx="1343">
                  <c:v>0.5081656</c:v>
                </c:pt>
                <c:pt idx="1344">
                  <c:v>0.50854330000000003</c:v>
                </c:pt>
                <c:pt idx="1345">
                  <c:v>0.50888809999999995</c:v>
                </c:pt>
                <c:pt idx="1346">
                  <c:v>0.50920109999999996</c:v>
                </c:pt>
                <c:pt idx="1347">
                  <c:v>0.50948320000000002</c:v>
                </c:pt>
                <c:pt idx="1348">
                  <c:v>0.50973559999999996</c:v>
                </c:pt>
                <c:pt idx="1349">
                  <c:v>0.50995990000000002</c:v>
                </c:pt>
                <c:pt idx="1350">
                  <c:v>0.51015750000000004</c:v>
                </c:pt>
                <c:pt idx="1351">
                  <c:v>0.51033059999999997</c:v>
                </c:pt>
                <c:pt idx="1352">
                  <c:v>0.51048139999999997</c:v>
                </c:pt>
                <c:pt idx="1353">
                  <c:v>0.51061259999999997</c:v>
                </c:pt>
                <c:pt idx="1354">
                  <c:v>0.51072799999999996</c:v>
                </c:pt>
                <c:pt idx="1355">
                  <c:v>0.51083160000000005</c:v>
                </c:pt>
                <c:pt idx="1356">
                  <c:v>0.51092839999999995</c:v>
                </c:pt>
                <c:pt idx="1357">
                  <c:v>0.51102360000000002</c:v>
                </c:pt>
                <c:pt idx="1358">
                  <c:v>0.51112299999999999</c:v>
                </c:pt>
                <c:pt idx="1359">
                  <c:v>0.51123200000000002</c:v>
                </c:pt>
                <c:pt idx="1360">
                  <c:v>0.51135609999999998</c:v>
                </c:pt>
                <c:pt idx="1361">
                  <c:v>0.51149979999999995</c:v>
                </c:pt>
                <c:pt idx="1362">
                  <c:v>0.51166719999999999</c:v>
                </c:pt>
                <c:pt idx="1363">
                  <c:v>0.51186149999999997</c:v>
                </c:pt>
                <c:pt idx="1364">
                  <c:v>0.51208480000000001</c:v>
                </c:pt>
                <c:pt idx="1365">
                  <c:v>0.51233830000000002</c:v>
                </c:pt>
                <c:pt idx="1366">
                  <c:v>0.51262249999999998</c:v>
                </c:pt>
                <c:pt idx="1367">
                  <c:v>0.51293699999999998</c:v>
                </c:pt>
                <c:pt idx="1368">
                  <c:v>0.51328130000000005</c:v>
                </c:pt>
                <c:pt idx="1369">
                  <c:v>0.51365419999999995</c:v>
                </c:pt>
                <c:pt idx="1370">
                  <c:v>0.51405469999999998</c:v>
                </c:pt>
                <c:pt idx="1371">
                  <c:v>0.51448199999999999</c:v>
                </c:pt>
                <c:pt idx="1372">
                  <c:v>0.51493500000000003</c:v>
                </c:pt>
                <c:pt idx="1373">
                  <c:v>0.51541289999999995</c:v>
                </c:pt>
                <c:pt idx="1374">
                  <c:v>0.5159146</c:v>
                </c:pt>
                <c:pt idx="1375">
                  <c:v>0.51643879999999998</c:v>
                </c:pt>
                <c:pt idx="1376">
                  <c:v>0.516984</c:v>
                </c:pt>
                <c:pt idx="1377">
                  <c:v>0.51754840000000002</c:v>
                </c:pt>
                <c:pt idx="1378">
                  <c:v>0.51812959999999997</c:v>
                </c:pt>
                <c:pt idx="1379">
                  <c:v>0.51872510000000005</c:v>
                </c:pt>
                <c:pt idx="1380">
                  <c:v>0.51933169999999995</c:v>
                </c:pt>
                <c:pt idx="1381">
                  <c:v>0.5199454</c:v>
                </c:pt>
                <c:pt idx="1382">
                  <c:v>0.52056190000000002</c:v>
                </c:pt>
                <c:pt idx="1383">
                  <c:v>0.52117619999999998</c:v>
                </c:pt>
                <c:pt idx="1384">
                  <c:v>0.52178380000000002</c:v>
                </c:pt>
                <c:pt idx="1385">
                  <c:v>0.52238039999999997</c:v>
                </c:pt>
                <c:pt idx="1386">
                  <c:v>0.52296229999999999</c:v>
                </c:pt>
                <c:pt idx="1387">
                  <c:v>0.5235263</c:v>
                </c:pt>
                <c:pt idx="1388">
                  <c:v>0.52406940000000002</c:v>
                </c:pt>
                <c:pt idx="1389">
                  <c:v>0.52458899999999997</c:v>
                </c:pt>
                <c:pt idx="1390">
                  <c:v>0.52508259999999995</c:v>
                </c:pt>
                <c:pt idx="1391">
                  <c:v>0.52554849999999997</c:v>
                </c:pt>
                <c:pt idx="1392">
                  <c:v>0.52598549999999999</c:v>
                </c:pt>
                <c:pt idx="1393">
                  <c:v>0.52639320000000001</c:v>
                </c:pt>
                <c:pt idx="1394">
                  <c:v>0.52677169999999995</c:v>
                </c:pt>
                <c:pt idx="1395">
                  <c:v>0.52712139999999996</c:v>
                </c:pt>
                <c:pt idx="1396">
                  <c:v>0.527443</c:v>
                </c:pt>
                <c:pt idx="1397">
                  <c:v>0.52773729999999996</c:v>
                </c:pt>
                <c:pt idx="1398">
                  <c:v>0.52800539999999996</c:v>
                </c:pt>
                <c:pt idx="1399">
                  <c:v>0.52824919999999997</c:v>
                </c:pt>
                <c:pt idx="1400">
                  <c:v>0.52847060000000001</c:v>
                </c:pt>
                <c:pt idx="1401">
                  <c:v>0.52867220000000004</c:v>
                </c:pt>
                <c:pt idx="1402">
                  <c:v>0.52885729999999997</c:v>
                </c:pt>
                <c:pt idx="1403">
                  <c:v>0.52902910000000003</c:v>
                </c:pt>
                <c:pt idx="1404">
                  <c:v>0.52919159999999998</c:v>
                </c:pt>
                <c:pt idx="1405">
                  <c:v>0.52934829999999999</c:v>
                </c:pt>
                <c:pt idx="1406">
                  <c:v>0.52950260000000005</c:v>
                </c:pt>
                <c:pt idx="1407">
                  <c:v>0.52965779999999996</c:v>
                </c:pt>
                <c:pt idx="1408">
                  <c:v>0.52981690000000004</c:v>
                </c:pt>
                <c:pt idx="1409">
                  <c:v>0.52998290000000003</c:v>
                </c:pt>
                <c:pt idx="1410">
                  <c:v>0.53015889999999999</c:v>
                </c:pt>
                <c:pt idx="1411">
                  <c:v>0.53034809999999999</c:v>
                </c:pt>
                <c:pt idx="1412">
                  <c:v>0.53055419999999998</c:v>
                </c:pt>
                <c:pt idx="1413">
                  <c:v>0.53078000000000003</c:v>
                </c:pt>
                <c:pt idx="1414">
                  <c:v>0.5310281</c:v>
                </c:pt>
                <c:pt idx="1415">
                  <c:v>0.53130049999999995</c:v>
                </c:pt>
                <c:pt idx="1416">
                  <c:v>0.53159820000000002</c:v>
                </c:pt>
                <c:pt idx="1417">
                  <c:v>0.53192150000000005</c:v>
                </c:pt>
                <c:pt idx="1418">
                  <c:v>0.53227040000000003</c:v>
                </c:pt>
                <c:pt idx="1419">
                  <c:v>0.53264460000000002</c:v>
                </c:pt>
                <c:pt idx="1420">
                  <c:v>0.53304370000000001</c:v>
                </c:pt>
                <c:pt idx="1421">
                  <c:v>0.53346740000000004</c:v>
                </c:pt>
                <c:pt idx="1422">
                  <c:v>0.53391500000000003</c:v>
                </c:pt>
                <c:pt idx="1423">
                  <c:v>0.53438509999999995</c:v>
                </c:pt>
                <c:pt idx="1424">
                  <c:v>0.53487589999999996</c:v>
                </c:pt>
                <c:pt idx="1425">
                  <c:v>0.53538450000000004</c:v>
                </c:pt>
                <c:pt idx="1426">
                  <c:v>0.53590769999999999</c:v>
                </c:pt>
                <c:pt idx="1427">
                  <c:v>0.5364428</c:v>
                </c:pt>
                <c:pt idx="1428">
                  <c:v>0.53698710000000005</c:v>
                </c:pt>
                <c:pt idx="1429">
                  <c:v>0.53753859999999998</c:v>
                </c:pt>
                <c:pt idx="1430">
                  <c:v>0.53809560000000001</c:v>
                </c:pt>
                <c:pt idx="1431">
                  <c:v>0.53865609999999997</c:v>
                </c:pt>
                <c:pt idx="1432">
                  <c:v>0.53921819999999998</c:v>
                </c:pt>
                <c:pt idx="1433">
                  <c:v>0.53977960000000003</c:v>
                </c:pt>
                <c:pt idx="1434">
                  <c:v>0.54033790000000004</c:v>
                </c:pt>
                <c:pt idx="1435">
                  <c:v>0.54088999999999998</c:v>
                </c:pt>
                <c:pt idx="1436">
                  <c:v>0.54143240000000004</c:v>
                </c:pt>
                <c:pt idx="1437">
                  <c:v>0.54196129999999998</c:v>
                </c:pt>
                <c:pt idx="1438">
                  <c:v>0.54247299999999998</c:v>
                </c:pt>
                <c:pt idx="1439">
                  <c:v>0.54296429999999996</c:v>
                </c:pt>
                <c:pt idx="1440">
                  <c:v>0.54343269999999999</c:v>
                </c:pt>
                <c:pt idx="1441">
                  <c:v>0.54387649999999998</c:v>
                </c:pt>
                <c:pt idx="1442">
                  <c:v>0.54429450000000001</c:v>
                </c:pt>
                <c:pt idx="1443">
                  <c:v>0.54468620000000001</c:v>
                </c:pt>
                <c:pt idx="1444">
                  <c:v>0.54505190000000003</c:v>
                </c:pt>
                <c:pt idx="1445">
                  <c:v>0.54539340000000003</c:v>
                </c:pt>
                <c:pt idx="1446">
                  <c:v>0.54571349999999996</c:v>
                </c:pt>
                <c:pt idx="1447">
                  <c:v>0.54601520000000003</c:v>
                </c:pt>
                <c:pt idx="1448">
                  <c:v>0.54630040000000002</c:v>
                </c:pt>
                <c:pt idx="1449">
                  <c:v>0.54656950000000004</c:v>
                </c:pt>
                <c:pt idx="1450">
                  <c:v>0.54682240000000004</c:v>
                </c:pt>
                <c:pt idx="1451">
                  <c:v>0.54705919999999997</c:v>
                </c:pt>
                <c:pt idx="1452">
                  <c:v>0.54728129999999997</c:v>
                </c:pt>
                <c:pt idx="1453">
                  <c:v>0.54749080000000006</c:v>
                </c:pt>
                <c:pt idx="1454">
                  <c:v>0.54769040000000002</c:v>
                </c:pt>
                <c:pt idx="1455">
                  <c:v>0.54788300000000001</c:v>
                </c:pt>
                <c:pt idx="1456">
                  <c:v>0.54807229999999996</c:v>
                </c:pt>
                <c:pt idx="1457">
                  <c:v>0.54826240000000004</c:v>
                </c:pt>
                <c:pt idx="1458">
                  <c:v>0.54845699999999997</c:v>
                </c:pt>
                <c:pt idx="1459">
                  <c:v>0.54865940000000002</c:v>
                </c:pt>
                <c:pt idx="1460">
                  <c:v>0.54887129999999995</c:v>
                </c:pt>
                <c:pt idx="1461">
                  <c:v>0.54909459999999999</c:v>
                </c:pt>
                <c:pt idx="1462">
                  <c:v>0.54933149999999997</c:v>
                </c:pt>
                <c:pt idx="1463">
                  <c:v>0.54958490000000004</c:v>
                </c:pt>
                <c:pt idx="1464">
                  <c:v>0.5498575</c:v>
                </c:pt>
                <c:pt idx="1465">
                  <c:v>0.55015060000000005</c:v>
                </c:pt>
                <c:pt idx="1466">
                  <c:v>0.55046439999999996</c:v>
                </c:pt>
                <c:pt idx="1467">
                  <c:v>0.55079900000000004</c:v>
                </c:pt>
                <c:pt idx="1468">
                  <c:v>0.55115510000000001</c:v>
                </c:pt>
                <c:pt idx="1469">
                  <c:v>0.55153509999999994</c:v>
                </c:pt>
                <c:pt idx="1470">
                  <c:v>0.55194109999999996</c:v>
                </c:pt>
                <c:pt idx="1471">
                  <c:v>0.55237349999999996</c:v>
                </c:pt>
                <c:pt idx="1472">
                  <c:v>0.55282980000000004</c:v>
                </c:pt>
                <c:pt idx="1473">
                  <c:v>0.55330559999999995</c:v>
                </c:pt>
                <c:pt idx="1474">
                  <c:v>0.55379619999999996</c:v>
                </c:pt>
                <c:pt idx="1475">
                  <c:v>0.55429850000000003</c:v>
                </c:pt>
                <c:pt idx="1476">
                  <c:v>0.55480969999999996</c:v>
                </c:pt>
                <c:pt idx="1477">
                  <c:v>0.55532599999999999</c:v>
                </c:pt>
                <c:pt idx="1478">
                  <c:v>0.5558438</c:v>
                </c:pt>
                <c:pt idx="1479">
                  <c:v>0.55636260000000004</c:v>
                </c:pt>
                <c:pt idx="1480">
                  <c:v>0.55688459999999995</c:v>
                </c:pt>
                <c:pt idx="1481">
                  <c:v>0.55741130000000005</c:v>
                </c:pt>
                <c:pt idx="1482">
                  <c:v>0.55794010000000005</c:v>
                </c:pt>
                <c:pt idx="1483">
                  <c:v>0.55846479999999998</c:v>
                </c:pt>
                <c:pt idx="1484">
                  <c:v>0.55897889999999995</c:v>
                </c:pt>
                <c:pt idx="1485">
                  <c:v>0.55947769999999997</c:v>
                </c:pt>
                <c:pt idx="1486">
                  <c:v>0.55995879999999998</c:v>
                </c:pt>
                <c:pt idx="1487">
                  <c:v>0.56042179999999997</c:v>
                </c:pt>
                <c:pt idx="1488">
                  <c:v>0.56086860000000005</c:v>
                </c:pt>
                <c:pt idx="1489">
                  <c:v>0.5613013</c:v>
                </c:pt>
                <c:pt idx="1490">
                  <c:v>0.56172109999999997</c:v>
                </c:pt>
                <c:pt idx="1491">
                  <c:v>0.56212779999999996</c:v>
                </c:pt>
                <c:pt idx="1492">
                  <c:v>0.56252239999999998</c:v>
                </c:pt>
                <c:pt idx="1493">
                  <c:v>0.56290649999999998</c:v>
                </c:pt>
                <c:pt idx="1494">
                  <c:v>0.56327950000000004</c:v>
                </c:pt>
                <c:pt idx="1495">
                  <c:v>0.56363649999999998</c:v>
                </c:pt>
                <c:pt idx="1496">
                  <c:v>0.56397319999999995</c:v>
                </c:pt>
                <c:pt idx="1497">
                  <c:v>0.56428990000000001</c:v>
                </c:pt>
                <c:pt idx="1498">
                  <c:v>0.5645905</c:v>
                </c:pt>
                <c:pt idx="1499">
                  <c:v>0.56487909999999997</c:v>
                </c:pt>
              </c:numCache>
            </c:numRef>
          </c:yVal>
          <c:smooth val="1"/>
          <c:extLst>
            <c:ext xmlns:c16="http://schemas.microsoft.com/office/drawing/2014/chart" uri="{C3380CC4-5D6E-409C-BE32-E72D297353CC}">
              <c16:uniqueId val="{00000000-E3C8-4952-B5DA-DFDF750F65EC}"/>
            </c:ext>
          </c:extLst>
        </c:ser>
        <c:dLbls>
          <c:showLegendKey val="0"/>
          <c:showVal val="0"/>
          <c:showCatName val="0"/>
          <c:showSerName val="0"/>
          <c:showPercent val="0"/>
          <c:showBubbleSize val="0"/>
        </c:dLbls>
        <c:axId val="1747579168"/>
        <c:axId val="1747590400"/>
      </c:scatterChart>
      <c:valAx>
        <c:axId val="1747579168"/>
        <c:scaling>
          <c:orientation val="minMax"/>
          <c:max val="30"/>
        </c:scaling>
        <c:delete val="0"/>
        <c:axPos val="b"/>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050" b="0" i="0" u="none" strike="noStrike" kern="1200" baseline="0">
                <a:solidFill>
                  <a:schemeClr val="tx1"/>
                </a:solidFill>
                <a:latin typeface="Bodoni MT" panose="02070603080606020203" pitchFamily="18" charset="0"/>
                <a:ea typeface="+mn-ea"/>
                <a:cs typeface="+mn-cs"/>
              </a:defRPr>
            </a:pPr>
            <a:endParaRPr lang="en-US"/>
          </a:p>
        </c:txPr>
        <c:crossAx val="1747590400"/>
        <c:crossesAt val="-0.1"/>
        <c:crossBetween val="midCat"/>
      </c:valAx>
      <c:valAx>
        <c:axId val="1747590400"/>
        <c:scaling>
          <c:orientation val="minMax"/>
          <c:min val="-0.1"/>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050" b="0" i="0" u="none" strike="noStrike" kern="1200" baseline="0">
                <a:solidFill>
                  <a:schemeClr val="tx1"/>
                </a:solidFill>
                <a:latin typeface="Bodoni MT" panose="02070603080606020203" pitchFamily="18" charset="0"/>
                <a:ea typeface="+mn-ea"/>
                <a:cs typeface="+mn-cs"/>
              </a:defRPr>
            </a:pPr>
            <a:endParaRPr lang="en-US"/>
          </a:p>
        </c:txPr>
        <c:crossAx val="1747579168"/>
        <c:crosses val="autoZero"/>
        <c:crossBetween val="midCat"/>
      </c:valAx>
      <c:spPr>
        <a:noFill/>
        <a:ln>
          <a:noFill/>
        </a:ln>
        <a:effectLst/>
      </c:spPr>
    </c:plotArea>
    <c:plotVisOnly val="1"/>
    <c:dispBlanksAs val="gap"/>
    <c:showDLblsOverMax val="0"/>
  </c:chart>
  <c:spPr>
    <a:noFill/>
    <a:ln>
      <a:solidFill>
        <a:schemeClr val="accent1">
          <a:lumMod val="75000"/>
        </a:schemeClr>
      </a:solidFill>
    </a:ln>
    <a:effectLst/>
  </c:spPr>
  <c:txPr>
    <a:bodyPr/>
    <a:lstStyle/>
    <a:p>
      <a:pPr>
        <a:defRPr sz="1050">
          <a:solidFill>
            <a:schemeClr val="tx1"/>
          </a:solidFill>
          <a:latin typeface="Bodoni MT" panose="02070603080606020203" pitchFamily="18" charset="0"/>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4"/>
    </mc:Choice>
    <mc:Fallback>
      <c:style val="4"/>
    </mc:Fallback>
  </mc:AlternateContent>
  <c:chart>
    <c:autoTitleDeleted val="1"/>
    <c:plotArea>
      <c:layout/>
      <c:scatterChart>
        <c:scatterStyle val="smoothMarker"/>
        <c:varyColors val="0"/>
        <c:ser>
          <c:idx val="0"/>
          <c:order val="0"/>
          <c:spPr>
            <a:ln w="19050" cap="rnd">
              <a:solidFill>
                <a:schemeClr val="accent2"/>
              </a:solidFill>
              <a:round/>
            </a:ln>
            <a:effectLst/>
          </c:spPr>
          <c:marker>
            <c:symbol val="none"/>
          </c:marker>
          <c:xVal>
            <c:numRef>
              <c:f>'Pinch-out seminar'!$L$4:$L$1253</c:f>
              <c:numCache>
                <c:formatCode>0.00</c:formatCode>
                <c:ptCount val="1250"/>
                <c:pt idx="0">
                  <c:v>0.02</c:v>
                </c:pt>
                <c:pt idx="1">
                  <c:v>0.04</c:v>
                </c:pt>
                <c:pt idx="2">
                  <c:v>0.06</c:v>
                </c:pt>
                <c:pt idx="3">
                  <c:v>0.08</c:v>
                </c:pt>
                <c:pt idx="4">
                  <c:v>0.1</c:v>
                </c:pt>
                <c:pt idx="5">
                  <c:v>0.12</c:v>
                </c:pt>
                <c:pt idx="6">
                  <c:v>0.14000000000000001</c:v>
                </c:pt>
                <c:pt idx="7">
                  <c:v>0.16</c:v>
                </c:pt>
                <c:pt idx="8">
                  <c:v>0.18</c:v>
                </c:pt>
                <c:pt idx="9">
                  <c:v>0.2</c:v>
                </c:pt>
                <c:pt idx="10">
                  <c:v>0.22</c:v>
                </c:pt>
                <c:pt idx="11">
                  <c:v>0.24</c:v>
                </c:pt>
                <c:pt idx="12">
                  <c:v>0.26</c:v>
                </c:pt>
                <c:pt idx="13">
                  <c:v>0.28000000000000003</c:v>
                </c:pt>
                <c:pt idx="14">
                  <c:v>0.3</c:v>
                </c:pt>
                <c:pt idx="15">
                  <c:v>0.32</c:v>
                </c:pt>
                <c:pt idx="16">
                  <c:v>0.34</c:v>
                </c:pt>
                <c:pt idx="17">
                  <c:v>0.36</c:v>
                </c:pt>
                <c:pt idx="18">
                  <c:v>0.38</c:v>
                </c:pt>
                <c:pt idx="19">
                  <c:v>0.4</c:v>
                </c:pt>
                <c:pt idx="20">
                  <c:v>0.42</c:v>
                </c:pt>
                <c:pt idx="21">
                  <c:v>0.44</c:v>
                </c:pt>
                <c:pt idx="22">
                  <c:v>0.46</c:v>
                </c:pt>
                <c:pt idx="23">
                  <c:v>0.48</c:v>
                </c:pt>
                <c:pt idx="24">
                  <c:v>0.5</c:v>
                </c:pt>
                <c:pt idx="25">
                  <c:v>0.52</c:v>
                </c:pt>
                <c:pt idx="26">
                  <c:v>0.54</c:v>
                </c:pt>
                <c:pt idx="27">
                  <c:v>0.56000000000000005</c:v>
                </c:pt>
                <c:pt idx="28">
                  <c:v>0.57999999999999996</c:v>
                </c:pt>
                <c:pt idx="29">
                  <c:v>0.6</c:v>
                </c:pt>
                <c:pt idx="30">
                  <c:v>0.62</c:v>
                </c:pt>
                <c:pt idx="31">
                  <c:v>0.64</c:v>
                </c:pt>
                <c:pt idx="32">
                  <c:v>0.66</c:v>
                </c:pt>
                <c:pt idx="33">
                  <c:v>0.68</c:v>
                </c:pt>
                <c:pt idx="34">
                  <c:v>0.7</c:v>
                </c:pt>
                <c:pt idx="35">
                  <c:v>0.72</c:v>
                </c:pt>
                <c:pt idx="36">
                  <c:v>0.74</c:v>
                </c:pt>
                <c:pt idx="37">
                  <c:v>0.76</c:v>
                </c:pt>
                <c:pt idx="38">
                  <c:v>0.78</c:v>
                </c:pt>
                <c:pt idx="39">
                  <c:v>0.8</c:v>
                </c:pt>
                <c:pt idx="40">
                  <c:v>0.82</c:v>
                </c:pt>
                <c:pt idx="41">
                  <c:v>0.84</c:v>
                </c:pt>
                <c:pt idx="42">
                  <c:v>0.86</c:v>
                </c:pt>
                <c:pt idx="43">
                  <c:v>0.88</c:v>
                </c:pt>
                <c:pt idx="44">
                  <c:v>0.9</c:v>
                </c:pt>
                <c:pt idx="45">
                  <c:v>0.92</c:v>
                </c:pt>
                <c:pt idx="46">
                  <c:v>0.94</c:v>
                </c:pt>
                <c:pt idx="47">
                  <c:v>0.96</c:v>
                </c:pt>
                <c:pt idx="48">
                  <c:v>0.98</c:v>
                </c:pt>
                <c:pt idx="49">
                  <c:v>1</c:v>
                </c:pt>
                <c:pt idx="50">
                  <c:v>1.02</c:v>
                </c:pt>
                <c:pt idx="51">
                  <c:v>1.04</c:v>
                </c:pt>
                <c:pt idx="52">
                  <c:v>1.06</c:v>
                </c:pt>
                <c:pt idx="53">
                  <c:v>1.08</c:v>
                </c:pt>
                <c:pt idx="54">
                  <c:v>1.1000000000000001</c:v>
                </c:pt>
                <c:pt idx="55">
                  <c:v>1.1200000000000001</c:v>
                </c:pt>
                <c:pt idx="56">
                  <c:v>1.1399999999999999</c:v>
                </c:pt>
                <c:pt idx="57">
                  <c:v>1.1599999999999999</c:v>
                </c:pt>
                <c:pt idx="58">
                  <c:v>1.18</c:v>
                </c:pt>
                <c:pt idx="59">
                  <c:v>1.2</c:v>
                </c:pt>
                <c:pt idx="60">
                  <c:v>1.22</c:v>
                </c:pt>
                <c:pt idx="61">
                  <c:v>1.24</c:v>
                </c:pt>
                <c:pt idx="62">
                  <c:v>1.26</c:v>
                </c:pt>
                <c:pt idx="63">
                  <c:v>1.28</c:v>
                </c:pt>
                <c:pt idx="64">
                  <c:v>1.3</c:v>
                </c:pt>
                <c:pt idx="65">
                  <c:v>1.32</c:v>
                </c:pt>
                <c:pt idx="66">
                  <c:v>1.34</c:v>
                </c:pt>
                <c:pt idx="67">
                  <c:v>1.36</c:v>
                </c:pt>
                <c:pt idx="68">
                  <c:v>1.38</c:v>
                </c:pt>
                <c:pt idx="69">
                  <c:v>1.4</c:v>
                </c:pt>
                <c:pt idx="70">
                  <c:v>1.42</c:v>
                </c:pt>
                <c:pt idx="71">
                  <c:v>1.44</c:v>
                </c:pt>
                <c:pt idx="72">
                  <c:v>1.46</c:v>
                </c:pt>
                <c:pt idx="73">
                  <c:v>1.48</c:v>
                </c:pt>
                <c:pt idx="74">
                  <c:v>1.5</c:v>
                </c:pt>
                <c:pt idx="75">
                  <c:v>1.52</c:v>
                </c:pt>
                <c:pt idx="76">
                  <c:v>1.54</c:v>
                </c:pt>
                <c:pt idx="77">
                  <c:v>1.56</c:v>
                </c:pt>
                <c:pt idx="78">
                  <c:v>1.58</c:v>
                </c:pt>
                <c:pt idx="79">
                  <c:v>1.6</c:v>
                </c:pt>
                <c:pt idx="80">
                  <c:v>1.62</c:v>
                </c:pt>
                <c:pt idx="81">
                  <c:v>1.64</c:v>
                </c:pt>
                <c:pt idx="82">
                  <c:v>1.66</c:v>
                </c:pt>
                <c:pt idx="83">
                  <c:v>1.68</c:v>
                </c:pt>
                <c:pt idx="84">
                  <c:v>1.7</c:v>
                </c:pt>
                <c:pt idx="85">
                  <c:v>1.72</c:v>
                </c:pt>
                <c:pt idx="86">
                  <c:v>1.74</c:v>
                </c:pt>
                <c:pt idx="87">
                  <c:v>1.76</c:v>
                </c:pt>
                <c:pt idx="88">
                  <c:v>1.78</c:v>
                </c:pt>
                <c:pt idx="89">
                  <c:v>1.8</c:v>
                </c:pt>
                <c:pt idx="90">
                  <c:v>1.82</c:v>
                </c:pt>
                <c:pt idx="91">
                  <c:v>1.84</c:v>
                </c:pt>
                <c:pt idx="92">
                  <c:v>1.86</c:v>
                </c:pt>
                <c:pt idx="93">
                  <c:v>1.88</c:v>
                </c:pt>
                <c:pt idx="94">
                  <c:v>1.9</c:v>
                </c:pt>
                <c:pt idx="95">
                  <c:v>1.92</c:v>
                </c:pt>
                <c:pt idx="96">
                  <c:v>1.94</c:v>
                </c:pt>
                <c:pt idx="97">
                  <c:v>1.96</c:v>
                </c:pt>
                <c:pt idx="98">
                  <c:v>1.98</c:v>
                </c:pt>
                <c:pt idx="99">
                  <c:v>2</c:v>
                </c:pt>
                <c:pt idx="100">
                  <c:v>2.02</c:v>
                </c:pt>
                <c:pt idx="101">
                  <c:v>2.04</c:v>
                </c:pt>
                <c:pt idx="102">
                  <c:v>2.06</c:v>
                </c:pt>
                <c:pt idx="103">
                  <c:v>2.08</c:v>
                </c:pt>
                <c:pt idx="104">
                  <c:v>2.1</c:v>
                </c:pt>
                <c:pt idx="105">
                  <c:v>2.12</c:v>
                </c:pt>
                <c:pt idx="106">
                  <c:v>2.14</c:v>
                </c:pt>
                <c:pt idx="107">
                  <c:v>2.16</c:v>
                </c:pt>
                <c:pt idx="108">
                  <c:v>2.1800000000000002</c:v>
                </c:pt>
                <c:pt idx="109">
                  <c:v>2.2000000000000002</c:v>
                </c:pt>
                <c:pt idx="110">
                  <c:v>2.2200000000000002</c:v>
                </c:pt>
                <c:pt idx="111">
                  <c:v>2.2400000000000002</c:v>
                </c:pt>
                <c:pt idx="112">
                  <c:v>2.2599999999999998</c:v>
                </c:pt>
                <c:pt idx="113">
                  <c:v>2.2799999999999998</c:v>
                </c:pt>
                <c:pt idx="114">
                  <c:v>2.2999999999999998</c:v>
                </c:pt>
                <c:pt idx="115">
                  <c:v>2.3199999999999998</c:v>
                </c:pt>
                <c:pt idx="116">
                  <c:v>2.34</c:v>
                </c:pt>
                <c:pt idx="117">
                  <c:v>2.36</c:v>
                </c:pt>
                <c:pt idx="118">
                  <c:v>2.38</c:v>
                </c:pt>
                <c:pt idx="119">
                  <c:v>2.4</c:v>
                </c:pt>
                <c:pt idx="120">
                  <c:v>2.42</c:v>
                </c:pt>
                <c:pt idx="121">
                  <c:v>2.44</c:v>
                </c:pt>
                <c:pt idx="122">
                  <c:v>2.46</c:v>
                </c:pt>
                <c:pt idx="123">
                  <c:v>2.48</c:v>
                </c:pt>
                <c:pt idx="124">
                  <c:v>2.5</c:v>
                </c:pt>
                <c:pt idx="125">
                  <c:v>2.52</c:v>
                </c:pt>
                <c:pt idx="126">
                  <c:v>2.54</c:v>
                </c:pt>
                <c:pt idx="127">
                  <c:v>2.56</c:v>
                </c:pt>
                <c:pt idx="128">
                  <c:v>2.58</c:v>
                </c:pt>
                <c:pt idx="129">
                  <c:v>2.6</c:v>
                </c:pt>
                <c:pt idx="130">
                  <c:v>2.62</c:v>
                </c:pt>
                <c:pt idx="131">
                  <c:v>2.64</c:v>
                </c:pt>
                <c:pt idx="132">
                  <c:v>2.66</c:v>
                </c:pt>
                <c:pt idx="133">
                  <c:v>2.68</c:v>
                </c:pt>
                <c:pt idx="134">
                  <c:v>2.7</c:v>
                </c:pt>
                <c:pt idx="135">
                  <c:v>2.72</c:v>
                </c:pt>
                <c:pt idx="136">
                  <c:v>2.74</c:v>
                </c:pt>
                <c:pt idx="137">
                  <c:v>2.76</c:v>
                </c:pt>
                <c:pt idx="138">
                  <c:v>2.78</c:v>
                </c:pt>
                <c:pt idx="139">
                  <c:v>2.8</c:v>
                </c:pt>
                <c:pt idx="140">
                  <c:v>2.82</c:v>
                </c:pt>
                <c:pt idx="141">
                  <c:v>2.84</c:v>
                </c:pt>
                <c:pt idx="142">
                  <c:v>2.86</c:v>
                </c:pt>
                <c:pt idx="143">
                  <c:v>2.88</c:v>
                </c:pt>
                <c:pt idx="144">
                  <c:v>2.9</c:v>
                </c:pt>
                <c:pt idx="145">
                  <c:v>2.92</c:v>
                </c:pt>
                <c:pt idx="146">
                  <c:v>2.94</c:v>
                </c:pt>
                <c:pt idx="147">
                  <c:v>2.96</c:v>
                </c:pt>
                <c:pt idx="148">
                  <c:v>2.98</c:v>
                </c:pt>
                <c:pt idx="149">
                  <c:v>3</c:v>
                </c:pt>
                <c:pt idx="150">
                  <c:v>3.02</c:v>
                </c:pt>
                <c:pt idx="151">
                  <c:v>3.04</c:v>
                </c:pt>
                <c:pt idx="152">
                  <c:v>3.06</c:v>
                </c:pt>
                <c:pt idx="153">
                  <c:v>3.08</c:v>
                </c:pt>
                <c:pt idx="154">
                  <c:v>3.1</c:v>
                </c:pt>
                <c:pt idx="155">
                  <c:v>3.12</c:v>
                </c:pt>
                <c:pt idx="156">
                  <c:v>3.14</c:v>
                </c:pt>
                <c:pt idx="157">
                  <c:v>3.16</c:v>
                </c:pt>
                <c:pt idx="158">
                  <c:v>3.18</c:v>
                </c:pt>
                <c:pt idx="159">
                  <c:v>3.2</c:v>
                </c:pt>
                <c:pt idx="160">
                  <c:v>3.22</c:v>
                </c:pt>
                <c:pt idx="161">
                  <c:v>3.24</c:v>
                </c:pt>
                <c:pt idx="162">
                  <c:v>3.26</c:v>
                </c:pt>
                <c:pt idx="163">
                  <c:v>3.28</c:v>
                </c:pt>
                <c:pt idx="164">
                  <c:v>3.3</c:v>
                </c:pt>
                <c:pt idx="165">
                  <c:v>3.32</c:v>
                </c:pt>
                <c:pt idx="166">
                  <c:v>3.34</c:v>
                </c:pt>
                <c:pt idx="167">
                  <c:v>3.36</c:v>
                </c:pt>
                <c:pt idx="168">
                  <c:v>3.38</c:v>
                </c:pt>
                <c:pt idx="169">
                  <c:v>3.4</c:v>
                </c:pt>
                <c:pt idx="170">
                  <c:v>3.42</c:v>
                </c:pt>
                <c:pt idx="171">
                  <c:v>3.44</c:v>
                </c:pt>
                <c:pt idx="172">
                  <c:v>3.46</c:v>
                </c:pt>
                <c:pt idx="173">
                  <c:v>3.48</c:v>
                </c:pt>
                <c:pt idx="174">
                  <c:v>3.5</c:v>
                </c:pt>
                <c:pt idx="175">
                  <c:v>3.52</c:v>
                </c:pt>
                <c:pt idx="176">
                  <c:v>3.54</c:v>
                </c:pt>
                <c:pt idx="177">
                  <c:v>3.56</c:v>
                </c:pt>
                <c:pt idx="178">
                  <c:v>3.58</c:v>
                </c:pt>
                <c:pt idx="179">
                  <c:v>3.6</c:v>
                </c:pt>
                <c:pt idx="180">
                  <c:v>3.62</c:v>
                </c:pt>
                <c:pt idx="181">
                  <c:v>3.64</c:v>
                </c:pt>
                <c:pt idx="182">
                  <c:v>3.66</c:v>
                </c:pt>
                <c:pt idx="183">
                  <c:v>3.68</c:v>
                </c:pt>
                <c:pt idx="184">
                  <c:v>3.7</c:v>
                </c:pt>
                <c:pt idx="185">
                  <c:v>3.72</c:v>
                </c:pt>
                <c:pt idx="186">
                  <c:v>3.74</c:v>
                </c:pt>
                <c:pt idx="187">
                  <c:v>3.76</c:v>
                </c:pt>
                <c:pt idx="188">
                  <c:v>3.78</c:v>
                </c:pt>
                <c:pt idx="189">
                  <c:v>3.8</c:v>
                </c:pt>
                <c:pt idx="190">
                  <c:v>3.82</c:v>
                </c:pt>
                <c:pt idx="191">
                  <c:v>3.84</c:v>
                </c:pt>
                <c:pt idx="192">
                  <c:v>3.86</c:v>
                </c:pt>
                <c:pt idx="193">
                  <c:v>3.88</c:v>
                </c:pt>
                <c:pt idx="194">
                  <c:v>3.9</c:v>
                </c:pt>
                <c:pt idx="195">
                  <c:v>3.92</c:v>
                </c:pt>
                <c:pt idx="196">
                  <c:v>3.94</c:v>
                </c:pt>
                <c:pt idx="197">
                  <c:v>3.96</c:v>
                </c:pt>
                <c:pt idx="198">
                  <c:v>3.98</c:v>
                </c:pt>
                <c:pt idx="199">
                  <c:v>4</c:v>
                </c:pt>
                <c:pt idx="200">
                  <c:v>4.0199999999999996</c:v>
                </c:pt>
                <c:pt idx="201">
                  <c:v>4.04</c:v>
                </c:pt>
                <c:pt idx="202">
                  <c:v>4.0599999999999996</c:v>
                </c:pt>
                <c:pt idx="203">
                  <c:v>4.08</c:v>
                </c:pt>
                <c:pt idx="204">
                  <c:v>4.0999999999999996</c:v>
                </c:pt>
                <c:pt idx="205">
                  <c:v>4.12</c:v>
                </c:pt>
                <c:pt idx="206">
                  <c:v>4.1399999999999997</c:v>
                </c:pt>
                <c:pt idx="207">
                  <c:v>4.16</c:v>
                </c:pt>
                <c:pt idx="208">
                  <c:v>4.18</c:v>
                </c:pt>
                <c:pt idx="209">
                  <c:v>4.2</c:v>
                </c:pt>
                <c:pt idx="210">
                  <c:v>4.22</c:v>
                </c:pt>
                <c:pt idx="211">
                  <c:v>4.24</c:v>
                </c:pt>
                <c:pt idx="212">
                  <c:v>4.26</c:v>
                </c:pt>
                <c:pt idx="213">
                  <c:v>4.28</c:v>
                </c:pt>
                <c:pt idx="214">
                  <c:v>4.3</c:v>
                </c:pt>
                <c:pt idx="215">
                  <c:v>4.32</c:v>
                </c:pt>
                <c:pt idx="216">
                  <c:v>4.34</c:v>
                </c:pt>
                <c:pt idx="217">
                  <c:v>4.3600000000000003</c:v>
                </c:pt>
                <c:pt idx="218">
                  <c:v>4.38</c:v>
                </c:pt>
                <c:pt idx="219">
                  <c:v>4.4000000000000004</c:v>
                </c:pt>
                <c:pt idx="220">
                  <c:v>4.42</c:v>
                </c:pt>
                <c:pt idx="221">
                  <c:v>4.4400000000000004</c:v>
                </c:pt>
                <c:pt idx="222">
                  <c:v>4.46</c:v>
                </c:pt>
                <c:pt idx="223">
                  <c:v>4.4800000000000004</c:v>
                </c:pt>
                <c:pt idx="224">
                  <c:v>4.5</c:v>
                </c:pt>
                <c:pt idx="225">
                  <c:v>4.5199999999999996</c:v>
                </c:pt>
                <c:pt idx="226">
                  <c:v>4.54</c:v>
                </c:pt>
                <c:pt idx="227">
                  <c:v>4.5599999999999996</c:v>
                </c:pt>
                <c:pt idx="228">
                  <c:v>4.58</c:v>
                </c:pt>
                <c:pt idx="229">
                  <c:v>4.5999999999999996</c:v>
                </c:pt>
                <c:pt idx="230">
                  <c:v>4.62</c:v>
                </c:pt>
                <c:pt idx="231">
                  <c:v>4.6399999999999997</c:v>
                </c:pt>
                <c:pt idx="232">
                  <c:v>4.66</c:v>
                </c:pt>
                <c:pt idx="233">
                  <c:v>4.68</c:v>
                </c:pt>
                <c:pt idx="234">
                  <c:v>4.7</c:v>
                </c:pt>
                <c:pt idx="235">
                  <c:v>4.72</c:v>
                </c:pt>
                <c:pt idx="236">
                  <c:v>4.74</c:v>
                </c:pt>
                <c:pt idx="237">
                  <c:v>4.76</c:v>
                </c:pt>
                <c:pt idx="238">
                  <c:v>4.78</c:v>
                </c:pt>
                <c:pt idx="239">
                  <c:v>4.8</c:v>
                </c:pt>
                <c:pt idx="240">
                  <c:v>4.82</c:v>
                </c:pt>
                <c:pt idx="241">
                  <c:v>4.84</c:v>
                </c:pt>
                <c:pt idx="242">
                  <c:v>4.8600000000000003</c:v>
                </c:pt>
                <c:pt idx="243">
                  <c:v>4.88</c:v>
                </c:pt>
                <c:pt idx="244">
                  <c:v>4.9000000000000004</c:v>
                </c:pt>
                <c:pt idx="245">
                  <c:v>4.92</c:v>
                </c:pt>
                <c:pt idx="246">
                  <c:v>4.9400000000000004</c:v>
                </c:pt>
                <c:pt idx="247">
                  <c:v>4.96</c:v>
                </c:pt>
                <c:pt idx="248">
                  <c:v>4.9800000000000004</c:v>
                </c:pt>
                <c:pt idx="249">
                  <c:v>5</c:v>
                </c:pt>
                <c:pt idx="250">
                  <c:v>5.0199999999999996</c:v>
                </c:pt>
                <c:pt idx="251">
                  <c:v>5.04</c:v>
                </c:pt>
                <c:pt idx="252">
                  <c:v>5.0599999999999996</c:v>
                </c:pt>
                <c:pt idx="253">
                  <c:v>5.08</c:v>
                </c:pt>
                <c:pt idx="254">
                  <c:v>5.0999999999999996</c:v>
                </c:pt>
                <c:pt idx="255">
                  <c:v>5.12</c:v>
                </c:pt>
                <c:pt idx="256">
                  <c:v>5.14</c:v>
                </c:pt>
                <c:pt idx="257">
                  <c:v>5.16</c:v>
                </c:pt>
                <c:pt idx="258">
                  <c:v>5.18</c:v>
                </c:pt>
                <c:pt idx="259">
                  <c:v>5.2</c:v>
                </c:pt>
                <c:pt idx="260">
                  <c:v>5.22</c:v>
                </c:pt>
                <c:pt idx="261">
                  <c:v>5.24</c:v>
                </c:pt>
                <c:pt idx="262">
                  <c:v>5.26</c:v>
                </c:pt>
                <c:pt idx="263">
                  <c:v>5.28</c:v>
                </c:pt>
                <c:pt idx="264">
                  <c:v>5.3</c:v>
                </c:pt>
                <c:pt idx="265">
                  <c:v>5.32</c:v>
                </c:pt>
                <c:pt idx="266">
                  <c:v>5.34</c:v>
                </c:pt>
                <c:pt idx="267">
                  <c:v>5.36</c:v>
                </c:pt>
                <c:pt idx="268">
                  <c:v>5.38</c:v>
                </c:pt>
                <c:pt idx="269">
                  <c:v>5.4</c:v>
                </c:pt>
                <c:pt idx="270">
                  <c:v>5.42</c:v>
                </c:pt>
                <c:pt idx="271">
                  <c:v>5.44</c:v>
                </c:pt>
                <c:pt idx="272">
                  <c:v>5.46</c:v>
                </c:pt>
                <c:pt idx="273">
                  <c:v>5.48</c:v>
                </c:pt>
                <c:pt idx="274">
                  <c:v>5.5</c:v>
                </c:pt>
                <c:pt idx="275">
                  <c:v>5.52</c:v>
                </c:pt>
                <c:pt idx="276">
                  <c:v>5.54</c:v>
                </c:pt>
                <c:pt idx="277">
                  <c:v>5.56</c:v>
                </c:pt>
                <c:pt idx="278">
                  <c:v>5.58</c:v>
                </c:pt>
                <c:pt idx="279">
                  <c:v>5.6</c:v>
                </c:pt>
                <c:pt idx="280">
                  <c:v>5.62</c:v>
                </c:pt>
                <c:pt idx="281">
                  <c:v>5.64</c:v>
                </c:pt>
                <c:pt idx="282">
                  <c:v>5.66</c:v>
                </c:pt>
                <c:pt idx="283">
                  <c:v>5.68</c:v>
                </c:pt>
                <c:pt idx="284">
                  <c:v>5.7</c:v>
                </c:pt>
                <c:pt idx="285">
                  <c:v>5.72</c:v>
                </c:pt>
                <c:pt idx="286">
                  <c:v>5.74</c:v>
                </c:pt>
                <c:pt idx="287">
                  <c:v>5.76</c:v>
                </c:pt>
                <c:pt idx="288">
                  <c:v>5.78</c:v>
                </c:pt>
                <c:pt idx="289">
                  <c:v>5.8</c:v>
                </c:pt>
                <c:pt idx="290">
                  <c:v>5.82</c:v>
                </c:pt>
                <c:pt idx="291">
                  <c:v>5.84</c:v>
                </c:pt>
                <c:pt idx="292">
                  <c:v>5.86</c:v>
                </c:pt>
                <c:pt idx="293">
                  <c:v>5.88</c:v>
                </c:pt>
                <c:pt idx="294">
                  <c:v>5.9</c:v>
                </c:pt>
                <c:pt idx="295">
                  <c:v>5.92</c:v>
                </c:pt>
                <c:pt idx="296">
                  <c:v>5.94</c:v>
                </c:pt>
                <c:pt idx="297">
                  <c:v>5.96</c:v>
                </c:pt>
                <c:pt idx="298">
                  <c:v>5.98</c:v>
                </c:pt>
                <c:pt idx="299">
                  <c:v>6</c:v>
                </c:pt>
                <c:pt idx="300">
                  <c:v>6.02</c:v>
                </c:pt>
                <c:pt idx="301">
                  <c:v>6.04</c:v>
                </c:pt>
                <c:pt idx="302">
                  <c:v>6.06</c:v>
                </c:pt>
                <c:pt idx="303">
                  <c:v>6.08</c:v>
                </c:pt>
                <c:pt idx="304">
                  <c:v>6.1</c:v>
                </c:pt>
                <c:pt idx="305">
                  <c:v>6.12</c:v>
                </c:pt>
                <c:pt idx="306">
                  <c:v>6.14</c:v>
                </c:pt>
                <c:pt idx="307">
                  <c:v>6.16</c:v>
                </c:pt>
                <c:pt idx="308">
                  <c:v>6.18</c:v>
                </c:pt>
                <c:pt idx="309">
                  <c:v>6.2</c:v>
                </c:pt>
                <c:pt idx="310">
                  <c:v>6.22</c:v>
                </c:pt>
                <c:pt idx="311">
                  <c:v>6.24</c:v>
                </c:pt>
                <c:pt idx="312">
                  <c:v>6.26</c:v>
                </c:pt>
                <c:pt idx="313">
                  <c:v>6.28</c:v>
                </c:pt>
                <c:pt idx="314">
                  <c:v>6.3</c:v>
                </c:pt>
                <c:pt idx="315">
                  <c:v>6.32</c:v>
                </c:pt>
                <c:pt idx="316">
                  <c:v>6.34</c:v>
                </c:pt>
                <c:pt idx="317">
                  <c:v>6.36</c:v>
                </c:pt>
                <c:pt idx="318">
                  <c:v>6.38</c:v>
                </c:pt>
                <c:pt idx="319">
                  <c:v>6.4</c:v>
                </c:pt>
                <c:pt idx="320">
                  <c:v>6.42</c:v>
                </c:pt>
                <c:pt idx="321">
                  <c:v>6.44</c:v>
                </c:pt>
                <c:pt idx="322">
                  <c:v>6.46</c:v>
                </c:pt>
                <c:pt idx="323">
                  <c:v>6.48</c:v>
                </c:pt>
                <c:pt idx="324">
                  <c:v>6.5</c:v>
                </c:pt>
                <c:pt idx="325">
                  <c:v>6.52</c:v>
                </c:pt>
                <c:pt idx="326">
                  <c:v>6.54</c:v>
                </c:pt>
                <c:pt idx="327">
                  <c:v>6.56</c:v>
                </c:pt>
                <c:pt idx="328">
                  <c:v>6.58</c:v>
                </c:pt>
                <c:pt idx="329">
                  <c:v>6.6</c:v>
                </c:pt>
                <c:pt idx="330">
                  <c:v>6.62</c:v>
                </c:pt>
                <c:pt idx="331">
                  <c:v>6.64</c:v>
                </c:pt>
                <c:pt idx="332">
                  <c:v>6.66</c:v>
                </c:pt>
                <c:pt idx="333">
                  <c:v>6.68</c:v>
                </c:pt>
                <c:pt idx="334">
                  <c:v>6.7</c:v>
                </c:pt>
                <c:pt idx="335">
                  <c:v>6.72</c:v>
                </c:pt>
                <c:pt idx="336">
                  <c:v>6.74</c:v>
                </c:pt>
                <c:pt idx="337">
                  <c:v>6.76</c:v>
                </c:pt>
                <c:pt idx="338">
                  <c:v>6.78</c:v>
                </c:pt>
                <c:pt idx="339">
                  <c:v>6.8</c:v>
                </c:pt>
                <c:pt idx="340">
                  <c:v>6.82</c:v>
                </c:pt>
                <c:pt idx="341">
                  <c:v>6.84</c:v>
                </c:pt>
                <c:pt idx="342">
                  <c:v>6.86</c:v>
                </c:pt>
                <c:pt idx="343">
                  <c:v>6.88</c:v>
                </c:pt>
                <c:pt idx="344">
                  <c:v>6.9</c:v>
                </c:pt>
                <c:pt idx="345">
                  <c:v>6.92</c:v>
                </c:pt>
                <c:pt idx="346">
                  <c:v>6.94</c:v>
                </c:pt>
                <c:pt idx="347">
                  <c:v>6.96</c:v>
                </c:pt>
                <c:pt idx="348">
                  <c:v>6.98</c:v>
                </c:pt>
                <c:pt idx="349">
                  <c:v>7</c:v>
                </c:pt>
                <c:pt idx="350">
                  <c:v>7.02</c:v>
                </c:pt>
                <c:pt idx="351">
                  <c:v>7.04</c:v>
                </c:pt>
                <c:pt idx="352">
                  <c:v>7.06</c:v>
                </c:pt>
                <c:pt idx="353">
                  <c:v>7.08</c:v>
                </c:pt>
                <c:pt idx="354">
                  <c:v>7.1</c:v>
                </c:pt>
                <c:pt idx="355">
                  <c:v>7.12</c:v>
                </c:pt>
                <c:pt idx="356">
                  <c:v>7.14</c:v>
                </c:pt>
                <c:pt idx="357">
                  <c:v>7.16</c:v>
                </c:pt>
                <c:pt idx="358">
                  <c:v>7.18</c:v>
                </c:pt>
                <c:pt idx="359">
                  <c:v>7.2</c:v>
                </c:pt>
                <c:pt idx="360">
                  <c:v>7.22</c:v>
                </c:pt>
                <c:pt idx="361">
                  <c:v>7.24</c:v>
                </c:pt>
                <c:pt idx="362">
                  <c:v>7.26</c:v>
                </c:pt>
                <c:pt idx="363">
                  <c:v>7.28</c:v>
                </c:pt>
                <c:pt idx="364">
                  <c:v>7.3</c:v>
                </c:pt>
                <c:pt idx="365">
                  <c:v>7.32</c:v>
                </c:pt>
                <c:pt idx="366">
                  <c:v>7.34</c:v>
                </c:pt>
                <c:pt idx="367">
                  <c:v>7.36</c:v>
                </c:pt>
                <c:pt idx="368">
                  <c:v>7.38</c:v>
                </c:pt>
                <c:pt idx="369">
                  <c:v>7.4</c:v>
                </c:pt>
                <c:pt idx="370">
                  <c:v>7.42</c:v>
                </c:pt>
                <c:pt idx="371">
                  <c:v>7.44</c:v>
                </c:pt>
                <c:pt idx="372">
                  <c:v>7.46</c:v>
                </c:pt>
                <c:pt idx="373">
                  <c:v>7.48</c:v>
                </c:pt>
                <c:pt idx="374">
                  <c:v>7.5</c:v>
                </c:pt>
                <c:pt idx="375">
                  <c:v>7.52</c:v>
                </c:pt>
                <c:pt idx="376">
                  <c:v>7.54</c:v>
                </c:pt>
                <c:pt idx="377">
                  <c:v>7.56</c:v>
                </c:pt>
                <c:pt idx="378">
                  <c:v>7.58</c:v>
                </c:pt>
                <c:pt idx="379">
                  <c:v>7.6</c:v>
                </c:pt>
                <c:pt idx="380">
                  <c:v>7.62</c:v>
                </c:pt>
                <c:pt idx="381">
                  <c:v>7.64</c:v>
                </c:pt>
                <c:pt idx="382">
                  <c:v>7.66</c:v>
                </c:pt>
                <c:pt idx="383">
                  <c:v>7.68</c:v>
                </c:pt>
                <c:pt idx="384">
                  <c:v>7.7</c:v>
                </c:pt>
                <c:pt idx="385">
                  <c:v>7.72</c:v>
                </c:pt>
                <c:pt idx="386">
                  <c:v>7.74</c:v>
                </c:pt>
                <c:pt idx="387">
                  <c:v>7.76</c:v>
                </c:pt>
                <c:pt idx="388">
                  <c:v>7.78</c:v>
                </c:pt>
                <c:pt idx="389">
                  <c:v>7.8</c:v>
                </c:pt>
                <c:pt idx="390">
                  <c:v>7.82</c:v>
                </c:pt>
                <c:pt idx="391">
                  <c:v>7.84</c:v>
                </c:pt>
                <c:pt idx="392">
                  <c:v>7.86</c:v>
                </c:pt>
                <c:pt idx="393">
                  <c:v>7.88</c:v>
                </c:pt>
                <c:pt idx="394">
                  <c:v>7.9</c:v>
                </c:pt>
                <c:pt idx="395">
                  <c:v>7.92</c:v>
                </c:pt>
                <c:pt idx="396">
                  <c:v>7.94</c:v>
                </c:pt>
                <c:pt idx="397">
                  <c:v>7.96</c:v>
                </c:pt>
                <c:pt idx="398">
                  <c:v>7.98</c:v>
                </c:pt>
                <c:pt idx="399">
                  <c:v>8</c:v>
                </c:pt>
                <c:pt idx="400">
                  <c:v>8.02</c:v>
                </c:pt>
                <c:pt idx="401">
                  <c:v>8.0399999999999991</c:v>
                </c:pt>
                <c:pt idx="402">
                  <c:v>8.06</c:v>
                </c:pt>
                <c:pt idx="403">
                  <c:v>8.08</c:v>
                </c:pt>
                <c:pt idx="404">
                  <c:v>8.1</c:v>
                </c:pt>
                <c:pt idx="405">
                  <c:v>8.1199999999999992</c:v>
                </c:pt>
                <c:pt idx="406">
                  <c:v>8.14</c:v>
                </c:pt>
                <c:pt idx="407">
                  <c:v>8.16</c:v>
                </c:pt>
                <c:pt idx="408">
                  <c:v>8.18</c:v>
                </c:pt>
                <c:pt idx="409">
                  <c:v>8.1999999999999993</c:v>
                </c:pt>
                <c:pt idx="410">
                  <c:v>8.2200000000000006</c:v>
                </c:pt>
                <c:pt idx="411">
                  <c:v>8.24</c:v>
                </c:pt>
                <c:pt idx="412">
                  <c:v>8.26</c:v>
                </c:pt>
                <c:pt idx="413">
                  <c:v>8.2799999999999994</c:v>
                </c:pt>
                <c:pt idx="414">
                  <c:v>8.3000000000000007</c:v>
                </c:pt>
                <c:pt idx="415">
                  <c:v>8.32</c:v>
                </c:pt>
                <c:pt idx="416">
                  <c:v>8.34</c:v>
                </c:pt>
                <c:pt idx="417">
                  <c:v>8.36</c:v>
                </c:pt>
                <c:pt idx="418">
                  <c:v>8.3800000000000008</c:v>
                </c:pt>
                <c:pt idx="419">
                  <c:v>8.4</c:v>
                </c:pt>
                <c:pt idx="420">
                  <c:v>8.42</c:v>
                </c:pt>
                <c:pt idx="421">
                  <c:v>8.44</c:v>
                </c:pt>
                <c:pt idx="422">
                  <c:v>8.4600000000000009</c:v>
                </c:pt>
                <c:pt idx="423">
                  <c:v>8.48</c:v>
                </c:pt>
                <c:pt idx="424">
                  <c:v>8.5</c:v>
                </c:pt>
                <c:pt idx="425">
                  <c:v>8.52</c:v>
                </c:pt>
                <c:pt idx="426">
                  <c:v>8.5399999999999991</c:v>
                </c:pt>
                <c:pt idx="427">
                  <c:v>8.56</c:v>
                </c:pt>
                <c:pt idx="428">
                  <c:v>8.58</c:v>
                </c:pt>
                <c:pt idx="429">
                  <c:v>8.6</c:v>
                </c:pt>
                <c:pt idx="430">
                  <c:v>8.6199999999999992</c:v>
                </c:pt>
                <c:pt idx="431">
                  <c:v>8.64</c:v>
                </c:pt>
                <c:pt idx="432">
                  <c:v>8.66</c:v>
                </c:pt>
                <c:pt idx="433">
                  <c:v>8.68</c:v>
                </c:pt>
                <c:pt idx="434">
                  <c:v>8.6999999999999993</c:v>
                </c:pt>
                <c:pt idx="435">
                  <c:v>8.7200000000000006</c:v>
                </c:pt>
                <c:pt idx="436">
                  <c:v>8.74</c:v>
                </c:pt>
                <c:pt idx="437">
                  <c:v>8.76</c:v>
                </c:pt>
                <c:pt idx="438">
                  <c:v>8.7799999999999994</c:v>
                </c:pt>
                <c:pt idx="439">
                  <c:v>8.8000000000000007</c:v>
                </c:pt>
                <c:pt idx="440">
                  <c:v>8.82</c:v>
                </c:pt>
                <c:pt idx="441">
                  <c:v>8.84</c:v>
                </c:pt>
                <c:pt idx="442">
                  <c:v>8.86</c:v>
                </c:pt>
                <c:pt idx="443">
                  <c:v>8.8800000000000008</c:v>
                </c:pt>
                <c:pt idx="444">
                  <c:v>8.9</c:v>
                </c:pt>
                <c:pt idx="445">
                  <c:v>8.92</c:v>
                </c:pt>
                <c:pt idx="446">
                  <c:v>8.94</c:v>
                </c:pt>
                <c:pt idx="447">
                  <c:v>8.9600000000000009</c:v>
                </c:pt>
                <c:pt idx="448">
                  <c:v>8.98</c:v>
                </c:pt>
                <c:pt idx="449">
                  <c:v>9</c:v>
                </c:pt>
                <c:pt idx="450">
                  <c:v>9.02</c:v>
                </c:pt>
                <c:pt idx="451">
                  <c:v>9.0399999999999991</c:v>
                </c:pt>
                <c:pt idx="452">
                  <c:v>9.06</c:v>
                </c:pt>
                <c:pt idx="453">
                  <c:v>9.08</c:v>
                </c:pt>
                <c:pt idx="454">
                  <c:v>9.1</c:v>
                </c:pt>
                <c:pt idx="455">
                  <c:v>9.1199999999999992</c:v>
                </c:pt>
                <c:pt idx="456">
                  <c:v>9.14</c:v>
                </c:pt>
                <c:pt idx="457">
                  <c:v>9.16</c:v>
                </c:pt>
                <c:pt idx="458">
                  <c:v>9.18</c:v>
                </c:pt>
                <c:pt idx="459">
                  <c:v>9.1999999999999993</c:v>
                </c:pt>
                <c:pt idx="460">
                  <c:v>9.2200000000000006</c:v>
                </c:pt>
                <c:pt idx="461">
                  <c:v>9.24</c:v>
                </c:pt>
                <c:pt idx="462">
                  <c:v>9.26</c:v>
                </c:pt>
                <c:pt idx="463">
                  <c:v>9.2799999999999994</c:v>
                </c:pt>
                <c:pt idx="464">
                  <c:v>9.3000000000000007</c:v>
                </c:pt>
                <c:pt idx="465">
                  <c:v>9.32</c:v>
                </c:pt>
                <c:pt idx="466">
                  <c:v>9.34</c:v>
                </c:pt>
                <c:pt idx="467">
                  <c:v>9.36</c:v>
                </c:pt>
                <c:pt idx="468">
                  <c:v>9.3800000000000008</c:v>
                </c:pt>
                <c:pt idx="469">
                  <c:v>9.4</c:v>
                </c:pt>
                <c:pt idx="470">
                  <c:v>9.42</c:v>
                </c:pt>
                <c:pt idx="471">
                  <c:v>9.44</c:v>
                </c:pt>
                <c:pt idx="472">
                  <c:v>9.4600000000000009</c:v>
                </c:pt>
                <c:pt idx="473">
                  <c:v>9.48</c:v>
                </c:pt>
                <c:pt idx="474">
                  <c:v>9.5</c:v>
                </c:pt>
                <c:pt idx="475">
                  <c:v>9.52</c:v>
                </c:pt>
                <c:pt idx="476">
                  <c:v>9.5399999999999991</c:v>
                </c:pt>
                <c:pt idx="477">
                  <c:v>9.56</c:v>
                </c:pt>
                <c:pt idx="478">
                  <c:v>9.58</c:v>
                </c:pt>
                <c:pt idx="479">
                  <c:v>9.6</c:v>
                </c:pt>
                <c:pt idx="480">
                  <c:v>9.6199999999999992</c:v>
                </c:pt>
                <c:pt idx="481">
                  <c:v>9.64</c:v>
                </c:pt>
                <c:pt idx="482">
                  <c:v>9.66</c:v>
                </c:pt>
                <c:pt idx="483">
                  <c:v>9.68</c:v>
                </c:pt>
                <c:pt idx="484">
                  <c:v>9.6999999999999993</c:v>
                </c:pt>
                <c:pt idx="485">
                  <c:v>9.7200000000000006</c:v>
                </c:pt>
                <c:pt idx="486">
                  <c:v>9.74</c:v>
                </c:pt>
                <c:pt idx="487">
                  <c:v>9.76</c:v>
                </c:pt>
                <c:pt idx="488">
                  <c:v>9.7799999999999994</c:v>
                </c:pt>
                <c:pt idx="489">
                  <c:v>9.8000000000000007</c:v>
                </c:pt>
                <c:pt idx="490">
                  <c:v>9.82</c:v>
                </c:pt>
                <c:pt idx="491">
                  <c:v>9.84</c:v>
                </c:pt>
                <c:pt idx="492">
                  <c:v>9.86</c:v>
                </c:pt>
                <c:pt idx="493">
                  <c:v>9.8800000000000008</c:v>
                </c:pt>
                <c:pt idx="494">
                  <c:v>9.9</c:v>
                </c:pt>
                <c:pt idx="495">
                  <c:v>9.92</c:v>
                </c:pt>
                <c:pt idx="496">
                  <c:v>9.94</c:v>
                </c:pt>
                <c:pt idx="497">
                  <c:v>9.9600000000000009</c:v>
                </c:pt>
                <c:pt idx="498">
                  <c:v>9.98</c:v>
                </c:pt>
                <c:pt idx="499">
                  <c:v>10</c:v>
                </c:pt>
                <c:pt idx="500">
                  <c:v>10.02</c:v>
                </c:pt>
                <c:pt idx="501">
                  <c:v>10.039999999999999</c:v>
                </c:pt>
                <c:pt idx="502">
                  <c:v>10.06</c:v>
                </c:pt>
                <c:pt idx="503">
                  <c:v>10.08</c:v>
                </c:pt>
                <c:pt idx="504">
                  <c:v>10.1</c:v>
                </c:pt>
                <c:pt idx="505">
                  <c:v>10.119999999999999</c:v>
                </c:pt>
                <c:pt idx="506">
                  <c:v>10.14</c:v>
                </c:pt>
                <c:pt idx="507">
                  <c:v>10.16</c:v>
                </c:pt>
                <c:pt idx="508">
                  <c:v>10.18</c:v>
                </c:pt>
                <c:pt idx="509">
                  <c:v>10.199999999999999</c:v>
                </c:pt>
                <c:pt idx="510">
                  <c:v>10.220000000000001</c:v>
                </c:pt>
                <c:pt idx="511">
                  <c:v>10.24</c:v>
                </c:pt>
                <c:pt idx="512">
                  <c:v>10.26</c:v>
                </c:pt>
                <c:pt idx="513">
                  <c:v>10.28</c:v>
                </c:pt>
                <c:pt idx="514">
                  <c:v>10.3</c:v>
                </c:pt>
                <c:pt idx="515">
                  <c:v>10.32</c:v>
                </c:pt>
                <c:pt idx="516">
                  <c:v>10.34</c:v>
                </c:pt>
                <c:pt idx="517">
                  <c:v>10.36</c:v>
                </c:pt>
                <c:pt idx="518">
                  <c:v>10.38</c:v>
                </c:pt>
                <c:pt idx="519">
                  <c:v>10.4</c:v>
                </c:pt>
                <c:pt idx="520">
                  <c:v>10.42</c:v>
                </c:pt>
                <c:pt idx="521">
                  <c:v>10.44</c:v>
                </c:pt>
                <c:pt idx="522">
                  <c:v>10.46</c:v>
                </c:pt>
                <c:pt idx="523">
                  <c:v>10.48</c:v>
                </c:pt>
                <c:pt idx="524">
                  <c:v>10.5</c:v>
                </c:pt>
                <c:pt idx="525">
                  <c:v>10.52</c:v>
                </c:pt>
                <c:pt idx="526">
                  <c:v>10.54</c:v>
                </c:pt>
                <c:pt idx="527">
                  <c:v>10.56</c:v>
                </c:pt>
                <c:pt idx="528">
                  <c:v>10.58</c:v>
                </c:pt>
                <c:pt idx="529">
                  <c:v>10.6</c:v>
                </c:pt>
                <c:pt idx="530">
                  <c:v>10.62</c:v>
                </c:pt>
                <c:pt idx="531">
                  <c:v>10.64</c:v>
                </c:pt>
                <c:pt idx="532">
                  <c:v>10.66</c:v>
                </c:pt>
                <c:pt idx="533">
                  <c:v>10.68</c:v>
                </c:pt>
                <c:pt idx="534">
                  <c:v>10.7</c:v>
                </c:pt>
                <c:pt idx="535">
                  <c:v>10.72</c:v>
                </c:pt>
                <c:pt idx="536">
                  <c:v>10.74</c:v>
                </c:pt>
                <c:pt idx="537">
                  <c:v>10.76</c:v>
                </c:pt>
                <c:pt idx="538">
                  <c:v>10.78</c:v>
                </c:pt>
                <c:pt idx="539">
                  <c:v>10.8</c:v>
                </c:pt>
                <c:pt idx="540">
                  <c:v>10.82</c:v>
                </c:pt>
                <c:pt idx="541">
                  <c:v>10.84</c:v>
                </c:pt>
                <c:pt idx="542">
                  <c:v>10.86</c:v>
                </c:pt>
                <c:pt idx="543">
                  <c:v>10.88</c:v>
                </c:pt>
                <c:pt idx="544">
                  <c:v>10.9</c:v>
                </c:pt>
                <c:pt idx="545">
                  <c:v>10.92</c:v>
                </c:pt>
                <c:pt idx="546">
                  <c:v>10.94</c:v>
                </c:pt>
                <c:pt idx="547">
                  <c:v>10.96</c:v>
                </c:pt>
                <c:pt idx="548">
                  <c:v>10.98</c:v>
                </c:pt>
                <c:pt idx="549">
                  <c:v>11</c:v>
                </c:pt>
                <c:pt idx="550">
                  <c:v>11.02</c:v>
                </c:pt>
                <c:pt idx="551">
                  <c:v>11.04</c:v>
                </c:pt>
                <c:pt idx="552">
                  <c:v>11.06</c:v>
                </c:pt>
                <c:pt idx="553">
                  <c:v>11.08</c:v>
                </c:pt>
                <c:pt idx="554">
                  <c:v>11.1</c:v>
                </c:pt>
                <c:pt idx="555">
                  <c:v>11.12</c:v>
                </c:pt>
                <c:pt idx="556">
                  <c:v>11.14</c:v>
                </c:pt>
                <c:pt idx="557">
                  <c:v>11.16</c:v>
                </c:pt>
                <c:pt idx="558">
                  <c:v>11.18</c:v>
                </c:pt>
                <c:pt idx="559">
                  <c:v>11.2</c:v>
                </c:pt>
                <c:pt idx="560">
                  <c:v>11.22</c:v>
                </c:pt>
                <c:pt idx="561">
                  <c:v>11.24</c:v>
                </c:pt>
                <c:pt idx="562">
                  <c:v>11.26</c:v>
                </c:pt>
                <c:pt idx="563">
                  <c:v>11.28</c:v>
                </c:pt>
                <c:pt idx="564">
                  <c:v>11.3</c:v>
                </c:pt>
                <c:pt idx="565">
                  <c:v>11.32</c:v>
                </c:pt>
                <c:pt idx="566">
                  <c:v>11.34</c:v>
                </c:pt>
                <c:pt idx="567">
                  <c:v>11.36</c:v>
                </c:pt>
                <c:pt idx="568">
                  <c:v>11.38</c:v>
                </c:pt>
                <c:pt idx="569">
                  <c:v>11.4</c:v>
                </c:pt>
                <c:pt idx="570">
                  <c:v>11.42</c:v>
                </c:pt>
                <c:pt idx="571">
                  <c:v>11.44</c:v>
                </c:pt>
                <c:pt idx="572">
                  <c:v>11.46</c:v>
                </c:pt>
                <c:pt idx="573">
                  <c:v>11.48</c:v>
                </c:pt>
                <c:pt idx="574">
                  <c:v>11.5</c:v>
                </c:pt>
                <c:pt idx="575">
                  <c:v>11.52</c:v>
                </c:pt>
                <c:pt idx="576">
                  <c:v>11.54</c:v>
                </c:pt>
                <c:pt idx="577">
                  <c:v>11.56</c:v>
                </c:pt>
                <c:pt idx="578">
                  <c:v>11.58</c:v>
                </c:pt>
                <c:pt idx="579">
                  <c:v>11.6</c:v>
                </c:pt>
                <c:pt idx="580">
                  <c:v>11.62</c:v>
                </c:pt>
                <c:pt idx="581">
                  <c:v>11.64</c:v>
                </c:pt>
                <c:pt idx="582">
                  <c:v>11.66</c:v>
                </c:pt>
                <c:pt idx="583">
                  <c:v>11.68</c:v>
                </c:pt>
                <c:pt idx="584">
                  <c:v>11.7</c:v>
                </c:pt>
                <c:pt idx="585">
                  <c:v>11.72</c:v>
                </c:pt>
                <c:pt idx="586">
                  <c:v>11.74</c:v>
                </c:pt>
                <c:pt idx="587">
                  <c:v>11.76</c:v>
                </c:pt>
                <c:pt idx="588">
                  <c:v>11.78</c:v>
                </c:pt>
                <c:pt idx="589">
                  <c:v>11.8</c:v>
                </c:pt>
                <c:pt idx="590">
                  <c:v>11.82</c:v>
                </c:pt>
                <c:pt idx="591">
                  <c:v>11.84</c:v>
                </c:pt>
                <c:pt idx="592">
                  <c:v>11.86</c:v>
                </c:pt>
                <c:pt idx="593">
                  <c:v>11.88</c:v>
                </c:pt>
                <c:pt idx="594">
                  <c:v>11.9</c:v>
                </c:pt>
                <c:pt idx="595">
                  <c:v>11.92</c:v>
                </c:pt>
                <c:pt idx="596">
                  <c:v>11.94</c:v>
                </c:pt>
                <c:pt idx="597">
                  <c:v>11.96</c:v>
                </c:pt>
                <c:pt idx="598">
                  <c:v>11.98</c:v>
                </c:pt>
                <c:pt idx="599">
                  <c:v>12</c:v>
                </c:pt>
                <c:pt idx="600">
                  <c:v>12.02</c:v>
                </c:pt>
                <c:pt idx="601">
                  <c:v>12.04</c:v>
                </c:pt>
                <c:pt idx="602">
                  <c:v>12.06</c:v>
                </c:pt>
                <c:pt idx="603">
                  <c:v>12.08</c:v>
                </c:pt>
                <c:pt idx="604">
                  <c:v>12.1</c:v>
                </c:pt>
                <c:pt idx="605">
                  <c:v>12.12</c:v>
                </c:pt>
                <c:pt idx="606">
                  <c:v>12.14</c:v>
                </c:pt>
                <c:pt idx="607">
                  <c:v>12.16</c:v>
                </c:pt>
                <c:pt idx="608">
                  <c:v>12.18</c:v>
                </c:pt>
                <c:pt idx="609">
                  <c:v>12.2</c:v>
                </c:pt>
                <c:pt idx="610">
                  <c:v>12.22</c:v>
                </c:pt>
                <c:pt idx="611">
                  <c:v>12.24</c:v>
                </c:pt>
                <c:pt idx="612">
                  <c:v>12.26</c:v>
                </c:pt>
                <c:pt idx="613">
                  <c:v>12.28</c:v>
                </c:pt>
                <c:pt idx="614">
                  <c:v>12.3</c:v>
                </c:pt>
                <c:pt idx="615">
                  <c:v>12.32</c:v>
                </c:pt>
                <c:pt idx="616">
                  <c:v>12.34</c:v>
                </c:pt>
                <c:pt idx="617">
                  <c:v>12.36</c:v>
                </c:pt>
                <c:pt idx="618">
                  <c:v>12.38</c:v>
                </c:pt>
                <c:pt idx="619">
                  <c:v>12.4</c:v>
                </c:pt>
                <c:pt idx="620">
                  <c:v>12.42</c:v>
                </c:pt>
                <c:pt idx="621">
                  <c:v>12.44</c:v>
                </c:pt>
                <c:pt idx="622">
                  <c:v>12.46</c:v>
                </c:pt>
                <c:pt idx="623">
                  <c:v>12.48</c:v>
                </c:pt>
                <c:pt idx="624">
                  <c:v>12.5</c:v>
                </c:pt>
                <c:pt idx="625">
                  <c:v>12.52</c:v>
                </c:pt>
                <c:pt idx="626">
                  <c:v>12.54</c:v>
                </c:pt>
                <c:pt idx="627">
                  <c:v>12.56</c:v>
                </c:pt>
                <c:pt idx="628">
                  <c:v>12.58</c:v>
                </c:pt>
                <c:pt idx="629">
                  <c:v>12.6</c:v>
                </c:pt>
                <c:pt idx="630">
                  <c:v>12.62</c:v>
                </c:pt>
                <c:pt idx="631">
                  <c:v>12.64</c:v>
                </c:pt>
                <c:pt idx="632">
                  <c:v>12.66</c:v>
                </c:pt>
                <c:pt idx="633">
                  <c:v>12.68</c:v>
                </c:pt>
                <c:pt idx="634">
                  <c:v>12.7</c:v>
                </c:pt>
                <c:pt idx="635">
                  <c:v>12.72</c:v>
                </c:pt>
                <c:pt idx="636">
                  <c:v>12.74</c:v>
                </c:pt>
                <c:pt idx="637">
                  <c:v>12.76</c:v>
                </c:pt>
                <c:pt idx="638">
                  <c:v>12.78</c:v>
                </c:pt>
                <c:pt idx="639">
                  <c:v>12.8</c:v>
                </c:pt>
                <c:pt idx="640">
                  <c:v>12.82</c:v>
                </c:pt>
                <c:pt idx="641">
                  <c:v>12.84</c:v>
                </c:pt>
                <c:pt idx="642">
                  <c:v>12.86</c:v>
                </c:pt>
                <c:pt idx="643">
                  <c:v>12.88</c:v>
                </c:pt>
                <c:pt idx="644">
                  <c:v>12.9</c:v>
                </c:pt>
                <c:pt idx="645">
                  <c:v>12.92</c:v>
                </c:pt>
                <c:pt idx="646">
                  <c:v>12.94</c:v>
                </c:pt>
                <c:pt idx="647">
                  <c:v>12.96</c:v>
                </c:pt>
                <c:pt idx="648">
                  <c:v>12.98</c:v>
                </c:pt>
                <c:pt idx="649">
                  <c:v>13</c:v>
                </c:pt>
                <c:pt idx="650">
                  <c:v>13.02</c:v>
                </c:pt>
                <c:pt idx="651">
                  <c:v>13.04</c:v>
                </c:pt>
                <c:pt idx="652">
                  <c:v>13.06</c:v>
                </c:pt>
                <c:pt idx="653">
                  <c:v>13.08</c:v>
                </c:pt>
                <c:pt idx="654">
                  <c:v>13.1</c:v>
                </c:pt>
                <c:pt idx="655">
                  <c:v>13.12</c:v>
                </c:pt>
                <c:pt idx="656">
                  <c:v>13.14</c:v>
                </c:pt>
                <c:pt idx="657">
                  <c:v>13.16</c:v>
                </c:pt>
                <c:pt idx="658">
                  <c:v>13.18</c:v>
                </c:pt>
                <c:pt idx="659">
                  <c:v>13.2</c:v>
                </c:pt>
                <c:pt idx="660">
                  <c:v>13.22</c:v>
                </c:pt>
                <c:pt idx="661">
                  <c:v>13.24</c:v>
                </c:pt>
                <c:pt idx="662">
                  <c:v>13.26</c:v>
                </c:pt>
                <c:pt idx="663">
                  <c:v>13.28</c:v>
                </c:pt>
                <c:pt idx="664">
                  <c:v>13.3</c:v>
                </c:pt>
                <c:pt idx="665">
                  <c:v>13.32</c:v>
                </c:pt>
                <c:pt idx="666">
                  <c:v>13.34</c:v>
                </c:pt>
                <c:pt idx="667">
                  <c:v>13.36</c:v>
                </c:pt>
                <c:pt idx="668">
                  <c:v>13.38</c:v>
                </c:pt>
                <c:pt idx="669">
                  <c:v>13.4</c:v>
                </c:pt>
                <c:pt idx="670">
                  <c:v>13.42</c:v>
                </c:pt>
                <c:pt idx="671">
                  <c:v>13.44</c:v>
                </c:pt>
                <c:pt idx="672">
                  <c:v>13.46</c:v>
                </c:pt>
                <c:pt idx="673">
                  <c:v>13.48</c:v>
                </c:pt>
                <c:pt idx="674">
                  <c:v>13.5</c:v>
                </c:pt>
                <c:pt idx="675">
                  <c:v>13.52</c:v>
                </c:pt>
                <c:pt idx="676">
                  <c:v>13.54</c:v>
                </c:pt>
                <c:pt idx="677">
                  <c:v>13.56</c:v>
                </c:pt>
                <c:pt idx="678">
                  <c:v>13.58</c:v>
                </c:pt>
                <c:pt idx="679">
                  <c:v>13.6</c:v>
                </c:pt>
                <c:pt idx="680">
                  <c:v>13.62</c:v>
                </c:pt>
                <c:pt idx="681">
                  <c:v>13.64</c:v>
                </c:pt>
                <c:pt idx="682">
                  <c:v>13.66</c:v>
                </c:pt>
                <c:pt idx="683">
                  <c:v>13.68</c:v>
                </c:pt>
                <c:pt idx="684">
                  <c:v>13.7</c:v>
                </c:pt>
                <c:pt idx="685">
                  <c:v>13.72</c:v>
                </c:pt>
                <c:pt idx="686">
                  <c:v>13.74</c:v>
                </c:pt>
                <c:pt idx="687">
                  <c:v>13.76</c:v>
                </c:pt>
                <c:pt idx="688">
                  <c:v>13.78</c:v>
                </c:pt>
                <c:pt idx="689">
                  <c:v>13.8</c:v>
                </c:pt>
                <c:pt idx="690">
                  <c:v>13.82</c:v>
                </c:pt>
                <c:pt idx="691">
                  <c:v>13.84</c:v>
                </c:pt>
                <c:pt idx="692">
                  <c:v>13.86</c:v>
                </c:pt>
                <c:pt idx="693">
                  <c:v>13.88</c:v>
                </c:pt>
                <c:pt idx="694">
                  <c:v>13.9</c:v>
                </c:pt>
                <c:pt idx="695">
                  <c:v>13.92</c:v>
                </c:pt>
                <c:pt idx="696">
                  <c:v>13.94</c:v>
                </c:pt>
                <c:pt idx="697">
                  <c:v>13.96</c:v>
                </c:pt>
                <c:pt idx="698">
                  <c:v>13.98</c:v>
                </c:pt>
                <c:pt idx="699">
                  <c:v>14</c:v>
                </c:pt>
                <c:pt idx="700">
                  <c:v>14.02</c:v>
                </c:pt>
                <c:pt idx="701">
                  <c:v>14.04</c:v>
                </c:pt>
                <c:pt idx="702">
                  <c:v>14.06</c:v>
                </c:pt>
                <c:pt idx="703">
                  <c:v>14.08</c:v>
                </c:pt>
                <c:pt idx="704">
                  <c:v>14.1</c:v>
                </c:pt>
                <c:pt idx="705">
                  <c:v>14.12</c:v>
                </c:pt>
                <c:pt idx="706">
                  <c:v>14.14</c:v>
                </c:pt>
                <c:pt idx="707">
                  <c:v>14.16</c:v>
                </c:pt>
                <c:pt idx="708">
                  <c:v>14.18</c:v>
                </c:pt>
                <c:pt idx="709">
                  <c:v>14.2</c:v>
                </c:pt>
                <c:pt idx="710">
                  <c:v>14.22</c:v>
                </c:pt>
                <c:pt idx="711">
                  <c:v>14.24</c:v>
                </c:pt>
                <c:pt idx="712">
                  <c:v>14.26</c:v>
                </c:pt>
                <c:pt idx="713">
                  <c:v>14.28</c:v>
                </c:pt>
                <c:pt idx="714">
                  <c:v>14.3</c:v>
                </c:pt>
                <c:pt idx="715">
                  <c:v>14.32</c:v>
                </c:pt>
                <c:pt idx="716">
                  <c:v>14.34</c:v>
                </c:pt>
                <c:pt idx="717">
                  <c:v>14.36</c:v>
                </c:pt>
                <c:pt idx="718">
                  <c:v>14.38</c:v>
                </c:pt>
                <c:pt idx="719">
                  <c:v>14.4</c:v>
                </c:pt>
                <c:pt idx="720">
                  <c:v>14.42</c:v>
                </c:pt>
                <c:pt idx="721">
                  <c:v>14.44</c:v>
                </c:pt>
                <c:pt idx="722">
                  <c:v>14.46</c:v>
                </c:pt>
                <c:pt idx="723">
                  <c:v>14.48</c:v>
                </c:pt>
                <c:pt idx="724">
                  <c:v>14.5</c:v>
                </c:pt>
                <c:pt idx="725">
                  <c:v>14.52</c:v>
                </c:pt>
                <c:pt idx="726">
                  <c:v>14.54</c:v>
                </c:pt>
                <c:pt idx="727">
                  <c:v>14.56</c:v>
                </c:pt>
                <c:pt idx="728">
                  <c:v>14.58</c:v>
                </c:pt>
                <c:pt idx="729">
                  <c:v>14.6</c:v>
                </c:pt>
                <c:pt idx="730">
                  <c:v>14.62</c:v>
                </c:pt>
                <c:pt idx="731">
                  <c:v>14.64</c:v>
                </c:pt>
                <c:pt idx="732">
                  <c:v>14.66</c:v>
                </c:pt>
                <c:pt idx="733">
                  <c:v>14.68</c:v>
                </c:pt>
                <c:pt idx="734">
                  <c:v>14.7</c:v>
                </c:pt>
                <c:pt idx="735">
                  <c:v>14.72</c:v>
                </c:pt>
                <c:pt idx="736">
                  <c:v>14.74</c:v>
                </c:pt>
                <c:pt idx="737">
                  <c:v>14.76</c:v>
                </c:pt>
                <c:pt idx="738">
                  <c:v>14.78</c:v>
                </c:pt>
                <c:pt idx="739">
                  <c:v>14.8</c:v>
                </c:pt>
                <c:pt idx="740">
                  <c:v>14.82</c:v>
                </c:pt>
                <c:pt idx="741">
                  <c:v>14.84</c:v>
                </c:pt>
                <c:pt idx="742">
                  <c:v>14.86</c:v>
                </c:pt>
                <c:pt idx="743">
                  <c:v>14.88</c:v>
                </c:pt>
                <c:pt idx="744">
                  <c:v>14.9</c:v>
                </c:pt>
                <c:pt idx="745">
                  <c:v>14.92</c:v>
                </c:pt>
                <c:pt idx="746">
                  <c:v>14.94</c:v>
                </c:pt>
                <c:pt idx="747">
                  <c:v>14.96</c:v>
                </c:pt>
                <c:pt idx="748">
                  <c:v>14.98</c:v>
                </c:pt>
                <c:pt idx="749">
                  <c:v>15</c:v>
                </c:pt>
                <c:pt idx="750">
                  <c:v>15.02</c:v>
                </c:pt>
                <c:pt idx="751">
                  <c:v>15.04</c:v>
                </c:pt>
                <c:pt idx="752">
                  <c:v>15.06</c:v>
                </c:pt>
                <c:pt idx="753">
                  <c:v>15.08</c:v>
                </c:pt>
                <c:pt idx="754">
                  <c:v>15.1</c:v>
                </c:pt>
                <c:pt idx="755">
                  <c:v>15.12</c:v>
                </c:pt>
                <c:pt idx="756">
                  <c:v>15.14</c:v>
                </c:pt>
                <c:pt idx="757">
                  <c:v>15.16</c:v>
                </c:pt>
                <c:pt idx="758">
                  <c:v>15.18</c:v>
                </c:pt>
                <c:pt idx="759">
                  <c:v>15.2</c:v>
                </c:pt>
                <c:pt idx="760">
                  <c:v>15.22</c:v>
                </c:pt>
                <c:pt idx="761">
                  <c:v>15.24</c:v>
                </c:pt>
                <c:pt idx="762">
                  <c:v>15.26</c:v>
                </c:pt>
                <c:pt idx="763">
                  <c:v>15.28</c:v>
                </c:pt>
                <c:pt idx="764">
                  <c:v>15.3</c:v>
                </c:pt>
                <c:pt idx="765">
                  <c:v>15.32</c:v>
                </c:pt>
                <c:pt idx="766">
                  <c:v>15.34</c:v>
                </c:pt>
                <c:pt idx="767">
                  <c:v>15.36</c:v>
                </c:pt>
                <c:pt idx="768">
                  <c:v>15.38</c:v>
                </c:pt>
                <c:pt idx="769">
                  <c:v>15.4</c:v>
                </c:pt>
                <c:pt idx="770">
                  <c:v>15.42</c:v>
                </c:pt>
                <c:pt idx="771">
                  <c:v>15.44</c:v>
                </c:pt>
                <c:pt idx="772">
                  <c:v>15.46</c:v>
                </c:pt>
                <c:pt idx="773">
                  <c:v>15.48</c:v>
                </c:pt>
                <c:pt idx="774">
                  <c:v>15.5</c:v>
                </c:pt>
                <c:pt idx="775">
                  <c:v>15.52</c:v>
                </c:pt>
                <c:pt idx="776">
                  <c:v>15.54</c:v>
                </c:pt>
                <c:pt idx="777">
                  <c:v>15.56</c:v>
                </c:pt>
                <c:pt idx="778">
                  <c:v>15.58</c:v>
                </c:pt>
                <c:pt idx="779">
                  <c:v>15.6</c:v>
                </c:pt>
                <c:pt idx="780">
                  <c:v>15.62</c:v>
                </c:pt>
                <c:pt idx="781">
                  <c:v>15.64</c:v>
                </c:pt>
                <c:pt idx="782">
                  <c:v>15.66</c:v>
                </c:pt>
                <c:pt idx="783">
                  <c:v>15.68</c:v>
                </c:pt>
                <c:pt idx="784">
                  <c:v>15.7</c:v>
                </c:pt>
                <c:pt idx="785">
                  <c:v>15.72</c:v>
                </c:pt>
                <c:pt idx="786">
                  <c:v>15.74</c:v>
                </c:pt>
                <c:pt idx="787">
                  <c:v>15.76</c:v>
                </c:pt>
                <c:pt idx="788">
                  <c:v>15.78</c:v>
                </c:pt>
                <c:pt idx="789">
                  <c:v>15.8</c:v>
                </c:pt>
                <c:pt idx="790">
                  <c:v>15.82</c:v>
                </c:pt>
                <c:pt idx="791">
                  <c:v>15.84</c:v>
                </c:pt>
                <c:pt idx="792">
                  <c:v>15.86</c:v>
                </c:pt>
                <c:pt idx="793">
                  <c:v>15.88</c:v>
                </c:pt>
                <c:pt idx="794">
                  <c:v>15.9</c:v>
                </c:pt>
                <c:pt idx="795">
                  <c:v>15.92</c:v>
                </c:pt>
                <c:pt idx="796">
                  <c:v>15.94</c:v>
                </c:pt>
                <c:pt idx="797">
                  <c:v>15.96</c:v>
                </c:pt>
                <c:pt idx="798">
                  <c:v>15.98</c:v>
                </c:pt>
                <c:pt idx="799">
                  <c:v>16</c:v>
                </c:pt>
                <c:pt idx="800">
                  <c:v>16.02</c:v>
                </c:pt>
                <c:pt idx="801">
                  <c:v>16.04</c:v>
                </c:pt>
                <c:pt idx="802">
                  <c:v>16.059999999999999</c:v>
                </c:pt>
                <c:pt idx="803">
                  <c:v>16.079999999999998</c:v>
                </c:pt>
                <c:pt idx="804">
                  <c:v>16.100000000000001</c:v>
                </c:pt>
                <c:pt idx="805">
                  <c:v>16.12</c:v>
                </c:pt>
                <c:pt idx="806">
                  <c:v>16.14</c:v>
                </c:pt>
                <c:pt idx="807">
                  <c:v>16.16</c:v>
                </c:pt>
                <c:pt idx="808">
                  <c:v>16.18</c:v>
                </c:pt>
                <c:pt idx="809">
                  <c:v>16.2</c:v>
                </c:pt>
                <c:pt idx="810">
                  <c:v>16.22</c:v>
                </c:pt>
                <c:pt idx="811">
                  <c:v>16.239999999999998</c:v>
                </c:pt>
                <c:pt idx="812">
                  <c:v>16.260000000000002</c:v>
                </c:pt>
                <c:pt idx="813">
                  <c:v>16.28</c:v>
                </c:pt>
                <c:pt idx="814">
                  <c:v>16.3</c:v>
                </c:pt>
                <c:pt idx="815">
                  <c:v>16.32</c:v>
                </c:pt>
                <c:pt idx="816">
                  <c:v>16.34</c:v>
                </c:pt>
                <c:pt idx="817">
                  <c:v>16.36</c:v>
                </c:pt>
                <c:pt idx="818">
                  <c:v>16.38</c:v>
                </c:pt>
                <c:pt idx="819">
                  <c:v>16.399999999999999</c:v>
                </c:pt>
                <c:pt idx="820">
                  <c:v>16.420000000000002</c:v>
                </c:pt>
                <c:pt idx="821">
                  <c:v>16.440000000000001</c:v>
                </c:pt>
                <c:pt idx="822">
                  <c:v>16.46</c:v>
                </c:pt>
                <c:pt idx="823">
                  <c:v>16.48</c:v>
                </c:pt>
                <c:pt idx="824">
                  <c:v>16.5</c:v>
                </c:pt>
                <c:pt idx="825">
                  <c:v>16.52</c:v>
                </c:pt>
                <c:pt idx="826">
                  <c:v>16.54</c:v>
                </c:pt>
                <c:pt idx="827">
                  <c:v>16.559999999999999</c:v>
                </c:pt>
                <c:pt idx="828">
                  <c:v>16.579999999999998</c:v>
                </c:pt>
                <c:pt idx="829">
                  <c:v>16.600000000000001</c:v>
                </c:pt>
                <c:pt idx="830">
                  <c:v>16.62</c:v>
                </c:pt>
                <c:pt idx="831">
                  <c:v>16.64</c:v>
                </c:pt>
                <c:pt idx="832">
                  <c:v>16.66</c:v>
                </c:pt>
                <c:pt idx="833">
                  <c:v>16.68</c:v>
                </c:pt>
                <c:pt idx="834">
                  <c:v>16.7</c:v>
                </c:pt>
                <c:pt idx="835">
                  <c:v>16.72</c:v>
                </c:pt>
                <c:pt idx="836">
                  <c:v>16.739999999999998</c:v>
                </c:pt>
                <c:pt idx="837">
                  <c:v>16.760000000000002</c:v>
                </c:pt>
                <c:pt idx="838">
                  <c:v>16.78</c:v>
                </c:pt>
                <c:pt idx="839">
                  <c:v>16.8</c:v>
                </c:pt>
                <c:pt idx="840">
                  <c:v>16.82</c:v>
                </c:pt>
                <c:pt idx="841">
                  <c:v>16.84</c:v>
                </c:pt>
                <c:pt idx="842">
                  <c:v>16.86</c:v>
                </c:pt>
                <c:pt idx="843">
                  <c:v>16.88</c:v>
                </c:pt>
                <c:pt idx="844">
                  <c:v>16.899999999999999</c:v>
                </c:pt>
                <c:pt idx="845">
                  <c:v>16.920000000000002</c:v>
                </c:pt>
                <c:pt idx="846">
                  <c:v>16.940000000000001</c:v>
                </c:pt>
                <c:pt idx="847">
                  <c:v>16.96</c:v>
                </c:pt>
                <c:pt idx="848">
                  <c:v>16.98</c:v>
                </c:pt>
                <c:pt idx="849">
                  <c:v>17</c:v>
                </c:pt>
                <c:pt idx="850">
                  <c:v>17.02</c:v>
                </c:pt>
                <c:pt idx="851">
                  <c:v>17.04</c:v>
                </c:pt>
                <c:pt idx="852">
                  <c:v>17.059999999999999</c:v>
                </c:pt>
                <c:pt idx="853">
                  <c:v>17.079999999999998</c:v>
                </c:pt>
                <c:pt idx="854">
                  <c:v>17.100000000000001</c:v>
                </c:pt>
                <c:pt idx="855">
                  <c:v>17.12</c:v>
                </c:pt>
                <c:pt idx="856">
                  <c:v>17.14</c:v>
                </c:pt>
                <c:pt idx="857">
                  <c:v>17.16</c:v>
                </c:pt>
                <c:pt idx="858">
                  <c:v>17.18</c:v>
                </c:pt>
                <c:pt idx="859">
                  <c:v>17.2</c:v>
                </c:pt>
                <c:pt idx="860">
                  <c:v>17.22</c:v>
                </c:pt>
                <c:pt idx="861">
                  <c:v>17.239999999999998</c:v>
                </c:pt>
                <c:pt idx="862">
                  <c:v>17.260000000000002</c:v>
                </c:pt>
                <c:pt idx="863">
                  <c:v>17.28</c:v>
                </c:pt>
                <c:pt idx="864">
                  <c:v>17.3</c:v>
                </c:pt>
                <c:pt idx="865">
                  <c:v>17.32</c:v>
                </c:pt>
                <c:pt idx="866">
                  <c:v>17.34</c:v>
                </c:pt>
                <c:pt idx="867">
                  <c:v>17.36</c:v>
                </c:pt>
                <c:pt idx="868">
                  <c:v>17.38</c:v>
                </c:pt>
                <c:pt idx="869">
                  <c:v>17.399999999999999</c:v>
                </c:pt>
                <c:pt idx="870">
                  <c:v>17.420000000000002</c:v>
                </c:pt>
                <c:pt idx="871">
                  <c:v>17.440000000000001</c:v>
                </c:pt>
                <c:pt idx="872">
                  <c:v>17.46</c:v>
                </c:pt>
                <c:pt idx="873">
                  <c:v>17.48</c:v>
                </c:pt>
                <c:pt idx="874">
                  <c:v>17.5</c:v>
                </c:pt>
                <c:pt idx="875">
                  <c:v>17.52</c:v>
                </c:pt>
                <c:pt idx="876">
                  <c:v>17.54</c:v>
                </c:pt>
                <c:pt idx="877">
                  <c:v>17.559999999999999</c:v>
                </c:pt>
                <c:pt idx="878">
                  <c:v>17.579999999999998</c:v>
                </c:pt>
                <c:pt idx="879">
                  <c:v>17.600000000000001</c:v>
                </c:pt>
                <c:pt idx="880">
                  <c:v>17.62</c:v>
                </c:pt>
                <c:pt idx="881">
                  <c:v>17.64</c:v>
                </c:pt>
                <c:pt idx="882">
                  <c:v>17.66</c:v>
                </c:pt>
                <c:pt idx="883">
                  <c:v>17.68</c:v>
                </c:pt>
                <c:pt idx="884">
                  <c:v>17.7</c:v>
                </c:pt>
                <c:pt idx="885">
                  <c:v>17.72</c:v>
                </c:pt>
                <c:pt idx="886">
                  <c:v>17.739999999999998</c:v>
                </c:pt>
                <c:pt idx="887">
                  <c:v>17.760000000000002</c:v>
                </c:pt>
                <c:pt idx="888">
                  <c:v>17.78</c:v>
                </c:pt>
                <c:pt idx="889">
                  <c:v>17.8</c:v>
                </c:pt>
                <c:pt idx="890">
                  <c:v>17.82</c:v>
                </c:pt>
                <c:pt idx="891">
                  <c:v>17.84</c:v>
                </c:pt>
                <c:pt idx="892">
                  <c:v>17.86</c:v>
                </c:pt>
                <c:pt idx="893">
                  <c:v>17.88</c:v>
                </c:pt>
                <c:pt idx="894">
                  <c:v>17.899999999999999</c:v>
                </c:pt>
                <c:pt idx="895">
                  <c:v>17.920000000000002</c:v>
                </c:pt>
                <c:pt idx="896">
                  <c:v>17.940000000000001</c:v>
                </c:pt>
                <c:pt idx="897">
                  <c:v>17.96</c:v>
                </c:pt>
                <c:pt idx="898">
                  <c:v>17.98</c:v>
                </c:pt>
                <c:pt idx="899">
                  <c:v>18</c:v>
                </c:pt>
                <c:pt idx="900">
                  <c:v>18.02</c:v>
                </c:pt>
                <c:pt idx="901">
                  <c:v>18.04</c:v>
                </c:pt>
                <c:pt idx="902">
                  <c:v>18.059999999999999</c:v>
                </c:pt>
                <c:pt idx="903">
                  <c:v>18.079999999999998</c:v>
                </c:pt>
                <c:pt idx="904">
                  <c:v>18.100000000000001</c:v>
                </c:pt>
                <c:pt idx="905">
                  <c:v>18.12</c:v>
                </c:pt>
                <c:pt idx="906">
                  <c:v>18.14</c:v>
                </c:pt>
                <c:pt idx="907">
                  <c:v>18.16</c:v>
                </c:pt>
                <c:pt idx="908">
                  <c:v>18.18</c:v>
                </c:pt>
                <c:pt idx="909">
                  <c:v>18.2</c:v>
                </c:pt>
                <c:pt idx="910">
                  <c:v>18.22</c:v>
                </c:pt>
                <c:pt idx="911">
                  <c:v>18.239999999999998</c:v>
                </c:pt>
                <c:pt idx="912">
                  <c:v>18.260000000000002</c:v>
                </c:pt>
                <c:pt idx="913">
                  <c:v>18.28</c:v>
                </c:pt>
                <c:pt idx="914">
                  <c:v>18.3</c:v>
                </c:pt>
                <c:pt idx="915">
                  <c:v>18.32</c:v>
                </c:pt>
                <c:pt idx="916">
                  <c:v>18.34</c:v>
                </c:pt>
                <c:pt idx="917">
                  <c:v>18.36</c:v>
                </c:pt>
                <c:pt idx="918">
                  <c:v>18.38</c:v>
                </c:pt>
                <c:pt idx="919">
                  <c:v>18.399999999999999</c:v>
                </c:pt>
                <c:pt idx="920">
                  <c:v>18.420000000000002</c:v>
                </c:pt>
                <c:pt idx="921">
                  <c:v>18.440000000000001</c:v>
                </c:pt>
                <c:pt idx="922">
                  <c:v>18.46</c:v>
                </c:pt>
                <c:pt idx="923">
                  <c:v>18.48</c:v>
                </c:pt>
                <c:pt idx="924">
                  <c:v>18.5</c:v>
                </c:pt>
                <c:pt idx="925">
                  <c:v>18.52</c:v>
                </c:pt>
                <c:pt idx="926">
                  <c:v>18.54</c:v>
                </c:pt>
                <c:pt idx="927">
                  <c:v>18.559999999999999</c:v>
                </c:pt>
                <c:pt idx="928">
                  <c:v>18.579999999999998</c:v>
                </c:pt>
                <c:pt idx="929">
                  <c:v>18.600000000000001</c:v>
                </c:pt>
                <c:pt idx="930">
                  <c:v>18.62</c:v>
                </c:pt>
                <c:pt idx="931">
                  <c:v>18.64</c:v>
                </c:pt>
                <c:pt idx="932">
                  <c:v>18.66</c:v>
                </c:pt>
                <c:pt idx="933">
                  <c:v>18.68</c:v>
                </c:pt>
                <c:pt idx="934">
                  <c:v>18.7</c:v>
                </c:pt>
                <c:pt idx="935">
                  <c:v>18.72</c:v>
                </c:pt>
                <c:pt idx="936">
                  <c:v>18.739999999999998</c:v>
                </c:pt>
                <c:pt idx="937">
                  <c:v>18.760000000000002</c:v>
                </c:pt>
                <c:pt idx="938">
                  <c:v>18.78</c:v>
                </c:pt>
                <c:pt idx="939">
                  <c:v>18.8</c:v>
                </c:pt>
                <c:pt idx="940">
                  <c:v>18.82</c:v>
                </c:pt>
                <c:pt idx="941">
                  <c:v>18.84</c:v>
                </c:pt>
                <c:pt idx="942">
                  <c:v>18.86</c:v>
                </c:pt>
                <c:pt idx="943">
                  <c:v>18.88</c:v>
                </c:pt>
                <c:pt idx="944">
                  <c:v>18.899999999999999</c:v>
                </c:pt>
                <c:pt idx="945">
                  <c:v>18.920000000000002</c:v>
                </c:pt>
                <c:pt idx="946">
                  <c:v>18.940000000000001</c:v>
                </c:pt>
                <c:pt idx="947">
                  <c:v>18.96</c:v>
                </c:pt>
                <c:pt idx="948">
                  <c:v>18.98</c:v>
                </c:pt>
                <c:pt idx="949">
                  <c:v>19</c:v>
                </c:pt>
                <c:pt idx="950">
                  <c:v>19.02</c:v>
                </c:pt>
                <c:pt idx="951">
                  <c:v>19.04</c:v>
                </c:pt>
                <c:pt idx="952">
                  <c:v>19.059999999999999</c:v>
                </c:pt>
                <c:pt idx="953">
                  <c:v>19.079999999999998</c:v>
                </c:pt>
                <c:pt idx="954">
                  <c:v>19.100000000000001</c:v>
                </c:pt>
                <c:pt idx="955">
                  <c:v>19.12</c:v>
                </c:pt>
                <c:pt idx="956">
                  <c:v>19.14</c:v>
                </c:pt>
                <c:pt idx="957">
                  <c:v>19.16</c:v>
                </c:pt>
                <c:pt idx="958">
                  <c:v>19.18</c:v>
                </c:pt>
                <c:pt idx="959">
                  <c:v>19.2</c:v>
                </c:pt>
                <c:pt idx="960">
                  <c:v>19.22</c:v>
                </c:pt>
                <c:pt idx="961">
                  <c:v>19.239999999999998</c:v>
                </c:pt>
                <c:pt idx="962">
                  <c:v>19.260000000000002</c:v>
                </c:pt>
                <c:pt idx="963">
                  <c:v>19.28</c:v>
                </c:pt>
                <c:pt idx="964">
                  <c:v>19.3</c:v>
                </c:pt>
                <c:pt idx="965">
                  <c:v>19.32</c:v>
                </c:pt>
                <c:pt idx="966">
                  <c:v>19.34</c:v>
                </c:pt>
                <c:pt idx="967">
                  <c:v>19.36</c:v>
                </c:pt>
                <c:pt idx="968">
                  <c:v>19.38</c:v>
                </c:pt>
                <c:pt idx="969">
                  <c:v>19.399999999999999</c:v>
                </c:pt>
                <c:pt idx="970">
                  <c:v>19.420000000000002</c:v>
                </c:pt>
                <c:pt idx="971">
                  <c:v>19.440000000000001</c:v>
                </c:pt>
                <c:pt idx="972">
                  <c:v>19.46</c:v>
                </c:pt>
                <c:pt idx="973">
                  <c:v>19.48</c:v>
                </c:pt>
                <c:pt idx="974">
                  <c:v>19.5</c:v>
                </c:pt>
                <c:pt idx="975">
                  <c:v>19.52</c:v>
                </c:pt>
                <c:pt idx="976">
                  <c:v>19.54</c:v>
                </c:pt>
                <c:pt idx="977">
                  <c:v>19.559999999999999</c:v>
                </c:pt>
                <c:pt idx="978">
                  <c:v>19.579999999999998</c:v>
                </c:pt>
                <c:pt idx="979">
                  <c:v>19.600000000000001</c:v>
                </c:pt>
                <c:pt idx="980">
                  <c:v>19.62</c:v>
                </c:pt>
                <c:pt idx="981">
                  <c:v>19.64</c:v>
                </c:pt>
                <c:pt idx="982">
                  <c:v>19.66</c:v>
                </c:pt>
                <c:pt idx="983">
                  <c:v>19.68</c:v>
                </c:pt>
                <c:pt idx="984">
                  <c:v>19.7</c:v>
                </c:pt>
                <c:pt idx="985">
                  <c:v>19.72</c:v>
                </c:pt>
                <c:pt idx="986">
                  <c:v>19.739999999999998</c:v>
                </c:pt>
                <c:pt idx="987">
                  <c:v>19.760000000000002</c:v>
                </c:pt>
                <c:pt idx="988">
                  <c:v>19.78</c:v>
                </c:pt>
                <c:pt idx="989">
                  <c:v>19.8</c:v>
                </c:pt>
                <c:pt idx="990">
                  <c:v>19.82</c:v>
                </c:pt>
                <c:pt idx="991">
                  <c:v>19.84</c:v>
                </c:pt>
                <c:pt idx="992">
                  <c:v>19.86</c:v>
                </c:pt>
                <c:pt idx="993">
                  <c:v>19.88</c:v>
                </c:pt>
                <c:pt idx="994">
                  <c:v>19.899999999999999</c:v>
                </c:pt>
                <c:pt idx="995">
                  <c:v>19.920000000000002</c:v>
                </c:pt>
                <c:pt idx="996">
                  <c:v>19.940000000000001</c:v>
                </c:pt>
                <c:pt idx="997">
                  <c:v>19.96</c:v>
                </c:pt>
                <c:pt idx="998">
                  <c:v>19.98</c:v>
                </c:pt>
                <c:pt idx="999">
                  <c:v>20</c:v>
                </c:pt>
                <c:pt idx="1000">
                  <c:v>20.02</c:v>
                </c:pt>
                <c:pt idx="1001">
                  <c:v>20.04</c:v>
                </c:pt>
                <c:pt idx="1002">
                  <c:v>20.059999999999999</c:v>
                </c:pt>
                <c:pt idx="1003">
                  <c:v>20.079999999999998</c:v>
                </c:pt>
                <c:pt idx="1004">
                  <c:v>20.100000000000001</c:v>
                </c:pt>
                <c:pt idx="1005">
                  <c:v>20.12</c:v>
                </c:pt>
                <c:pt idx="1006">
                  <c:v>20.14</c:v>
                </c:pt>
                <c:pt idx="1007">
                  <c:v>20.16</c:v>
                </c:pt>
                <c:pt idx="1008">
                  <c:v>20.18</c:v>
                </c:pt>
                <c:pt idx="1009">
                  <c:v>20.2</c:v>
                </c:pt>
                <c:pt idx="1010">
                  <c:v>20.22</c:v>
                </c:pt>
                <c:pt idx="1011">
                  <c:v>20.239999999999998</c:v>
                </c:pt>
                <c:pt idx="1012">
                  <c:v>20.260000000000002</c:v>
                </c:pt>
                <c:pt idx="1013">
                  <c:v>20.28</c:v>
                </c:pt>
                <c:pt idx="1014">
                  <c:v>20.3</c:v>
                </c:pt>
                <c:pt idx="1015">
                  <c:v>20.32</c:v>
                </c:pt>
                <c:pt idx="1016">
                  <c:v>20.34</c:v>
                </c:pt>
                <c:pt idx="1017">
                  <c:v>20.36</c:v>
                </c:pt>
                <c:pt idx="1018">
                  <c:v>20.38</c:v>
                </c:pt>
                <c:pt idx="1019">
                  <c:v>20.399999999999999</c:v>
                </c:pt>
                <c:pt idx="1020">
                  <c:v>20.420000000000002</c:v>
                </c:pt>
                <c:pt idx="1021">
                  <c:v>20.440000000000001</c:v>
                </c:pt>
                <c:pt idx="1022">
                  <c:v>20.46</c:v>
                </c:pt>
                <c:pt idx="1023">
                  <c:v>20.48</c:v>
                </c:pt>
                <c:pt idx="1024">
                  <c:v>20.5</c:v>
                </c:pt>
                <c:pt idx="1025">
                  <c:v>20.52</c:v>
                </c:pt>
                <c:pt idx="1026">
                  <c:v>20.54</c:v>
                </c:pt>
                <c:pt idx="1027">
                  <c:v>20.56</c:v>
                </c:pt>
                <c:pt idx="1028">
                  <c:v>20.58</c:v>
                </c:pt>
                <c:pt idx="1029">
                  <c:v>20.6</c:v>
                </c:pt>
                <c:pt idx="1030">
                  <c:v>20.62</c:v>
                </c:pt>
                <c:pt idx="1031">
                  <c:v>20.64</c:v>
                </c:pt>
                <c:pt idx="1032">
                  <c:v>20.66</c:v>
                </c:pt>
                <c:pt idx="1033">
                  <c:v>20.68</c:v>
                </c:pt>
                <c:pt idx="1034">
                  <c:v>20.7</c:v>
                </c:pt>
                <c:pt idx="1035">
                  <c:v>20.72</c:v>
                </c:pt>
                <c:pt idx="1036">
                  <c:v>20.74</c:v>
                </c:pt>
                <c:pt idx="1037">
                  <c:v>20.76</c:v>
                </c:pt>
                <c:pt idx="1038">
                  <c:v>20.78</c:v>
                </c:pt>
                <c:pt idx="1039">
                  <c:v>20.8</c:v>
                </c:pt>
                <c:pt idx="1040">
                  <c:v>20.82</c:v>
                </c:pt>
                <c:pt idx="1041">
                  <c:v>20.84</c:v>
                </c:pt>
                <c:pt idx="1042">
                  <c:v>20.86</c:v>
                </c:pt>
                <c:pt idx="1043">
                  <c:v>20.88</c:v>
                </c:pt>
                <c:pt idx="1044">
                  <c:v>20.9</c:v>
                </c:pt>
                <c:pt idx="1045">
                  <c:v>20.92</c:v>
                </c:pt>
                <c:pt idx="1046">
                  <c:v>20.94</c:v>
                </c:pt>
                <c:pt idx="1047">
                  <c:v>20.96</c:v>
                </c:pt>
                <c:pt idx="1048">
                  <c:v>20.98</c:v>
                </c:pt>
                <c:pt idx="1049">
                  <c:v>21</c:v>
                </c:pt>
                <c:pt idx="1050">
                  <c:v>21.02</c:v>
                </c:pt>
                <c:pt idx="1051">
                  <c:v>21.04</c:v>
                </c:pt>
                <c:pt idx="1052">
                  <c:v>21.06</c:v>
                </c:pt>
                <c:pt idx="1053">
                  <c:v>21.08</c:v>
                </c:pt>
                <c:pt idx="1054">
                  <c:v>21.1</c:v>
                </c:pt>
                <c:pt idx="1055">
                  <c:v>21.12</c:v>
                </c:pt>
                <c:pt idx="1056">
                  <c:v>21.14</c:v>
                </c:pt>
                <c:pt idx="1057">
                  <c:v>21.16</c:v>
                </c:pt>
                <c:pt idx="1058">
                  <c:v>21.18</c:v>
                </c:pt>
                <c:pt idx="1059">
                  <c:v>21.2</c:v>
                </c:pt>
                <c:pt idx="1060">
                  <c:v>21.22</c:v>
                </c:pt>
                <c:pt idx="1061">
                  <c:v>21.24</c:v>
                </c:pt>
                <c:pt idx="1062">
                  <c:v>21.26</c:v>
                </c:pt>
                <c:pt idx="1063">
                  <c:v>21.28</c:v>
                </c:pt>
                <c:pt idx="1064">
                  <c:v>21.3</c:v>
                </c:pt>
                <c:pt idx="1065">
                  <c:v>21.32</c:v>
                </c:pt>
                <c:pt idx="1066">
                  <c:v>21.34</c:v>
                </c:pt>
                <c:pt idx="1067">
                  <c:v>21.36</c:v>
                </c:pt>
                <c:pt idx="1068">
                  <c:v>21.38</c:v>
                </c:pt>
                <c:pt idx="1069">
                  <c:v>21.4</c:v>
                </c:pt>
                <c:pt idx="1070">
                  <c:v>21.42</c:v>
                </c:pt>
                <c:pt idx="1071">
                  <c:v>21.44</c:v>
                </c:pt>
                <c:pt idx="1072">
                  <c:v>21.46</c:v>
                </c:pt>
                <c:pt idx="1073">
                  <c:v>21.48</c:v>
                </c:pt>
                <c:pt idx="1074">
                  <c:v>21.5</c:v>
                </c:pt>
                <c:pt idx="1075">
                  <c:v>21.52</c:v>
                </c:pt>
                <c:pt idx="1076">
                  <c:v>21.54</c:v>
                </c:pt>
                <c:pt idx="1077">
                  <c:v>21.56</c:v>
                </c:pt>
                <c:pt idx="1078">
                  <c:v>21.58</c:v>
                </c:pt>
                <c:pt idx="1079">
                  <c:v>21.6</c:v>
                </c:pt>
                <c:pt idx="1080">
                  <c:v>21.62</c:v>
                </c:pt>
                <c:pt idx="1081">
                  <c:v>21.64</c:v>
                </c:pt>
                <c:pt idx="1082">
                  <c:v>21.66</c:v>
                </c:pt>
                <c:pt idx="1083">
                  <c:v>21.68</c:v>
                </c:pt>
                <c:pt idx="1084">
                  <c:v>21.7</c:v>
                </c:pt>
                <c:pt idx="1085">
                  <c:v>21.72</c:v>
                </c:pt>
                <c:pt idx="1086">
                  <c:v>21.74</c:v>
                </c:pt>
                <c:pt idx="1087">
                  <c:v>21.76</c:v>
                </c:pt>
                <c:pt idx="1088">
                  <c:v>21.78</c:v>
                </c:pt>
                <c:pt idx="1089">
                  <c:v>21.8</c:v>
                </c:pt>
                <c:pt idx="1090">
                  <c:v>21.82</c:v>
                </c:pt>
                <c:pt idx="1091">
                  <c:v>21.84</c:v>
                </c:pt>
                <c:pt idx="1092">
                  <c:v>21.86</c:v>
                </c:pt>
                <c:pt idx="1093">
                  <c:v>21.88</c:v>
                </c:pt>
                <c:pt idx="1094">
                  <c:v>21.9</c:v>
                </c:pt>
                <c:pt idx="1095">
                  <c:v>21.92</c:v>
                </c:pt>
                <c:pt idx="1096">
                  <c:v>21.94</c:v>
                </c:pt>
                <c:pt idx="1097">
                  <c:v>21.96</c:v>
                </c:pt>
                <c:pt idx="1098">
                  <c:v>21.98</c:v>
                </c:pt>
                <c:pt idx="1099">
                  <c:v>22</c:v>
                </c:pt>
                <c:pt idx="1100">
                  <c:v>22.02</c:v>
                </c:pt>
                <c:pt idx="1101">
                  <c:v>22.04</c:v>
                </c:pt>
                <c:pt idx="1102">
                  <c:v>22.06</c:v>
                </c:pt>
                <c:pt idx="1103">
                  <c:v>22.08</c:v>
                </c:pt>
                <c:pt idx="1104">
                  <c:v>22.1</c:v>
                </c:pt>
                <c:pt idx="1105">
                  <c:v>22.12</c:v>
                </c:pt>
                <c:pt idx="1106">
                  <c:v>22.14</c:v>
                </c:pt>
                <c:pt idx="1107">
                  <c:v>22.16</c:v>
                </c:pt>
                <c:pt idx="1108">
                  <c:v>22.18</c:v>
                </c:pt>
                <c:pt idx="1109">
                  <c:v>22.2</c:v>
                </c:pt>
                <c:pt idx="1110">
                  <c:v>22.22</c:v>
                </c:pt>
                <c:pt idx="1111">
                  <c:v>22.24</c:v>
                </c:pt>
                <c:pt idx="1112">
                  <c:v>22.26</c:v>
                </c:pt>
                <c:pt idx="1113">
                  <c:v>22.28</c:v>
                </c:pt>
                <c:pt idx="1114">
                  <c:v>22.3</c:v>
                </c:pt>
                <c:pt idx="1115">
                  <c:v>22.32</c:v>
                </c:pt>
                <c:pt idx="1116">
                  <c:v>22.34</c:v>
                </c:pt>
                <c:pt idx="1117">
                  <c:v>22.36</c:v>
                </c:pt>
                <c:pt idx="1118">
                  <c:v>22.38</c:v>
                </c:pt>
                <c:pt idx="1119">
                  <c:v>22.4</c:v>
                </c:pt>
                <c:pt idx="1120">
                  <c:v>22.42</c:v>
                </c:pt>
                <c:pt idx="1121">
                  <c:v>22.44</c:v>
                </c:pt>
                <c:pt idx="1122">
                  <c:v>22.46</c:v>
                </c:pt>
                <c:pt idx="1123">
                  <c:v>22.48</c:v>
                </c:pt>
                <c:pt idx="1124">
                  <c:v>22.5</c:v>
                </c:pt>
                <c:pt idx="1125">
                  <c:v>22.52</c:v>
                </c:pt>
                <c:pt idx="1126">
                  <c:v>22.54</c:v>
                </c:pt>
                <c:pt idx="1127">
                  <c:v>22.56</c:v>
                </c:pt>
                <c:pt idx="1128">
                  <c:v>22.58</c:v>
                </c:pt>
                <c:pt idx="1129">
                  <c:v>22.6</c:v>
                </c:pt>
                <c:pt idx="1130">
                  <c:v>22.62</c:v>
                </c:pt>
                <c:pt idx="1131">
                  <c:v>22.64</c:v>
                </c:pt>
                <c:pt idx="1132">
                  <c:v>22.66</c:v>
                </c:pt>
                <c:pt idx="1133">
                  <c:v>22.68</c:v>
                </c:pt>
                <c:pt idx="1134">
                  <c:v>22.7</c:v>
                </c:pt>
                <c:pt idx="1135">
                  <c:v>22.72</c:v>
                </c:pt>
                <c:pt idx="1136">
                  <c:v>22.74</c:v>
                </c:pt>
                <c:pt idx="1137">
                  <c:v>22.76</c:v>
                </c:pt>
                <c:pt idx="1138">
                  <c:v>22.78</c:v>
                </c:pt>
                <c:pt idx="1139">
                  <c:v>22.8</c:v>
                </c:pt>
                <c:pt idx="1140">
                  <c:v>22.82</c:v>
                </c:pt>
                <c:pt idx="1141">
                  <c:v>22.84</c:v>
                </c:pt>
                <c:pt idx="1142">
                  <c:v>22.86</c:v>
                </c:pt>
                <c:pt idx="1143">
                  <c:v>22.88</c:v>
                </c:pt>
                <c:pt idx="1144">
                  <c:v>22.9</c:v>
                </c:pt>
                <c:pt idx="1145">
                  <c:v>22.92</c:v>
                </c:pt>
                <c:pt idx="1146">
                  <c:v>22.94</c:v>
                </c:pt>
                <c:pt idx="1147">
                  <c:v>22.96</c:v>
                </c:pt>
                <c:pt idx="1148">
                  <c:v>22.98</c:v>
                </c:pt>
                <c:pt idx="1149">
                  <c:v>23</c:v>
                </c:pt>
                <c:pt idx="1150">
                  <c:v>23.02</c:v>
                </c:pt>
                <c:pt idx="1151">
                  <c:v>23.04</c:v>
                </c:pt>
                <c:pt idx="1152">
                  <c:v>23.06</c:v>
                </c:pt>
                <c:pt idx="1153">
                  <c:v>23.08</c:v>
                </c:pt>
                <c:pt idx="1154">
                  <c:v>23.1</c:v>
                </c:pt>
                <c:pt idx="1155">
                  <c:v>23.12</c:v>
                </c:pt>
                <c:pt idx="1156">
                  <c:v>23.14</c:v>
                </c:pt>
                <c:pt idx="1157">
                  <c:v>23.16</c:v>
                </c:pt>
                <c:pt idx="1158">
                  <c:v>23.18</c:v>
                </c:pt>
                <c:pt idx="1159">
                  <c:v>23.2</c:v>
                </c:pt>
                <c:pt idx="1160">
                  <c:v>23.22</c:v>
                </c:pt>
                <c:pt idx="1161">
                  <c:v>23.24</c:v>
                </c:pt>
                <c:pt idx="1162">
                  <c:v>23.26</c:v>
                </c:pt>
                <c:pt idx="1163">
                  <c:v>23.28</c:v>
                </c:pt>
                <c:pt idx="1164">
                  <c:v>23.3</c:v>
                </c:pt>
                <c:pt idx="1165">
                  <c:v>23.32</c:v>
                </c:pt>
                <c:pt idx="1166">
                  <c:v>23.34</c:v>
                </c:pt>
                <c:pt idx="1167">
                  <c:v>23.36</c:v>
                </c:pt>
                <c:pt idx="1168">
                  <c:v>23.38</c:v>
                </c:pt>
                <c:pt idx="1169">
                  <c:v>23.4</c:v>
                </c:pt>
                <c:pt idx="1170">
                  <c:v>23.42</c:v>
                </c:pt>
                <c:pt idx="1171">
                  <c:v>23.44</c:v>
                </c:pt>
                <c:pt idx="1172">
                  <c:v>23.46</c:v>
                </c:pt>
                <c:pt idx="1173">
                  <c:v>23.48</c:v>
                </c:pt>
                <c:pt idx="1174">
                  <c:v>23.5</c:v>
                </c:pt>
                <c:pt idx="1175">
                  <c:v>23.52</c:v>
                </c:pt>
                <c:pt idx="1176">
                  <c:v>23.54</c:v>
                </c:pt>
                <c:pt idx="1177">
                  <c:v>23.56</c:v>
                </c:pt>
                <c:pt idx="1178">
                  <c:v>23.58</c:v>
                </c:pt>
                <c:pt idx="1179">
                  <c:v>23.6</c:v>
                </c:pt>
                <c:pt idx="1180">
                  <c:v>23.62</c:v>
                </c:pt>
                <c:pt idx="1181">
                  <c:v>23.64</c:v>
                </c:pt>
                <c:pt idx="1182">
                  <c:v>23.66</c:v>
                </c:pt>
                <c:pt idx="1183">
                  <c:v>23.68</c:v>
                </c:pt>
                <c:pt idx="1184">
                  <c:v>23.7</c:v>
                </c:pt>
                <c:pt idx="1185">
                  <c:v>23.72</c:v>
                </c:pt>
                <c:pt idx="1186">
                  <c:v>23.74</c:v>
                </c:pt>
                <c:pt idx="1187">
                  <c:v>23.76</c:v>
                </c:pt>
                <c:pt idx="1188">
                  <c:v>23.78</c:v>
                </c:pt>
                <c:pt idx="1189">
                  <c:v>23.8</c:v>
                </c:pt>
                <c:pt idx="1190">
                  <c:v>23.82</c:v>
                </c:pt>
                <c:pt idx="1191">
                  <c:v>23.84</c:v>
                </c:pt>
                <c:pt idx="1192">
                  <c:v>23.86</c:v>
                </c:pt>
                <c:pt idx="1193">
                  <c:v>23.88</c:v>
                </c:pt>
                <c:pt idx="1194">
                  <c:v>23.9</c:v>
                </c:pt>
                <c:pt idx="1195">
                  <c:v>23.92</c:v>
                </c:pt>
                <c:pt idx="1196">
                  <c:v>23.94</c:v>
                </c:pt>
                <c:pt idx="1197">
                  <c:v>23.96</c:v>
                </c:pt>
                <c:pt idx="1198">
                  <c:v>23.98</c:v>
                </c:pt>
                <c:pt idx="1199">
                  <c:v>24</c:v>
                </c:pt>
                <c:pt idx="1200">
                  <c:v>24.02</c:v>
                </c:pt>
                <c:pt idx="1201">
                  <c:v>24.04</c:v>
                </c:pt>
                <c:pt idx="1202">
                  <c:v>24.06</c:v>
                </c:pt>
                <c:pt idx="1203">
                  <c:v>24.08</c:v>
                </c:pt>
                <c:pt idx="1204">
                  <c:v>24.1</c:v>
                </c:pt>
                <c:pt idx="1205">
                  <c:v>24.12</c:v>
                </c:pt>
                <c:pt idx="1206">
                  <c:v>24.14</c:v>
                </c:pt>
                <c:pt idx="1207">
                  <c:v>24.16</c:v>
                </c:pt>
                <c:pt idx="1208">
                  <c:v>24.18</c:v>
                </c:pt>
                <c:pt idx="1209">
                  <c:v>24.2</c:v>
                </c:pt>
                <c:pt idx="1210">
                  <c:v>24.22</c:v>
                </c:pt>
                <c:pt idx="1211">
                  <c:v>24.24</c:v>
                </c:pt>
                <c:pt idx="1212">
                  <c:v>24.26</c:v>
                </c:pt>
                <c:pt idx="1213">
                  <c:v>24.28</c:v>
                </c:pt>
                <c:pt idx="1214">
                  <c:v>24.3</c:v>
                </c:pt>
                <c:pt idx="1215">
                  <c:v>24.32</c:v>
                </c:pt>
                <c:pt idx="1216">
                  <c:v>24.34</c:v>
                </c:pt>
                <c:pt idx="1217">
                  <c:v>24.36</c:v>
                </c:pt>
                <c:pt idx="1218">
                  <c:v>24.38</c:v>
                </c:pt>
                <c:pt idx="1219">
                  <c:v>24.4</c:v>
                </c:pt>
                <c:pt idx="1220">
                  <c:v>24.42</c:v>
                </c:pt>
                <c:pt idx="1221">
                  <c:v>24.44</c:v>
                </c:pt>
                <c:pt idx="1222">
                  <c:v>24.46</c:v>
                </c:pt>
                <c:pt idx="1223">
                  <c:v>24.48</c:v>
                </c:pt>
                <c:pt idx="1224">
                  <c:v>24.5</c:v>
                </c:pt>
                <c:pt idx="1225">
                  <c:v>24.52</c:v>
                </c:pt>
                <c:pt idx="1226">
                  <c:v>24.54</c:v>
                </c:pt>
                <c:pt idx="1227">
                  <c:v>24.56</c:v>
                </c:pt>
                <c:pt idx="1228">
                  <c:v>24.58</c:v>
                </c:pt>
                <c:pt idx="1229">
                  <c:v>24.6</c:v>
                </c:pt>
                <c:pt idx="1230">
                  <c:v>24.62</c:v>
                </c:pt>
                <c:pt idx="1231">
                  <c:v>24.64</c:v>
                </c:pt>
                <c:pt idx="1232">
                  <c:v>24.66</c:v>
                </c:pt>
                <c:pt idx="1233">
                  <c:v>24.68</c:v>
                </c:pt>
                <c:pt idx="1234">
                  <c:v>24.7</c:v>
                </c:pt>
                <c:pt idx="1235">
                  <c:v>24.72</c:v>
                </c:pt>
                <c:pt idx="1236">
                  <c:v>24.74</c:v>
                </c:pt>
                <c:pt idx="1237">
                  <c:v>24.76</c:v>
                </c:pt>
                <c:pt idx="1238">
                  <c:v>24.78</c:v>
                </c:pt>
                <c:pt idx="1239">
                  <c:v>24.8</c:v>
                </c:pt>
                <c:pt idx="1240">
                  <c:v>24.82</c:v>
                </c:pt>
                <c:pt idx="1241">
                  <c:v>24.84</c:v>
                </c:pt>
                <c:pt idx="1242">
                  <c:v>24.86</c:v>
                </c:pt>
                <c:pt idx="1243">
                  <c:v>24.88</c:v>
                </c:pt>
                <c:pt idx="1244">
                  <c:v>24.9</c:v>
                </c:pt>
                <c:pt idx="1245">
                  <c:v>24.92</c:v>
                </c:pt>
                <c:pt idx="1246">
                  <c:v>24.94</c:v>
                </c:pt>
                <c:pt idx="1247">
                  <c:v>24.96</c:v>
                </c:pt>
                <c:pt idx="1248">
                  <c:v>24.98</c:v>
                </c:pt>
                <c:pt idx="1249">
                  <c:v>25</c:v>
                </c:pt>
              </c:numCache>
            </c:numRef>
          </c:xVal>
          <c:yVal>
            <c:numRef>
              <c:f>'Pinch-out seminar'!$N$4:$N$1253</c:f>
              <c:numCache>
                <c:formatCode>0.00</c:formatCode>
                <c:ptCount val="1250"/>
                <c:pt idx="0">
                  <c:v>0</c:v>
                </c:pt>
                <c:pt idx="1">
                  <c:v>-8.4807280000000004E-14</c:v>
                </c:pt>
                <c:pt idx="2">
                  <c:v>1.418431E-12</c:v>
                </c:pt>
                <c:pt idx="3">
                  <c:v>2.0265589999999999E-11</c:v>
                </c:pt>
                <c:pt idx="4">
                  <c:v>2.0004599999999999E-10</c:v>
                </c:pt>
                <c:pt idx="5">
                  <c:v>1.5532120000000001E-9</c:v>
                </c:pt>
                <c:pt idx="6">
                  <c:v>9.9664349999999994E-9</c:v>
                </c:pt>
                <c:pt idx="7">
                  <c:v>5.4108490000000001E-8</c:v>
                </c:pt>
                <c:pt idx="8">
                  <c:v>2.5299139999999999E-7</c:v>
                </c:pt>
                <c:pt idx="9">
                  <c:v>1.031755E-6</c:v>
                </c:pt>
                <c:pt idx="10">
                  <c:v>3.704941E-6</c:v>
                </c:pt>
                <c:pt idx="11">
                  <c:v>1.180087E-5</c:v>
                </c:pt>
                <c:pt idx="12">
                  <c:v>3.354076E-5</c:v>
                </c:pt>
                <c:pt idx="13">
                  <c:v>8.5490460000000001E-5</c:v>
                </c:pt>
                <c:pt idx="14">
                  <c:v>1.961876E-4</c:v>
                </c:pt>
                <c:pt idx="15">
                  <c:v>4.0641949999999999E-4</c:v>
                </c:pt>
                <c:pt idx="16">
                  <c:v>7.6065059999999996E-4</c:v>
                </c:pt>
                <c:pt idx="17">
                  <c:v>1.284903E-3</c:v>
                </c:pt>
                <c:pt idx="18">
                  <c:v>1.9562080000000001E-3</c:v>
                </c:pt>
                <c:pt idx="19">
                  <c:v>2.6913969999999999E-3</c:v>
                </c:pt>
                <c:pt idx="20">
                  <c:v>3.4039199999999999E-3</c:v>
                </c:pt>
                <c:pt idx="21">
                  <c:v>4.154352E-3</c:v>
                </c:pt>
                <c:pt idx="22">
                  <c:v>5.3268569999999999E-3</c:v>
                </c:pt>
                <c:pt idx="23">
                  <c:v>7.6722170000000003E-3</c:v>
                </c:pt>
                <c:pt idx="24">
                  <c:v>1.211693E-2</c:v>
                </c:pt>
                <c:pt idx="25">
                  <c:v>1.94586E-2</c:v>
                </c:pt>
                <c:pt idx="26">
                  <c:v>3.0193370000000001E-2</c:v>
                </c:pt>
                <c:pt idx="27">
                  <c:v>4.4524979999999999E-2</c:v>
                </c:pt>
                <c:pt idx="28">
                  <c:v>6.2002019999999998E-2</c:v>
                </c:pt>
                <c:pt idx="29">
                  <c:v>7.9411739999999995E-2</c:v>
                </c:pt>
                <c:pt idx="30">
                  <c:v>4.5237840000000001E-2</c:v>
                </c:pt>
                <c:pt idx="31">
                  <c:v>9.3631919999999993E-2</c:v>
                </c:pt>
                <c:pt idx="32">
                  <c:v>0.13845569999999999</c:v>
                </c:pt>
                <c:pt idx="33">
                  <c:v>0.1974486</c:v>
                </c:pt>
                <c:pt idx="34">
                  <c:v>0.2251107</c:v>
                </c:pt>
                <c:pt idx="35">
                  <c:v>0.26246629999999999</c:v>
                </c:pt>
                <c:pt idx="36">
                  <c:v>0.31038329999999997</c:v>
                </c:pt>
                <c:pt idx="37">
                  <c:v>0.35836689999999999</c:v>
                </c:pt>
                <c:pt idx="38">
                  <c:v>0.38906570000000001</c:v>
                </c:pt>
                <c:pt idx="39">
                  <c:v>0.41250419999999999</c:v>
                </c:pt>
                <c:pt idx="40">
                  <c:v>0.43344739999999998</c:v>
                </c:pt>
                <c:pt idx="41">
                  <c:v>0.45050750000000001</c:v>
                </c:pt>
                <c:pt idx="42">
                  <c:v>0.45827709999999999</c:v>
                </c:pt>
                <c:pt idx="43">
                  <c:v>0.45716289999999998</c:v>
                </c:pt>
                <c:pt idx="44">
                  <c:v>0.44789329999999999</c:v>
                </c:pt>
                <c:pt idx="45">
                  <c:v>0.42912159999999999</c:v>
                </c:pt>
                <c:pt idx="46">
                  <c:v>0.4039333</c:v>
                </c:pt>
                <c:pt idx="47">
                  <c:v>0.37355549999999998</c:v>
                </c:pt>
                <c:pt idx="48">
                  <c:v>0.33891529999999997</c:v>
                </c:pt>
                <c:pt idx="49">
                  <c:v>0.29990519999999998</c:v>
                </c:pt>
                <c:pt idx="50">
                  <c:v>0.25604739999999998</c:v>
                </c:pt>
                <c:pt idx="51">
                  <c:v>0.20605960000000001</c:v>
                </c:pt>
                <c:pt idx="52">
                  <c:v>2.563785E-2</c:v>
                </c:pt>
                <c:pt idx="53">
                  <c:v>-0.16922490000000001</c:v>
                </c:pt>
                <c:pt idx="54">
                  <c:v>-5.7518E-2</c:v>
                </c:pt>
                <c:pt idx="55">
                  <c:v>-0.16224520000000001</c:v>
                </c:pt>
                <c:pt idx="56">
                  <c:v>-0.3614946</c:v>
                </c:pt>
                <c:pt idx="57">
                  <c:v>-0.40250520000000001</c:v>
                </c:pt>
                <c:pt idx="58">
                  <c:v>-0.3745021</c:v>
                </c:pt>
                <c:pt idx="59">
                  <c:v>-0.51465950000000005</c:v>
                </c:pt>
                <c:pt idx="60">
                  <c:v>-0.40199380000000001</c:v>
                </c:pt>
                <c:pt idx="61">
                  <c:v>-0.51514950000000004</c:v>
                </c:pt>
                <c:pt idx="62">
                  <c:v>-0.55462239999999996</c:v>
                </c:pt>
                <c:pt idx="63">
                  <c:v>-0.65845390000000004</c:v>
                </c:pt>
                <c:pt idx="64">
                  <c:v>-0.72728570000000003</c:v>
                </c:pt>
                <c:pt idx="65">
                  <c:v>-0.6527271</c:v>
                </c:pt>
                <c:pt idx="66">
                  <c:v>-0.5209819</c:v>
                </c:pt>
                <c:pt idx="67">
                  <c:v>-0.59381399999999995</c:v>
                </c:pt>
                <c:pt idx="68">
                  <c:v>-0.73969689999999999</c:v>
                </c:pt>
                <c:pt idx="69">
                  <c:v>-0.94198780000000004</c:v>
                </c:pt>
                <c:pt idx="70">
                  <c:v>-1.076481</c:v>
                </c:pt>
                <c:pt idx="71">
                  <c:v>-1.049736</c:v>
                </c:pt>
                <c:pt idx="72">
                  <c:v>-1.048897</c:v>
                </c:pt>
                <c:pt idx="73">
                  <c:v>-1.0085850000000001</c:v>
                </c:pt>
                <c:pt idx="74">
                  <c:v>-0.93170649999999999</c:v>
                </c:pt>
                <c:pt idx="75">
                  <c:v>-0.87405659999999996</c:v>
                </c:pt>
                <c:pt idx="76">
                  <c:v>-0.74685389999999996</c:v>
                </c:pt>
                <c:pt idx="77">
                  <c:v>-0.3020659</c:v>
                </c:pt>
                <c:pt idx="78">
                  <c:v>-0.3053882</c:v>
                </c:pt>
                <c:pt idx="79">
                  <c:v>-6.5525639999999996E-2</c:v>
                </c:pt>
                <c:pt idx="80">
                  <c:v>5.7595430000000003E-2</c:v>
                </c:pt>
                <c:pt idx="81">
                  <c:v>0.28545280000000001</c:v>
                </c:pt>
                <c:pt idx="82">
                  <c:v>0.42611959999999999</c:v>
                </c:pt>
                <c:pt idx="83">
                  <c:v>0.4466754</c:v>
                </c:pt>
                <c:pt idx="84">
                  <c:v>0.64403290000000002</c:v>
                </c:pt>
                <c:pt idx="85">
                  <c:v>0.7486102</c:v>
                </c:pt>
                <c:pt idx="86">
                  <c:v>0.76201949999999996</c:v>
                </c:pt>
                <c:pt idx="87">
                  <c:v>0.74291490000000004</c:v>
                </c:pt>
                <c:pt idx="88">
                  <c:v>0.77245059999999999</c:v>
                </c:pt>
                <c:pt idx="89">
                  <c:v>0.98473820000000001</c:v>
                </c:pt>
                <c:pt idx="90">
                  <c:v>1.0293680000000001</c:v>
                </c:pt>
                <c:pt idx="91">
                  <c:v>1.0647340000000001</c:v>
                </c:pt>
                <c:pt idx="92">
                  <c:v>0.93500729999999999</c:v>
                </c:pt>
                <c:pt idx="93">
                  <c:v>0.91037970000000001</c:v>
                </c:pt>
                <c:pt idx="94">
                  <c:v>0.91358569999999995</c:v>
                </c:pt>
                <c:pt idx="95">
                  <c:v>1.0390060000000001</c:v>
                </c:pt>
                <c:pt idx="96">
                  <c:v>1.266691</c:v>
                </c:pt>
                <c:pt idx="97">
                  <c:v>1.453832</c:v>
                </c:pt>
                <c:pt idx="98">
                  <c:v>1.5046219999999999</c:v>
                </c:pt>
                <c:pt idx="99">
                  <c:v>1.4650430000000001</c:v>
                </c:pt>
                <c:pt idx="100">
                  <c:v>1.44289</c:v>
                </c:pt>
                <c:pt idx="101">
                  <c:v>1.3752489999999999</c:v>
                </c:pt>
                <c:pt idx="102">
                  <c:v>0.37452200000000002</c:v>
                </c:pt>
                <c:pt idx="103">
                  <c:v>0.56771910000000003</c:v>
                </c:pt>
                <c:pt idx="104">
                  <c:v>2.6289429999999999E-2</c:v>
                </c:pt>
                <c:pt idx="105">
                  <c:v>0.15488560000000001</c:v>
                </c:pt>
                <c:pt idx="106">
                  <c:v>-0.37746360000000001</c:v>
                </c:pt>
                <c:pt idx="107">
                  <c:v>-0.5319526</c:v>
                </c:pt>
                <c:pt idx="108">
                  <c:v>-0.52371639999999997</c:v>
                </c:pt>
                <c:pt idx="109">
                  <c:v>-0.72436820000000002</c:v>
                </c:pt>
                <c:pt idx="110">
                  <c:v>-0.99924100000000005</c:v>
                </c:pt>
                <c:pt idx="111">
                  <c:v>-0.98088500000000001</c:v>
                </c:pt>
                <c:pt idx="112">
                  <c:v>-0.99472780000000005</c:v>
                </c:pt>
                <c:pt idx="113">
                  <c:v>-0.93054530000000002</c:v>
                </c:pt>
                <c:pt idx="114">
                  <c:v>-1.282065</c:v>
                </c:pt>
                <c:pt idx="115">
                  <c:v>-1.430747</c:v>
                </c:pt>
                <c:pt idx="116">
                  <c:v>-1.464307</c:v>
                </c:pt>
                <c:pt idx="117">
                  <c:v>-1.4243779999999999</c:v>
                </c:pt>
                <c:pt idx="118">
                  <c:v>-1.287819</c:v>
                </c:pt>
                <c:pt idx="119">
                  <c:v>-1.2817259999999999</c:v>
                </c:pt>
                <c:pt idx="120">
                  <c:v>-1.2603150000000001</c:v>
                </c:pt>
                <c:pt idx="121">
                  <c:v>-1.4452970000000001</c:v>
                </c:pt>
                <c:pt idx="122">
                  <c:v>-1.701573</c:v>
                </c:pt>
                <c:pt idx="123">
                  <c:v>-1.860579</c:v>
                </c:pt>
                <c:pt idx="124">
                  <c:v>-1.889343</c:v>
                </c:pt>
                <c:pt idx="125">
                  <c:v>-1.886625</c:v>
                </c:pt>
                <c:pt idx="126">
                  <c:v>-1.9060319999999999</c:v>
                </c:pt>
                <c:pt idx="127">
                  <c:v>-1.3587320000000001</c:v>
                </c:pt>
                <c:pt idx="128">
                  <c:v>0.41931400000000002</c:v>
                </c:pt>
                <c:pt idx="129">
                  <c:v>-0.4329751</c:v>
                </c:pt>
                <c:pt idx="130">
                  <c:v>-0.5166596</c:v>
                </c:pt>
                <c:pt idx="131">
                  <c:v>0.59857050000000001</c:v>
                </c:pt>
                <c:pt idx="132">
                  <c:v>0.77739480000000005</c:v>
                </c:pt>
                <c:pt idx="133">
                  <c:v>0.36117690000000002</c:v>
                </c:pt>
                <c:pt idx="134">
                  <c:v>0.89271270000000003</c:v>
                </c:pt>
                <c:pt idx="135">
                  <c:v>1.274006</c:v>
                </c:pt>
                <c:pt idx="136">
                  <c:v>1.1985349999999999</c:v>
                </c:pt>
                <c:pt idx="137">
                  <c:v>1.2160219999999999</c:v>
                </c:pt>
                <c:pt idx="138">
                  <c:v>1.273971</c:v>
                </c:pt>
                <c:pt idx="139">
                  <c:v>1.2356279999999999</c:v>
                </c:pt>
                <c:pt idx="140">
                  <c:v>1.4442120000000001</c:v>
                </c:pt>
                <c:pt idx="141">
                  <c:v>1.6025579999999999</c:v>
                </c:pt>
                <c:pt idx="142">
                  <c:v>1.6967179999999999</c:v>
                </c:pt>
                <c:pt idx="143">
                  <c:v>1.655856</c:v>
                </c:pt>
                <c:pt idx="144">
                  <c:v>1.6486099999999999</c:v>
                </c:pt>
                <c:pt idx="145">
                  <c:v>1.593162</c:v>
                </c:pt>
                <c:pt idx="146">
                  <c:v>1.7183200000000001</c:v>
                </c:pt>
                <c:pt idx="147">
                  <c:v>2.0059870000000002</c:v>
                </c:pt>
                <c:pt idx="148">
                  <c:v>2.190204</c:v>
                </c:pt>
                <c:pt idx="149">
                  <c:v>2.2521170000000001</c:v>
                </c:pt>
                <c:pt idx="150">
                  <c:v>2.2735500000000002</c:v>
                </c:pt>
                <c:pt idx="151">
                  <c:v>2.277955</c:v>
                </c:pt>
                <c:pt idx="152">
                  <c:v>1.8914580000000001</c:v>
                </c:pt>
                <c:pt idx="153">
                  <c:v>-0.99202179999999995</c:v>
                </c:pt>
                <c:pt idx="154">
                  <c:v>1.7177279999999999</c:v>
                </c:pt>
                <c:pt idx="155">
                  <c:v>-0.2619882</c:v>
                </c:pt>
                <c:pt idx="156">
                  <c:v>-0.58435079999999995</c:v>
                </c:pt>
                <c:pt idx="157">
                  <c:v>-0.8488966</c:v>
                </c:pt>
                <c:pt idx="158">
                  <c:v>-0.14955640000000001</c:v>
                </c:pt>
                <c:pt idx="159">
                  <c:v>-1.1551979999999999</c:v>
                </c:pt>
                <c:pt idx="160">
                  <c:v>-1.1895640000000001</c:v>
                </c:pt>
                <c:pt idx="161">
                  <c:v>-1.1186119999999999</c:v>
                </c:pt>
                <c:pt idx="162">
                  <c:v>-1.46265</c:v>
                </c:pt>
                <c:pt idx="163">
                  <c:v>-1.6991160000000001</c:v>
                </c:pt>
                <c:pt idx="164">
                  <c:v>-1.495897</c:v>
                </c:pt>
                <c:pt idx="165">
                  <c:v>-1.3816600000000001</c:v>
                </c:pt>
                <c:pt idx="166">
                  <c:v>-1.2465790000000001</c:v>
                </c:pt>
                <c:pt idx="167">
                  <c:v>-1.566379</c:v>
                </c:pt>
                <c:pt idx="168">
                  <c:v>-1.300797</c:v>
                </c:pt>
                <c:pt idx="169">
                  <c:v>-1.723897</c:v>
                </c:pt>
                <c:pt idx="170">
                  <c:v>-1.774616</c:v>
                </c:pt>
                <c:pt idx="171">
                  <c:v>-1.9190370000000001</c:v>
                </c:pt>
                <c:pt idx="172">
                  <c:v>-2.244138</c:v>
                </c:pt>
                <c:pt idx="173">
                  <c:v>-2.4996339999999999</c:v>
                </c:pt>
                <c:pt idx="174">
                  <c:v>-2.462688</c:v>
                </c:pt>
                <c:pt idx="175">
                  <c:v>-2.4053439999999999</c:v>
                </c:pt>
                <c:pt idx="176">
                  <c:v>-2.3412259999999998</c:v>
                </c:pt>
                <c:pt idx="177">
                  <c:v>-2.163678</c:v>
                </c:pt>
                <c:pt idx="178">
                  <c:v>-1.4731240000000001</c:v>
                </c:pt>
                <c:pt idx="179">
                  <c:v>2.2241040000000001</c:v>
                </c:pt>
                <c:pt idx="180">
                  <c:v>-1.2764489999999999</c:v>
                </c:pt>
                <c:pt idx="181">
                  <c:v>-4.5243779999999997E-2</c:v>
                </c:pt>
                <c:pt idx="182">
                  <c:v>0.6614738</c:v>
                </c:pt>
                <c:pt idx="183">
                  <c:v>1.187881</c:v>
                </c:pt>
                <c:pt idx="184">
                  <c:v>0.5815226</c:v>
                </c:pt>
                <c:pt idx="185">
                  <c:v>0.94015919999999997</c:v>
                </c:pt>
                <c:pt idx="186">
                  <c:v>0.95277319999999999</c:v>
                </c:pt>
                <c:pt idx="187">
                  <c:v>0.67956380000000005</c:v>
                </c:pt>
                <c:pt idx="188">
                  <c:v>0.4557754</c:v>
                </c:pt>
                <c:pt idx="189">
                  <c:v>1.267954</c:v>
                </c:pt>
                <c:pt idx="190">
                  <c:v>0.44884089999999999</c:v>
                </c:pt>
                <c:pt idx="191">
                  <c:v>1.506918</c:v>
                </c:pt>
                <c:pt idx="192">
                  <c:v>1.141246</c:v>
                </c:pt>
                <c:pt idx="193">
                  <c:v>1.8788659999999999</c:v>
                </c:pt>
                <c:pt idx="194">
                  <c:v>1.903859</c:v>
                </c:pt>
                <c:pt idx="195">
                  <c:v>2.0913390000000001</c:v>
                </c:pt>
                <c:pt idx="196">
                  <c:v>2.4235820000000001</c:v>
                </c:pt>
                <c:pt idx="197">
                  <c:v>2.5169109999999999</c:v>
                </c:pt>
                <c:pt idx="198">
                  <c:v>2.5819770000000002</c:v>
                </c:pt>
                <c:pt idx="199">
                  <c:v>2.577814</c:v>
                </c:pt>
                <c:pt idx="200">
                  <c:v>2.5193340000000002</c:v>
                </c:pt>
                <c:pt idx="201">
                  <c:v>2.4500540000000002</c:v>
                </c:pt>
                <c:pt idx="202">
                  <c:v>2.3410449999999998</c:v>
                </c:pt>
                <c:pt idx="203">
                  <c:v>2.1668720000000001</c:v>
                </c:pt>
                <c:pt idx="204">
                  <c:v>1.856887</c:v>
                </c:pt>
                <c:pt idx="205">
                  <c:v>-0.96532709999999999</c:v>
                </c:pt>
                <c:pt idx="206">
                  <c:v>-2.904601</c:v>
                </c:pt>
                <c:pt idx="207">
                  <c:v>1.879907</c:v>
                </c:pt>
                <c:pt idx="208">
                  <c:v>-0.71081689999999997</c:v>
                </c:pt>
                <c:pt idx="209">
                  <c:v>-2.484874</c:v>
                </c:pt>
                <c:pt idx="210">
                  <c:v>-0.68495870000000003</c:v>
                </c:pt>
                <c:pt idx="211">
                  <c:v>-0.30598979999999998</c:v>
                </c:pt>
                <c:pt idx="212">
                  <c:v>-1.2006250000000001</c:v>
                </c:pt>
                <c:pt idx="213">
                  <c:v>-0.61480489999999999</c:v>
                </c:pt>
                <c:pt idx="214">
                  <c:v>1.7239600000000001E-2</c:v>
                </c:pt>
                <c:pt idx="215">
                  <c:v>-0.7655305</c:v>
                </c:pt>
                <c:pt idx="216">
                  <c:v>-0.94171079999999996</c:v>
                </c:pt>
                <c:pt idx="217">
                  <c:v>-1.2216199999999999</c:v>
                </c:pt>
                <c:pt idx="218">
                  <c:v>-1.608166</c:v>
                </c:pt>
                <c:pt idx="219">
                  <c:v>-1.89625</c:v>
                </c:pt>
                <c:pt idx="220">
                  <c:v>-2.2497349999999998</c:v>
                </c:pt>
                <c:pt idx="221">
                  <c:v>-2.428048</c:v>
                </c:pt>
                <c:pt idx="222">
                  <c:v>-2.4096950000000001</c:v>
                </c:pt>
                <c:pt idx="223">
                  <c:v>-2.422326</c:v>
                </c:pt>
                <c:pt idx="224">
                  <c:v>-2.480664</c:v>
                </c:pt>
                <c:pt idx="225">
                  <c:v>-2.605747</c:v>
                </c:pt>
                <c:pt idx="226">
                  <c:v>-2.6444139999999998</c:v>
                </c:pt>
                <c:pt idx="227">
                  <c:v>-2.6465709999999998</c:v>
                </c:pt>
                <c:pt idx="228">
                  <c:v>-2.5776330000000001</c:v>
                </c:pt>
                <c:pt idx="229">
                  <c:v>-2.23448</c:v>
                </c:pt>
                <c:pt idx="230">
                  <c:v>-1.2334419999999999</c:v>
                </c:pt>
                <c:pt idx="231">
                  <c:v>3.5880179999999999</c:v>
                </c:pt>
                <c:pt idx="232">
                  <c:v>-0.16517979999999999</c:v>
                </c:pt>
                <c:pt idx="233">
                  <c:v>-0.17669860000000001</c:v>
                </c:pt>
                <c:pt idx="234">
                  <c:v>1.7358199999999999</c:v>
                </c:pt>
                <c:pt idx="235">
                  <c:v>2.0000960000000001</c:v>
                </c:pt>
                <c:pt idx="236">
                  <c:v>0.44933299999999998</c:v>
                </c:pt>
                <c:pt idx="237">
                  <c:v>0.73377550000000002</c:v>
                </c:pt>
                <c:pt idx="238">
                  <c:v>0.51244000000000001</c:v>
                </c:pt>
                <c:pt idx="239">
                  <c:v>0.22754150000000001</c:v>
                </c:pt>
                <c:pt idx="240">
                  <c:v>0.67586179999999996</c:v>
                </c:pt>
                <c:pt idx="241">
                  <c:v>1.102762</c:v>
                </c:pt>
                <c:pt idx="242">
                  <c:v>1.152129</c:v>
                </c:pt>
                <c:pt idx="243">
                  <c:v>1.5983890000000001</c:v>
                </c:pt>
                <c:pt idx="244">
                  <c:v>1.778724</c:v>
                </c:pt>
                <c:pt idx="245">
                  <c:v>2.2092200000000002</c:v>
                </c:pt>
                <c:pt idx="246">
                  <c:v>2.321196</c:v>
                </c:pt>
                <c:pt idx="247">
                  <c:v>2.2414489999999998</c:v>
                </c:pt>
                <c:pt idx="248">
                  <c:v>2.480871</c:v>
                </c:pt>
                <c:pt idx="249">
                  <c:v>2.5811489999999999</c:v>
                </c:pt>
                <c:pt idx="250">
                  <c:v>2.6721900000000001</c:v>
                </c:pt>
                <c:pt idx="251">
                  <c:v>2.7366090000000001</c:v>
                </c:pt>
                <c:pt idx="252">
                  <c:v>2.7592449999999999</c:v>
                </c:pt>
                <c:pt idx="253">
                  <c:v>2.8086820000000001</c:v>
                </c:pt>
                <c:pt idx="254">
                  <c:v>2.5151539999999999</c:v>
                </c:pt>
                <c:pt idx="255">
                  <c:v>1.8257399999999999</c:v>
                </c:pt>
                <c:pt idx="256">
                  <c:v>-2.5570059999999999</c:v>
                </c:pt>
                <c:pt idx="257">
                  <c:v>-1.053806</c:v>
                </c:pt>
                <c:pt idx="258">
                  <c:v>-0.3525411</c:v>
                </c:pt>
                <c:pt idx="259">
                  <c:v>-0.90172070000000004</c:v>
                </c:pt>
                <c:pt idx="260">
                  <c:v>-2.0238019999999999</c:v>
                </c:pt>
                <c:pt idx="261">
                  <c:v>-1.0441370000000001</c:v>
                </c:pt>
                <c:pt idx="262">
                  <c:v>-0.34604889999999999</c:v>
                </c:pt>
                <c:pt idx="263">
                  <c:v>-0.3383601</c:v>
                </c:pt>
                <c:pt idx="264">
                  <c:v>-0.30646250000000003</c:v>
                </c:pt>
                <c:pt idx="265">
                  <c:v>-0.72419049999999996</c:v>
                </c:pt>
                <c:pt idx="266">
                  <c:v>-1.057372</c:v>
                </c:pt>
                <c:pt idx="267">
                  <c:v>-1.32752</c:v>
                </c:pt>
                <c:pt idx="268">
                  <c:v>-1.7128680000000001</c:v>
                </c:pt>
                <c:pt idx="269">
                  <c:v>-2.0147110000000001</c:v>
                </c:pt>
                <c:pt idx="270">
                  <c:v>-2.3086890000000002</c:v>
                </c:pt>
                <c:pt idx="271">
                  <c:v>-2.220062</c:v>
                </c:pt>
                <c:pt idx="272">
                  <c:v>-2.2401330000000002</c:v>
                </c:pt>
                <c:pt idx="273">
                  <c:v>-2.328802</c:v>
                </c:pt>
                <c:pt idx="274">
                  <c:v>-2.4424079999999999</c:v>
                </c:pt>
                <c:pt idx="275">
                  <c:v>-2.5449519999999999</c:v>
                </c:pt>
                <c:pt idx="276">
                  <c:v>-2.6235629999999999</c:v>
                </c:pt>
                <c:pt idx="277">
                  <c:v>-2.7245339999999998</c:v>
                </c:pt>
                <c:pt idx="278">
                  <c:v>-2.89425</c:v>
                </c:pt>
                <c:pt idx="279">
                  <c:v>-2.7440899999999999</c:v>
                </c:pt>
                <c:pt idx="280">
                  <c:v>-2.366565</c:v>
                </c:pt>
                <c:pt idx="281">
                  <c:v>1.3594850000000001</c:v>
                </c:pt>
                <c:pt idx="282">
                  <c:v>1.71923</c:v>
                </c:pt>
                <c:pt idx="283">
                  <c:v>0.92270050000000003</c:v>
                </c:pt>
                <c:pt idx="284">
                  <c:v>0.40342729999999999</c:v>
                </c:pt>
                <c:pt idx="285">
                  <c:v>2.0486719999999998</c:v>
                </c:pt>
                <c:pt idx="286">
                  <c:v>2.0531090000000001</c:v>
                </c:pt>
                <c:pt idx="287">
                  <c:v>5.695683E-2</c:v>
                </c:pt>
                <c:pt idx="288">
                  <c:v>2.9021369999999999E-3</c:v>
                </c:pt>
                <c:pt idx="289">
                  <c:v>0.45593420000000001</c:v>
                </c:pt>
                <c:pt idx="290">
                  <c:v>0.55633630000000001</c:v>
                </c:pt>
                <c:pt idx="291">
                  <c:v>0.9101243</c:v>
                </c:pt>
                <c:pt idx="292">
                  <c:v>1.34972</c:v>
                </c:pt>
                <c:pt idx="293">
                  <c:v>1.6364559999999999</c:v>
                </c:pt>
                <c:pt idx="294">
                  <c:v>1.922361</c:v>
                </c:pt>
                <c:pt idx="295">
                  <c:v>2.2780330000000002</c:v>
                </c:pt>
                <c:pt idx="296">
                  <c:v>2.145022</c:v>
                </c:pt>
                <c:pt idx="297">
                  <c:v>2.2914569999999999</c:v>
                </c:pt>
                <c:pt idx="298">
                  <c:v>2.493671</c:v>
                </c:pt>
                <c:pt idx="299">
                  <c:v>2.5580790000000002</c:v>
                </c:pt>
                <c:pt idx="300">
                  <c:v>2.6181320000000001</c:v>
                </c:pt>
                <c:pt idx="301">
                  <c:v>2.6749520000000002</c:v>
                </c:pt>
                <c:pt idx="302">
                  <c:v>2.82952</c:v>
                </c:pt>
                <c:pt idx="303">
                  <c:v>2.8389980000000001</c:v>
                </c:pt>
                <c:pt idx="304">
                  <c:v>2.7715779999999999</c:v>
                </c:pt>
                <c:pt idx="305">
                  <c:v>2.414873</c:v>
                </c:pt>
                <c:pt idx="306">
                  <c:v>-1.0561400000000001</c:v>
                </c:pt>
                <c:pt idx="307">
                  <c:v>-1.6568130000000001</c:v>
                </c:pt>
                <c:pt idx="308">
                  <c:v>-0.98702590000000001</c:v>
                </c:pt>
                <c:pt idx="309">
                  <c:v>-0.43566339999999998</c:v>
                </c:pt>
                <c:pt idx="310">
                  <c:v>-1.8776980000000001</c:v>
                </c:pt>
                <c:pt idx="311">
                  <c:v>-2.0413830000000002</c:v>
                </c:pt>
                <c:pt idx="312">
                  <c:v>-4.1236780000000001E-2</c:v>
                </c:pt>
                <c:pt idx="313">
                  <c:v>-0.2372097</c:v>
                </c:pt>
                <c:pt idx="314">
                  <c:v>-0.17629500000000001</c:v>
                </c:pt>
                <c:pt idx="315">
                  <c:v>-0.7857807</c:v>
                </c:pt>
                <c:pt idx="316">
                  <c:v>-0.80065500000000001</c:v>
                </c:pt>
                <c:pt idx="317">
                  <c:v>-1.421087</c:v>
                </c:pt>
                <c:pt idx="318">
                  <c:v>-1.6527050000000001</c:v>
                </c:pt>
                <c:pt idx="319">
                  <c:v>-2.0327280000000001</c:v>
                </c:pt>
                <c:pt idx="320">
                  <c:v>-2.2355369999999999</c:v>
                </c:pt>
                <c:pt idx="321">
                  <c:v>-2.1836880000000001</c:v>
                </c:pt>
                <c:pt idx="322">
                  <c:v>-2.3199800000000002</c:v>
                </c:pt>
                <c:pt idx="323">
                  <c:v>-2.410866</c:v>
                </c:pt>
                <c:pt idx="324">
                  <c:v>-2.4938449999999999</c:v>
                </c:pt>
                <c:pt idx="325">
                  <c:v>-2.4995569999999998</c:v>
                </c:pt>
                <c:pt idx="326">
                  <c:v>-2.5539649999999998</c:v>
                </c:pt>
                <c:pt idx="327">
                  <c:v>-2.7512759999999998</c:v>
                </c:pt>
                <c:pt idx="328">
                  <c:v>-2.8177650000000001</c:v>
                </c:pt>
                <c:pt idx="329">
                  <c:v>-2.8048899999999999</c:v>
                </c:pt>
                <c:pt idx="330">
                  <c:v>-2.4981300000000002</c:v>
                </c:pt>
                <c:pt idx="331">
                  <c:v>0.8361885</c:v>
                </c:pt>
                <c:pt idx="332">
                  <c:v>1.613361</c:v>
                </c:pt>
                <c:pt idx="333">
                  <c:v>0.84981700000000004</c:v>
                </c:pt>
                <c:pt idx="334">
                  <c:v>0.448768</c:v>
                </c:pt>
                <c:pt idx="335">
                  <c:v>2.0920369999999999</c:v>
                </c:pt>
                <c:pt idx="336">
                  <c:v>1.680814</c:v>
                </c:pt>
                <c:pt idx="337">
                  <c:v>0.27646470000000001</c:v>
                </c:pt>
                <c:pt idx="338">
                  <c:v>0.15878510000000001</c:v>
                </c:pt>
                <c:pt idx="339">
                  <c:v>0.53338459999999999</c:v>
                </c:pt>
                <c:pt idx="340">
                  <c:v>0.60017410000000004</c:v>
                </c:pt>
                <c:pt idx="341">
                  <c:v>0.81519160000000002</c:v>
                </c:pt>
                <c:pt idx="342">
                  <c:v>1.447946</c:v>
                </c:pt>
                <c:pt idx="343">
                  <c:v>1.5751660000000001</c:v>
                </c:pt>
                <c:pt idx="344">
                  <c:v>1.9427430000000001</c:v>
                </c:pt>
                <c:pt idx="345">
                  <c:v>2.1126320000000001</c:v>
                </c:pt>
                <c:pt idx="346">
                  <c:v>2.1881020000000002</c:v>
                </c:pt>
                <c:pt idx="347">
                  <c:v>2.334686</c:v>
                </c:pt>
                <c:pt idx="348">
                  <c:v>2.4669699999999999</c:v>
                </c:pt>
                <c:pt idx="349">
                  <c:v>2.5161929999999999</c:v>
                </c:pt>
                <c:pt idx="350">
                  <c:v>2.5309119999999998</c:v>
                </c:pt>
                <c:pt idx="351">
                  <c:v>2.5516869999999998</c:v>
                </c:pt>
                <c:pt idx="352">
                  <c:v>2.7527409999999999</c:v>
                </c:pt>
                <c:pt idx="353">
                  <c:v>2.7498779999999998</c:v>
                </c:pt>
                <c:pt idx="354">
                  <c:v>2.8118829999999999</c:v>
                </c:pt>
                <c:pt idx="355">
                  <c:v>2.2558880000000001</c:v>
                </c:pt>
                <c:pt idx="356">
                  <c:v>-1.0251380000000001</c:v>
                </c:pt>
                <c:pt idx="357">
                  <c:v>-1.282535</c:v>
                </c:pt>
                <c:pt idx="358">
                  <c:v>-0.84783980000000003</c:v>
                </c:pt>
                <c:pt idx="359">
                  <c:v>-0.4765858</c:v>
                </c:pt>
                <c:pt idx="360">
                  <c:v>-2.0396209999999999</c:v>
                </c:pt>
                <c:pt idx="361">
                  <c:v>-1.492683</c:v>
                </c:pt>
                <c:pt idx="362">
                  <c:v>1.066189E-2</c:v>
                </c:pt>
                <c:pt idx="363">
                  <c:v>-0.72473960000000004</c:v>
                </c:pt>
                <c:pt idx="364">
                  <c:v>-0.24376510000000001</c:v>
                </c:pt>
                <c:pt idx="365">
                  <c:v>-0.73754090000000005</c:v>
                </c:pt>
                <c:pt idx="366">
                  <c:v>-0.88479090000000005</c:v>
                </c:pt>
                <c:pt idx="367">
                  <c:v>-1.411626</c:v>
                </c:pt>
                <c:pt idx="368">
                  <c:v>-1.6238859999999999</c:v>
                </c:pt>
                <c:pt idx="369">
                  <c:v>-1.947873</c:v>
                </c:pt>
                <c:pt idx="370">
                  <c:v>-2.0464220000000002</c:v>
                </c:pt>
                <c:pt idx="371">
                  <c:v>-2.1743459999999999</c:v>
                </c:pt>
                <c:pt idx="372">
                  <c:v>-2.2649859999999999</c:v>
                </c:pt>
                <c:pt idx="373">
                  <c:v>-2.3584529999999999</c:v>
                </c:pt>
                <c:pt idx="374">
                  <c:v>-2.416118</c:v>
                </c:pt>
                <c:pt idx="375">
                  <c:v>-2.40801</c:v>
                </c:pt>
                <c:pt idx="376">
                  <c:v>-2.4417330000000002</c:v>
                </c:pt>
                <c:pt idx="377">
                  <c:v>-2.698267</c:v>
                </c:pt>
                <c:pt idx="378">
                  <c:v>-2.6652100000000001</c:v>
                </c:pt>
                <c:pt idx="379">
                  <c:v>-2.8293279999999998</c:v>
                </c:pt>
                <c:pt idx="380">
                  <c:v>-2.2783180000000001</c:v>
                </c:pt>
                <c:pt idx="381">
                  <c:v>1.183289</c:v>
                </c:pt>
                <c:pt idx="382">
                  <c:v>1.0133239999999999</c:v>
                </c:pt>
                <c:pt idx="383">
                  <c:v>0.6918107</c:v>
                </c:pt>
                <c:pt idx="384">
                  <c:v>0.4759234</c:v>
                </c:pt>
                <c:pt idx="385">
                  <c:v>2.268945</c:v>
                </c:pt>
                <c:pt idx="386">
                  <c:v>1.107812</c:v>
                </c:pt>
                <c:pt idx="387">
                  <c:v>0.41343449999999998</c:v>
                </c:pt>
                <c:pt idx="388">
                  <c:v>0.43977290000000002</c:v>
                </c:pt>
                <c:pt idx="389">
                  <c:v>0.51240319999999995</c:v>
                </c:pt>
                <c:pt idx="390">
                  <c:v>0.63454560000000004</c:v>
                </c:pt>
                <c:pt idx="391">
                  <c:v>0.8673052</c:v>
                </c:pt>
                <c:pt idx="392">
                  <c:v>1.29451</c:v>
                </c:pt>
                <c:pt idx="393">
                  <c:v>1.564835</c:v>
                </c:pt>
                <c:pt idx="394">
                  <c:v>1.81481</c:v>
                </c:pt>
                <c:pt idx="395">
                  <c:v>1.9777439999999999</c:v>
                </c:pt>
                <c:pt idx="396">
                  <c:v>2.103037</c:v>
                </c:pt>
                <c:pt idx="397">
                  <c:v>2.2457210000000001</c:v>
                </c:pt>
                <c:pt idx="398">
                  <c:v>2.354609</c:v>
                </c:pt>
                <c:pt idx="399">
                  <c:v>2.4045570000000001</c:v>
                </c:pt>
                <c:pt idx="400">
                  <c:v>2.3974340000000001</c:v>
                </c:pt>
                <c:pt idx="401">
                  <c:v>2.4105880000000002</c:v>
                </c:pt>
                <c:pt idx="402">
                  <c:v>2.649194</c:v>
                </c:pt>
                <c:pt idx="403">
                  <c:v>2.5619640000000001</c:v>
                </c:pt>
                <c:pt idx="404">
                  <c:v>2.6394959999999998</c:v>
                </c:pt>
                <c:pt idx="405">
                  <c:v>1.9195450000000001</c:v>
                </c:pt>
                <c:pt idx="406">
                  <c:v>-1.0402750000000001</c:v>
                </c:pt>
                <c:pt idx="407">
                  <c:v>-0.90904030000000002</c:v>
                </c:pt>
                <c:pt idx="408">
                  <c:v>-0.72488609999999998</c:v>
                </c:pt>
                <c:pt idx="409">
                  <c:v>-0.44668360000000001</c:v>
                </c:pt>
                <c:pt idx="410">
                  <c:v>-1.8414239999999999</c:v>
                </c:pt>
                <c:pt idx="411">
                  <c:v>-1.540243</c:v>
                </c:pt>
                <c:pt idx="412">
                  <c:v>6.7328330000000006E-2</c:v>
                </c:pt>
                <c:pt idx="413">
                  <c:v>-0.8100946</c:v>
                </c:pt>
                <c:pt idx="414">
                  <c:v>-0.2050217</c:v>
                </c:pt>
                <c:pt idx="415">
                  <c:v>-0.85147740000000005</c:v>
                </c:pt>
                <c:pt idx="416">
                  <c:v>-0.86287579999999997</c:v>
                </c:pt>
                <c:pt idx="417">
                  <c:v>-1.262157</c:v>
                </c:pt>
                <c:pt idx="418">
                  <c:v>-1.5687850000000001</c:v>
                </c:pt>
                <c:pt idx="419">
                  <c:v>-1.8313120000000001</c:v>
                </c:pt>
                <c:pt idx="420">
                  <c:v>-1.934347</c:v>
                </c:pt>
                <c:pt idx="421">
                  <c:v>-2.0549870000000001</c:v>
                </c:pt>
                <c:pt idx="422">
                  <c:v>-2.1474799999999998</c:v>
                </c:pt>
                <c:pt idx="423">
                  <c:v>-2.2065489999999999</c:v>
                </c:pt>
                <c:pt idx="424">
                  <c:v>-2.2723270000000002</c:v>
                </c:pt>
                <c:pt idx="425">
                  <c:v>-2.2445930000000001</c:v>
                </c:pt>
                <c:pt idx="426">
                  <c:v>-2.2609119999999998</c:v>
                </c:pt>
                <c:pt idx="427">
                  <c:v>-2.5164499999999999</c:v>
                </c:pt>
                <c:pt idx="428">
                  <c:v>-2.480969</c:v>
                </c:pt>
                <c:pt idx="429">
                  <c:v>-2.6330049999999998</c:v>
                </c:pt>
                <c:pt idx="430">
                  <c:v>-1.8811789999999999</c:v>
                </c:pt>
                <c:pt idx="431">
                  <c:v>1.2639469999999999</c:v>
                </c:pt>
                <c:pt idx="432">
                  <c:v>0.68142910000000001</c:v>
                </c:pt>
                <c:pt idx="433">
                  <c:v>0.4856644</c:v>
                </c:pt>
                <c:pt idx="434">
                  <c:v>0.49339339999999998</c:v>
                </c:pt>
                <c:pt idx="435">
                  <c:v>2.1967599999999998</c:v>
                </c:pt>
                <c:pt idx="436">
                  <c:v>0.92891259999999998</c:v>
                </c:pt>
                <c:pt idx="437">
                  <c:v>0.45247720000000002</c:v>
                </c:pt>
                <c:pt idx="438">
                  <c:v>0.48018450000000001</c:v>
                </c:pt>
                <c:pt idx="439">
                  <c:v>0.52364040000000001</c:v>
                </c:pt>
                <c:pt idx="440">
                  <c:v>0.61704709999999996</c:v>
                </c:pt>
                <c:pt idx="441">
                  <c:v>0.85410390000000003</c:v>
                </c:pt>
                <c:pt idx="442">
                  <c:v>1.1506829999999999</c:v>
                </c:pt>
                <c:pt idx="443">
                  <c:v>1.4594910000000001</c:v>
                </c:pt>
                <c:pt idx="444">
                  <c:v>1.6915739999999999</c:v>
                </c:pt>
                <c:pt idx="445">
                  <c:v>1.847316</c:v>
                </c:pt>
                <c:pt idx="446">
                  <c:v>1.9835750000000001</c:v>
                </c:pt>
                <c:pt idx="447">
                  <c:v>2.0682830000000001</c:v>
                </c:pt>
                <c:pt idx="448">
                  <c:v>2.1811050000000001</c:v>
                </c:pt>
                <c:pt idx="449">
                  <c:v>2.2339349999999998</c:v>
                </c:pt>
                <c:pt idx="450">
                  <c:v>2.2087080000000001</c:v>
                </c:pt>
                <c:pt idx="451">
                  <c:v>2.208717</c:v>
                </c:pt>
                <c:pt idx="452">
                  <c:v>2.4379620000000002</c:v>
                </c:pt>
                <c:pt idx="453">
                  <c:v>2.3542969999999999</c:v>
                </c:pt>
                <c:pt idx="454">
                  <c:v>2.4700280000000001</c:v>
                </c:pt>
                <c:pt idx="455">
                  <c:v>1.6993130000000001</c:v>
                </c:pt>
                <c:pt idx="456">
                  <c:v>-1.359227</c:v>
                </c:pt>
                <c:pt idx="457">
                  <c:v>-0.57278810000000002</c:v>
                </c:pt>
                <c:pt idx="458">
                  <c:v>-0.37982500000000002</c:v>
                </c:pt>
                <c:pt idx="459">
                  <c:v>-0.55242270000000004</c:v>
                </c:pt>
                <c:pt idx="460">
                  <c:v>-1.732577</c:v>
                </c:pt>
                <c:pt idx="461">
                  <c:v>-1.3859319999999999</c:v>
                </c:pt>
                <c:pt idx="462">
                  <c:v>-9.6816739999999998E-2</c:v>
                </c:pt>
                <c:pt idx="463">
                  <c:v>-0.55794679999999997</c:v>
                </c:pt>
                <c:pt idx="464">
                  <c:v>-0.48538750000000003</c:v>
                </c:pt>
                <c:pt idx="465">
                  <c:v>-0.69705269999999997</c:v>
                </c:pt>
                <c:pt idx="466">
                  <c:v>-0.83369450000000001</c:v>
                </c:pt>
                <c:pt idx="467">
                  <c:v>-1.115613</c:v>
                </c:pt>
                <c:pt idx="468">
                  <c:v>-1.4419489999999999</c:v>
                </c:pt>
                <c:pt idx="469">
                  <c:v>-1.6803399999999999</c:v>
                </c:pt>
                <c:pt idx="470">
                  <c:v>-1.7975719999999999</c:v>
                </c:pt>
                <c:pt idx="471">
                  <c:v>-1.889759</c:v>
                </c:pt>
                <c:pt idx="472">
                  <c:v>-1.9359059999999999</c:v>
                </c:pt>
                <c:pt idx="473">
                  <c:v>-2.0149119999999998</c:v>
                </c:pt>
                <c:pt idx="474">
                  <c:v>-2.066865</c:v>
                </c:pt>
                <c:pt idx="475">
                  <c:v>-2.0528309999999999</c:v>
                </c:pt>
                <c:pt idx="476">
                  <c:v>-2.0492789999999999</c:v>
                </c:pt>
                <c:pt idx="477">
                  <c:v>-2.2909359999999999</c:v>
                </c:pt>
                <c:pt idx="478">
                  <c:v>-2.2498269999999998</c:v>
                </c:pt>
                <c:pt idx="479">
                  <c:v>-2.3977189999999999</c:v>
                </c:pt>
                <c:pt idx="480">
                  <c:v>-1.465851</c:v>
                </c:pt>
                <c:pt idx="481">
                  <c:v>1.0422849999999999</c:v>
                </c:pt>
                <c:pt idx="482">
                  <c:v>0.80201370000000005</c:v>
                </c:pt>
                <c:pt idx="483">
                  <c:v>7.5980309999999995E-2</c:v>
                </c:pt>
                <c:pt idx="484">
                  <c:v>0.67220069999999998</c:v>
                </c:pt>
                <c:pt idx="485">
                  <c:v>1.706361</c:v>
                </c:pt>
                <c:pt idx="486">
                  <c:v>1.21008</c:v>
                </c:pt>
                <c:pt idx="487">
                  <c:v>0.22388569999999999</c:v>
                </c:pt>
                <c:pt idx="488">
                  <c:v>0.52885780000000004</c:v>
                </c:pt>
                <c:pt idx="489">
                  <c:v>0.53886480000000003</c:v>
                </c:pt>
                <c:pt idx="490">
                  <c:v>0.53812110000000002</c:v>
                </c:pt>
                <c:pt idx="491">
                  <c:v>0.8063264</c:v>
                </c:pt>
                <c:pt idx="492">
                  <c:v>1.0310919999999999</c:v>
                </c:pt>
                <c:pt idx="493">
                  <c:v>1.325426</c:v>
                </c:pt>
                <c:pt idx="494">
                  <c:v>1.542789</c:v>
                </c:pt>
                <c:pt idx="495">
                  <c:v>1.6973849999999999</c:v>
                </c:pt>
                <c:pt idx="496">
                  <c:v>1.80105</c:v>
                </c:pt>
                <c:pt idx="497">
                  <c:v>1.8536980000000001</c:v>
                </c:pt>
                <c:pt idx="498">
                  <c:v>1.9576979999999999</c:v>
                </c:pt>
                <c:pt idx="499">
                  <c:v>2.0012300000000001</c:v>
                </c:pt>
                <c:pt idx="500">
                  <c:v>1.994742</c:v>
                </c:pt>
                <c:pt idx="501">
                  <c:v>2.0312519999999998</c:v>
                </c:pt>
                <c:pt idx="502">
                  <c:v>2.1019950000000001</c:v>
                </c:pt>
                <c:pt idx="503">
                  <c:v>2.1631960000000001</c:v>
                </c:pt>
                <c:pt idx="504">
                  <c:v>2.2115629999999999</c:v>
                </c:pt>
                <c:pt idx="505">
                  <c:v>1.2303029999999999</c:v>
                </c:pt>
                <c:pt idx="506">
                  <c:v>-0.98624730000000005</c:v>
                </c:pt>
                <c:pt idx="507">
                  <c:v>-0.64690150000000002</c:v>
                </c:pt>
                <c:pt idx="508">
                  <c:v>-9.789631E-3</c:v>
                </c:pt>
                <c:pt idx="509">
                  <c:v>-0.76417420000000003</c:v>
                </c:pt>
                <c:pt idx="510">
                  <c:v>-1.522905</c:v>
                </c:pt>
                <c:pt idx="511">
                  <c:v>-1.1782760000000001</c:v>
                </c:pt>
                <c:pt idx="512">
                  <c:v>-0.14585880000000001</c:v>
                </c:pt>
                <c:pt idx="513">
                  <c:v>-0.53367730000000002</c:v>
                </c:pt>
                <c:pt idx="514">
                  <c:v>-0.54347129999999999</c:v>
                </c:pt>
                <c:pt idx="515">
                  <c:v>-0.61169720000000005</c:v>
                </c:pt>
                <c:pt idx="516">
                  <c:v>-0.77520359999999999</c:v>
                </c:pt>
                <c:pt idx="517">
                  <c:v>-0.97288810000000003</c:v>
                </c:pt>
                <c:pt idx="518">
                  <c:v>-1.2906580000000001</c:v>
                </c:pt>
                <c:pt idx="519">
                  <c:v>-1.516378</c:v>
                </c:pt>
                <c:pt idx="520">
                  <c:v>-1.629699</c:v>
                </c:pt>
                <c:pt idx="521">
                  <c:v>-1.710154</c:v>
                </c:pt>
                <c:pt idx="522">
                  <c:v>-1.7470870000000001</c:v>
                </c:pt>
                <c:pt idx="523">
                  <c:v>-1.7850619999999999</c:v>
                </c:pt>
                <c:pt idx="524">
                  <c:v>-1.831882</c:v>
                </c:pt>
                <c:pt idx="525">
                  <c:v>-1.8278799999999999</c:v>
                </c:pt>
                <c:pt idx="526">
                  <c:v>-1.850568</c:v>
                </c:pt>
                <c:pt idx="527">
                  <c:v>-1.984083</c:v>
                </c:pt>
                <c:pt idx="528">
                  <c:v>-2.0461800000000001</c:v>
                </c:pt>
                <c:pt idx="529">
                  <c:v>-2.1256599999999999</c:v>
                </c:pt>
                <c:pt idx="530">
                  <c:v>-1.1614549999999999</c:v>
                </c:pt>
                <c:pt idx="531">
                  <c:v>1.04741</c:v>
                </c:pt>
                <c:pt idx="532">
                  <c:v>0.59461260000000005</c:v>
                </c:pt>
                <c:pt idx="533">
                  <c:v>-0.23806060000000001</c:v>
                </c:pt>
                <c:pt idx="534">
                  <c:v>0.81631520000000002</c:v>
                </c:pt>
                <c:pt idx="535">
                  <c:v>1.6069009999999999</c:v>
                </c:pt>
                <c:pt idx="536">
                  <c:v>1.0939749999999999</c:v>
                </c:pt>
                <c:pt idx="537">
                  <c:v>0.17183809999999999</c:v>
                </c:pt>
                <c:pt idx="538">
                  <c:v>0.39235989999999998</c:v>
                </c:pt>
                <c:pt idx="539">
                  <c:v>0.59789820000000005</c:v>
                </c:pt>
                <c:pt idx="540">
                  <c:v>0.54463700000000004</c:v>
                </c:pt>
                <c:pt idx="541">
                  <c:v>0.68361070000000002</c:v>
                </c:pt>
                <c:pt idx="542">
                  <c:v>0.9044835</c:v>
                </c:pt>
                <c:pt idx="543">
                  <c:v>1.1779230000000001</c:v>
                </c:pt>
                <c:pt idx="544">
                  <c:v>1.3718410000000001</c:v>
                </c:pt>
                <c:pt idx="545">
                  <c:v>1.5089319999999999</c:v>
                </c:pt>
                <c:pt idx="546">
                  <c:v>1.6280209999999999</c:v>
                </c:pt>
                <c:pt idx="547">
                  <c:v>1.6526369999999999</c:v>
                </c:pt>
                <c:pt idx="548">
                  <c:v>1.714297</c:v>
                </c:pt>
                <c:pt idx="549">
                  <c:v>1.742275</c:v>
                </c:pt>
                <c:pt idx="550">
                  <c:v>1.759943</c:v>
                </c:pt>
                <c:pt idx="551">
                  <c:v>1.793193</c:v>
                </c:pt>
                <c:pt idx="552">
                  <c:v>1.8463879999999999</c:v>
                </c:pt>
                <c:pt idx="553">
                  <c:v>1.91577</c:v>
                </c:pt>
                <c:pt idx="554">
                  <c:v>1.9965390000000001</c:v>
                </c:pt>
                <c:pt idx="555">
                  <c:v>0.91031459999999997</c:v>
                </c:pt>
                <c:pt idx="556">
                  <c:v>-0.71015810000000001</c:v>
                </c:pt>
                <c:pt idx="557">
                  <c:v>-0.7222769</c:v>
                </c:pt>
                <c:pt idx="558">
                  <c:v>0.18115220000000001</c:v>
                </c:pt>
                <c:pt idx="559">
                  <c:v>-0.74488460000000001</c:v>
                </c:pt>
                <c:pt idx="560">
                  <c:v>-1.2805839999999999</c:v>
                </c:pt>
                <c:pt idx="561">
                  <c:v>-1.2746010000000001</c:v>
                </c:pt>
                <c:pt idx="562">
                  <c:v>-0.1266205</c:v>
                </c:pt>
                <c:pt idx="563">
                  <c:v>-0.3939957</c:v>
                </c:pt>
                <c:pt idx="564">
                  <c:v>-0.53908020000000001</c:v>
                </c:pt>
                <c:pt idx="565">
                  <c:v>-0.56082350000000003</c:v>
                </c:pt>
                <c:pt idx="566">
                  <c:v>-0.6897162</c:v>
                </c:pt>
                <c:pt idx="567">
                  <c:v>-0.86059059999999998</c:v>
                </c:pt>
                <c:pt idx="568">
                  <c:v>-1.1158650000000001</c:v>
                </c:pt>
                <c:pt idx="569">
                  <c:v>-1.304427</c:v>
                </c:pt>
                <c:pt idx="570">
                  <c:v>-1.44079</c:v>
                </c:pt>
                <c:pt idx="571">
                  <c:v>-1.545444</c:v>
                </c:pt>
                <c:pt idx="572">
                  <c:v>-1.5647139999999999</c:v>
                </c:pt>
                <c:pt idx="573">
                  <c:v>-1.5469170000000001</c:v>
                </c:pt>
                <c:pt idx="574">
                  <c:v>-1.585404</c:v>
                </c:pt>
                <c:pt idx="575">
                  <c:v>-1.5921860000000001</c:v>
                </c:pt>
                <c:pt idx="576">
                  <c:v>-1.6433990000000001</c:v>
                </c:pt>
                <c:pt idx="577">
                  <c:v>-1.698016</c:v>
                </c:pt>
                <c:pt idx="578">
                  <c:v>-1.8197380000000001</c:v>
                </c:pt>
                <c:pt idx="579">
                  <c:v>-1.9108529999999999</c:v>
                </c:pt>
                <c:pt idx="580">
                  <c:v>-0.68162979999999995</c:v>
                </c:pt>
                <c:pt idx="581">
                  <c:v>0.49869639999999998</c:v>
                </c:pt>
                <c:pt idx="582">
                  <c:v>0.73793949999999997</c:v>
                </c:pt>
                <c:pt idx="583">
                  <c:v>-0.19871169999999999</c:v>
                </c:pt>
                <c:pt idx="584">
                  <c:v>0.65372490000000005</c:v>
                </c:pt>
                <c:pt idx="585">
                  <c:v>1.3594379999999999</c:v>
                </c:pt>
                <c:pt idx="586">
                  <c:v>1.0329189999999999</c:v>
                </c:pt>
                <c:pt idx="587">
                  <c:v>0.26575919999999997</c:v>
                </c:pt>
                <c:pt idx="588">
                  <c:v>0.3021819</c:v>
                </c:pt>
                <c:pt idx="589">
                  <c:v>0.58394800000000002</c:v>
                </c:pt>
                <c:pt idx="590">
                  <c:v>0.44526900000000003</c:v>
                </c:pt>
                <c:pt idx="591">
                  <c:v>0.67454409999999998</c:v>
                </c:pt>
                <c:pt idx="592">
                  <c:v>0.76762609999999998</c:v>
                </c:pt>
                <c:pt idx="593">
                  <c:v>1.0040910000000001</c:v>
                </c:pt>
                <c:pt idx="594">
                  <c:v>1.179899</c:v>
                </c:pt>
                <c:pt idx="595">
                  <c:v>1.288937</c:v>
                </c:pt>
                <c:pt idx="596">
                  <c:v>1.4640409999999999</c:v>
                </c:pt>
                <c:pt idx="597">
                  <c:v>1.4651989999999999</c:v>
                </c:pt>
                <c:pt idx="598">
                  <c:v>1.481401</c:v>
                </c:pt>
                <c:pt idx="599">
                  <c:v>1.5018560000000001</c:v>
                </c:pt>
                <c:pt idx="600">
                  <c:v>1.5185599999999999</c:v>
                </c:pt>
                <c:pt idx="601">
                  <c:v>1.5624979999999999</c:v>
                </c:pt>
                <c:pt idx="602">
                  <c:v>1.5943320000000001</c:v>
                </c:pt>
                <c:pt idx="603">
                  <c:v>1.685772</c:v>
                </c:pt>
                <c:pt idx="604">
                  <c:v>1.7416780000000001</c:v>
                </c:pt>
                <c:pt idx="605">
                  <c:v>0.64292760000000004</c:v>
                </c:pt>
                <c:pt idx="606">
                  <c:v>-0.39877230000000002</c:v>
                </c:pt>
                <c:pt idx="607">
                  <c:v>-0.68813340000000001</c:v>
                </c:pt>
                <c:pt idx="608">
                  <c:v>9.0295550000000002E-2</c:v>
                </c:pt>
                <c:pt idx="609">
                  <c:v>-0.55848129999999996</c:v>
                </c:pt>
                <c:pt idx="610">
                  <c:v>-1.134876</c:v>
                </c:pt>
                <c:pt idx="611">
                  <c:v>-1.0418989999999999</c:v>
                </c:pt>
                <c:pt idx="612">
                  <c:v>-0.43619530000000001</c:v>
                </c:pt>
                <c:pt idx="613">
                  <c:v>-0.2212779</c:v>
                </c:pt>
                <c:pt idx="614">
                  <c:v>-0.53336439999999996</c:v>
                </c:pt>
                <c:pt idx="615">
                  <c:v>-0.44395449999999997</c:v>
                </c:pt>
                <c:pt idx="616">
                  <c:v>-0.6554162</c:v>
                </c:pt>
                <c:pt idx="617">
                  <c:v>-0.73399939999999997</c:v>
                </c:pt>
                <c:pt idx="618">
                  <c:v>-0.92998789999999998</c:v>
                </c:pt>
                <c:pt idx="619">
                  <c:v>-1.1071610000000001</c:v>
                </c:pt>
                <c:pt idx="620">
                  <c:v>-1.2372399999999999</c:v>
                </c:pt>
                <c:pt idx="621">
                  <c:v>-1.3506290000000001</c:v>
                </c:pt>
                <c:pt idx="622">
                  <c:v>-1.37764</c:v>
                </c:pt>
                <c:pt idx="623">
                  <c:v>-1.379788</c:v>
                </c:pt>
                <c:pt idx="624">
                  <c:v>-1.3520540000000001</c:v>
                </c:pt>
                <c:pt idx="625">
                  <c:v>-1.360781</c:v>
                </c:pt>
                <c:pt idx="626">
                  <c:v>-1.421046</c:v>
                </c:pt>
                <c:pt idx="627">
                  <c:v>-1.46356</c:v>
                </c:pt>
                <c:pt idx="628">
                  <c:v>-1.5921639999999999</c:v>
                </c:pt>
                <c:pt idx="629">
                  <c:v>-1.617127</c:v>
                </c:pt>
                <c:pt idx="630">
                  <c:v>-0.49212</c:v>
                </c:pt>
                <c:pt idx="631">
                  <c:v>0.30123280000000002</c:v>
                </c:pt>
                <c:pt idx="632">
                  <c:v>0.64244970000000001</c:v>
                </c:pt>
                <c:pt idx="633">
                  <c:v>-0.1044273</c:v>
                </c:pt>
                <c:pt idx="634">
                  <c:v>0.5104959</c:v>
                </c:pt>
                <c:pt idx="635">
                  <c:v>1.0902160000000001</c:v>
                </c:pt>
                <c:pt idx="636">
                  <c:v>0.97583249999999999</c:v>
                </c:pt>
                <c:pt idx="637">
                  <c:v>0.39349699999999999</c:v>
                </c:pt>
                <c:pt idx="638">
                  <c:v>0.24804280000000001</c:v>
                </c:pt>
                <c:pt idx="639">
                  <c:v>0.48856729999999998</c:v>
                </c:pt>
                <c:pt idx="640">
                  <c:v>0.4215893</c:v>
                </c:pt>
                <c:pt idx="641">
                  <c:v>0.60661160000000003</c:v>
                </c:pt>
                <c:pt idx="642">
                  <c:v>0.65833549999999996</c:v>
                </c:pt>
                <c:pt idx="643">
                  <c:v>0.82967219999999997</c:v>
                </c:pt>
                <c:pt idx="644">
                  <c:v>0.98668489999999998</c:v>
                </c:pt>
                <c:pt idx="645">
                  <c:v>1.0955619999999999</c:v>
                </c:pt>
                <c:pt idx="646">
                  <c:v>1.23508</c:v>
                </c:pt>
                <c:pt idx="647">
                  <c:v>1.299822</c:v>
                </c:pt>
                <c:pt idx="648">
                  <c:v>1.3016810000000001</c:v>
                </c:pt>
                <c:pt idx="649">
                  <c:v>1.281839</c:v>
                </c:pt>
                <c:pt idx="650">
                  <c:v>1.2825629999999999</c:v>
                </c:pt>
                <c:pt idx="651">
                  <c:v>1.347067</c:v>
                </c:pt>
                <c:pt idx="652">
                  <c:v>1.3703129999999999</c:v>
                </c:pt>
                <c:pt idx="653">
                  <c:v>1.4647129999999999</c:v>
                </c:pt>
                <c:pt idx="654">
                  <c:v>1.4681599999999999</c:v>
                </c:pt>
                <c:pt idx="655">
                  <c:v>0.52382899999999999</c:v>
                </c:pt>
                <c:pt idx="656">
                  <c:v>-0.2188824</c:v>
                </c:pt>
                <c:pt idx="657">
                  <c:v>-0.61016579999999998</c:v>
                </c:pt>
                <c:pt idx="658">
                  <c:v>1.183761E-2</c:v>
                </c:pt>
                <c:pt idx="659">
                  <c:v>-0.4426853</c:v>
                </c:pt>
                <c:pt idx="660">
                  <c:v>-0.96651010000000004</c:v>
                </c:pt>
                <c:pt idx="661">
                  <c:v>-0.90732190000000001</c:v>
                </c:pt>
                <c:pt idx="662">
                  <c:v>-0.49896889999999999</c:v>
                </c:pt>
                <c:pt idx="663">
                  <c:v>-0.2171458</c:v>
                </c:pt>
                <c:pt idx="664">
                  <c:v>-0.42667820000000001</c:v>
                </c:pt>
                <c:pt idx="665">
                  <c:v>-0.45111289999999998</c:v>
                </c:pt>
                <c:pt idx="666">
                  <c:v>-0.5671564</c:v>
                </c:pt>
                <c:pt idx="667">
                  <c:v>-0.62633419999999995</c:v>
                </c:pt>
                <c:pt idx="668">
                  <c:v>-0.77586029999999995</c:v>
                </c:pt>
                <c:pt idx="669">
                  <c:v>-0.91446649999999996</c:v>
                </c:pt>
                <c:pt idx="670">
                  <c:v>-1.0524420000000001</c:v>
                </c:pt>
                <c:pt idx="671">
                  <c:v>-1.131551</c:v>
                </c:pt>
                <c:pt idx="672">
                  <c:v>-1.1985509999999999</c:v>
                </c:pt>
                <c:pt idx="673">
                  <c:v>-1.2131320000000001</c:v>
                </c:pt>
                <c:pt idx="674">
                  <c:v>-1.1759459999999999</c:v>
                </c:pt>
                <c:pt idx="675">
                  <c:v>-1.1531180000000001</c:v>
                </c:pt>
                <c:pt idx="676">
                  <c:v>-1.2007080000000001</c:v>
                </c:pt>
                <c:pt idx="677">
                  <c:v>-1.245598</c:v>
                </c:pt>
                <c:pt idx="678">
                  <c:v>-1.3449629999999999</c:v>
                </c:pt>
                <c:pt idx="679">
                  <c:v>-1.4151629999999999</c:v>
                </c:pt>
                <c:pt idx="680">
                  <c:v>-0.34014640000000002</c:v>
                </c:pt>
                <c:pt idx="681">
                  <c:v>0.15596679999999999</c:v>
                </c:pt>
                <c:pt idx="682">
                  <c:v>0.463287</c:v>
                </c:pt>
                <c:pt idx="683">
                  <c:v>6.7640629999999993E-2</c:v>
                </c:pt>
                <c:pt idx="684">
                  <c:v>0.41709770000000002</c:v>
                </c:pt>
                <c:pt idx="685">
                  <c:v>0.84292199999999995</c:v>
                </c:pt>
                <c:pt idx="686">
                  <c:v>0.79704889999999995</c:v>
                </c:pt>
                <c:pt idx="687">
                  <c:v>0.57440310000000006</c:v>
                </c:pt>
                <c:pt idx="688">
                  <c:v>0.20446139999999999</c:v>
                </c:pt>
                <c:pt idx="689">
                  <c:v>0.43388189999999999</c:v>
                </c:pt>
                <c:pt idx="690">
                  <c:v>0.38715559999999999</c:v>
                </c:pt>
                <c:pt idx="691">
                  <c:v>0.53515199999999996</c:v>
                </c:pt>
                <c:pt idx="692">
                  <c:v>0.5410005</c:v>
                </c:pt>
                <c:pt idx="693">
                  <c:v>0.68979809999999997</c:v>
                </c:pt>
                <c:pt idx="694">
                  <c:v>0.81288389999999999</c:v>
                </c:pt>
                <c:pt idx="695">
                  <c:v>0.91530210000000001</c:v>
                </c:pt>
                <c:pt idx="696">
                  <c:v>1.024033</c:v>
                </c:pt>
                <c:pt idx="697">
                  <c:v>1.1053919999999999</c:v>
                </c:pt>
                <c:pt idx="698">
                  <c:v>1.1325769999999999</c:v>
                </c:pt>
                <c:pt idx="699">
                  <c:v>1.118976</c:v>
                </c:pt>
                <c:pt idx="700">
                  <c:v>1.0775619999999999</c:v>
                </c:pt>
                <c:pt idx="701">
                  <c:v>1.1498679999999999</c:v>
                </c:pt>
                <c:pt idx="702">
                  <c:v>1.150358</c:v>
                </c:pt>
                <c:pt idx="703">
                  <c:v>1.2282569999999999</c:v>
                </c:pt>
                <c:pt idx="704">
                  <c:v>1.2782100000000001</c:v>
                </c:pt>
                <c:pt idx="705">
                  <c:v>0.47387360000000001</c:v>
                </c:pt>
                <c:pt idx="706">
                  <c:v>-0.14558460000000001</c:v>
                </c:pt>
                <c:pt idx="707">
                  <c:v>-0.51305020000000001</c:v>
                </c:pt>
                <c:pt idx="708">
                  <c:v>-4.1470769999999997E-2</c:v>
                </c:pt>
                <c:pt idx="709">
                  <c:v>-0.3463078</c:v>
                </c:pt>
                <c:pt idx="710">
                  <c:v>-0.79761510000000002</c:v>
                </c:pt>
                <c:pt idx="711">
                  <c:v>-0.78294090000000005</c:v>
                </c:pt>
                <c:pt idx="712">
                  <c:v>-0.5691233</c:v>
                </c:pt>
                <c:pt idx="713">
                  <c:v>-0.2185646</c:v>
                </c:pt>
                <c:pt idx="714">
                  <c:v>-0.37159049999999999</c:v>
                </c:pt>
                <c:pt idx="715">
                  <c:v>-0.42882049999999999</c:v>
                </c:pt>
                <c:pt idx="716">
                  <c:v>-0.48607929999999999</c:v>
                </c:pt>
                <c:pt idx="717">
                  <c:v>-0.51362909999999995</c:v>
                </c:pt>
                <c:pt idx="718">
                  <c:v>-0.63054790000000005</c:v>
                </c:pt>
                <c:pt idx="719">
                  <c:v>-0.75196359999999995</c:v>
                </c:pt>
                <c:pt idx="720">
                  <c:v>-0.86635790000000001</c:v>
                </c:pt>
                <c:pt idx="721">
                  <c:v>-0.94656229999999997</c:v>
                </c:pt>
                <c:pt idx="722">
                  <c:v>-1.0023409999999999</c:v>
                </c:pt>
                <c:pt idx="723">
                  <c:v>-1.0435190000000001</c:v>
                </c:pt>
                <c:pt idx="724">
                  <c:v>-1.0317750000000001</c:v>
                </c:pt>
                <c:pt idx="725">
                  <c:v>-0.98523649999999996</c:v>
                </c:pt>
                <c:pt idx="726">
                  <c:v>-1.0252490000000001</c:v>
                </c:pt>
                <c:pt idx="727">
                  <c:v>-1.0311429999999999</c:v>
                </c:pt>
                <c:pt idx="728">
                  <c:v>-1.134614</c:v>
                </c:pt>
                <c:pt idx="729">
                  <c:v>-1.2146380000000001</c:v>
                </c:pt>
                <c:pt idx="730">
                  <c:v>-0.27503610000000001</c:v>
                </c:pt>
                <c:pt idx="731">
                  <c:v>7.6359659999999996E-2</c:v>
                </c:pt>
                <c:pt idx="732">
                  <c:v>0.3514255</c:v>
                </c:pt>
                <c:pt idx="733">
                  <c:v>0.12400269999999999</c:v>
                </c:pt>
                <c:pt idx="734">
                  <c:v>0.34571099999999999</c:v>
                </c:pt>
                <c:pt idx="735">
                  <c:v>0.66741479999999997</c:v>
                </c:pt>
                <c:pt idx="736">
                  <c:v>0.70577480000000004</c:v>
                </c:pt>
                <c:pt idx="737">
                  <c:v>0.55571879999999996</c:v>
                </c:pt>
                <c:pt idx="738">
                  <c:v>0.23723060000000001</c:v>
                </c:pt>
                <c:pt idx="739">
                  <c:v>0.3819361</c:v>
                </c:pt>
                <c:pt idx="740">
                  <c:v>0.36436079999999998</c:v>
                </c:pt>
                <c:pt idx="741">
                  <c:v>0.44665909999999998</c:v>
                </c:pt>
                <c:pt idx="742">
                  <c:v>0.4668503</c:v>
                </c:pt>
                <c:pt idx="743">
                  <c:v>0.57698079999999996</c:v>
                </c:pt>
                <c:pt idx="744">
                  <c:v>0.65757390000000004</c:v>
                </c:pt>
                <c:pt idx="745">
                  <c:v>0.75712029999999997</c:v>
                </c:pt>
                <c:pt idx="746">
                  <c:v>0.84354359999999995</c:v>
                </c:pt>
                <c:pt idx="747">
                  <c:v>0.91126600000000002</c:v>
                </c:pt>
                <c:pt idx="748">
                  <c:v>0.96531389999999995</c:v>
                </c:pt>
                <c:pt idx="749">
                  <c:v>0.96918210000000005</c:v>
                </c:pt>
                <c:pt idx="750">
                  <c:v>0.93164519999999995</c:v>
                </c:pt>
                <c:pt idx="751">
                  <c:v>0.95909089999999997</c:v>
                </c:pt>
                <c:pt idx="752">
                  <c:v>0.96048999999999995</c:v>
                </c:pt>
                <c:pt idx="753">
                  <c:v>1.0279039999999999</c:v>
                </c:pt>
                <c:pt idx="754">
                  <c:v>1.0804530000000001</c:v>
                </c:pt>
                <c:pt idx="755">
                  <c:v>0.44934849999999998</c:v>
                </c:pt>
                <c:pt idx="756">
                  <c:v>-6.4447309999999994E-2</c:v>
                </c:pt>
                <c:pt idx="757">
                  <c:v>-0.42667389999999999</c:v>
                </c:pt>
                <c:pt idx="758">
                  <c:v>-8.5974019999999998E-2</c:v>
                </c:pt>
                <c:pt idx="759">
                  <c:v>-0.27321020000000001</c:v>
                </c:pt>
                <c:pt idx="760">
                  <c:v>-0.63045340000000005</c:v>
                </c:pt>
                <c:pt idx="761">
                  <c:v>-0.66982589999999997</c:v>
                </c:pt>
                <c:pt idx="762">
                  <c:v>-0.48169919999999999</c:v>
                </c:pt>
                <c:pt idx="763">
                  <c:v>-0.46186260000000001</c:v>
                </c:pt>
                <c:pt idx="764">
                  <c:v>-0.1856729</c:v>
                </c:pt>
                <c:pt idx="765">
                  <c:v>-0.46851209999999999</c:v>
                </c:pt>
                <c:pt idx="766">
                  <c:v>-0.34374929999999998</c:v>
                </c:pt>
                <c:pt idx="767">
                  <c:v>-0.48911759999999999</c:v>
                </c:pt>
                <c:pt idx="768">
                  <c:v>-0.49576690000000001</c:v>
                </c:pt>
                <c:pt idx="769">
                  <c:v>-0.62663360000000001</c:v>
                </c:pt>
                <c:pt idx="770">
                  <c:v>-0.6939961</c:v>
                </c:pt>
                <c:pt idx="771">
                  <c:v>-0.78377430000000003</c:v>
                </c:pt>
                <c:pt idx="772">
                  <c:v>-0.82792149999999998</c:v>
                </c:pt>
                <c:pt idx="773">
                  <c:v>-0.85959359999999996</c:v>
                </c:pt>
                <c:pt idx="774">
                  <c:v>-0.88497049999999999</c:v>
                </c:pt>
                <c:pt idx="775">
                  <c:v>-0.85278750000000003</c:v>
                </c:pt>
                <c:pt idx="776">
                  <c:v>-0.88576719999999998</c:v>
                </c:pt>
                <c:pt idx="777">
                  <c:v>-0.8573809</c:v>
                </c:pt>
                <c:pt idx="778">
                  <c:v>-0.93451919999999999</c:v>
                </c:pt>
                <c:pt idx="779">
                  <c:v>-1.0254319999999999</c:v>
                </c:pt>
                <c:pt idx="780">
                  <c:v>-0.26963209999999999</c:v>
                </c:pt>
                <c:pt idx="781">
                  <c:v>2.6531119999999998E-2</c:v>
                </c:pt>
                <c:pt idx="782">
                  <c:v>0.28804380000000002</c:v>
                </c:pt>
                <c:pt idx="783">
                  <c:v>0.12845809999999999</c:v>
                </c:pt>
                <c:pt idx="784">
                  <c:v>0.27929409999999999</c:v>
                </c:pt>
                <c:pt idx="785">
                  <c:v>0.52585199999999999</c:v>
                </c:pt>
                <c:pt idx="786">
                  <c:v>0.6407408</c:v>
                </c:pt>
                <c:pt idx="787">
                  <c:v>0.4595033</c:v>
                </c:pt>
                <c:pt idx="788">
                  <c:v>0.29614079999999998</c:v>
                </c:pt>
                <c:pt idx="789">
                  <c:v>0.30302699999999999</c:v>
                </c:pt>
                <c:pt idx="790">
                  <c:v>0.4206145</c:v>
                </c:pt>
                <c:pt idx="791">
                  <c:v>0.31553949999999997</c:v>
                </c:pt>
                <c:pt idx="792">
                  <c:v>0.4370135</c:v>
                </c:pt>
                <c:pt idx="793">
                  <c:v>0.47034880000000001</c:v>
                </c:pt>
                <c:pt idx="794">
                  <c:v>0.54239090000000001</c:v>
                </c:pt>
                <c:pt idx="795">
                  <c:v>0.61494649999999995</c:v>
                </c:pt>
                <c:pt idx="796">
                  <c:v>0.6871756</c:v>
                </c:pt>
                <c:pt idx="797">
                  <c:v>0.74967709999999999</c:v>
                </c:pt>
                <c:pt idx="798">
                  <c:v>0.79411319999999996</c:v>
                </c:pt>
                <c:pt idx="799">
                  <c:v>0.81861050000000002</c:v>
                </c:pt>
                <c:pt idx="800">
                  <c:v>0.8037242</c:v>
                </c:pt>
                <c:pt idx="801">
                  <c:v>0.81546989999999997</c:v>
                </c:pt>
                <c:pt idx="802">
                  <c:v>0.79698460000000004</c:v>
                </c:pt>
                <c:pt idx="803">
                  <c:v>0.84605569999999997</c:v>
                </c:pt>
                <c:pt idx="804">
                  <c:v>0.90221370000000001</c:v>
                </c:pt>
                <c:pt idx="805">
                  <c:v>0.43208970000000002</c:v>
                </c:pt>
                <c:pt idx="806">
                  <c:v>7.9155809999999997E-3</c:v>
                </c:pt>
                <c:pt idx="807">
                  <c:v>-0.33879629999999999</c:v>
                </c:pt>
                <c:pt idx="808">
                  <c:v>-0.1080421</c:v>
                </c:pt>
                <c:pt idx="809">
                  <c:v>-0.21773790000000001</c:v>
                </c:pt>
                <c:pt idx="810">
                  <c:v>-0.5042449</c:v>
                </c:pt>
                <c:pt idx="811">
                  <c:v>-0.56113020000000002</c:v>
                </c:pt>
                <c:pt idx="812">
                  <c:v>-0.46892850000000003</c:v>
                </c:pt>
                <c:pt idx="813">
                  <c:v>-0.4274773</c:v>
                </c:pt>
                <c:pt idx="814">
                  <c:v>-0.2267411</c:v>
                </c:pt>
                <c:pt idx="815">
                  <c:v>-0.40727049999999998</c:v>
                </c:pt>
                <c:pt idx="816">
                  <c:v>-0.26884730000000001</c:v>
                </c:pt>
                <c:pt idx="817">
                  <c:v>-0.4387221</c:v>
                </c:pt>
                <c:pt idx="818">
                  <c:v>-0.4284772</c:v>
                </c:pt>
                <c:pt idx="819">
                  <c:v>-0.51057980000000003</c:v>
                </c:pt>
                <c:pt idx="820">
                  <c:v>-0.56403999999999999</c:v>
                </c:pt>
                <c:pt idx="821">
                  <c:v>-0.63516689999999998</c:v>
                </c:pt>
                <c:pt idx="822">
                  <c:v>-0.67651620000000001</c:v>
                </c:pt>
                <c:pt idx="823">
                  <c:v>-0.70628979999999997</c:v>
                </c:pt>
                <c:pt idx="824">
                  <c:v>-0.72954359999999996</c:v>
                </c:pt>
                <c:pt idx="825">
                  <c:v>-0.72547870000000003</c:v>
                </c:pt>
                <c:pt idx="826">
                  <c:v>-0.75152629999999998</c:v>
                </c:pt>
                <c:pt idx="827">
                  <c:v>-0.73258040000000002</c:v>
                </c:pt>
                <c:pt idx="828">
                  <c:v>-0.77767869999999995</c:v>
                </c:pt>
                <c:pt idx="829">
                  <c:v>-0.84186530000000004</c:v>
                </c:pt>
                <c:pt idx="830">
                  <c:v>-0.27112259999999999</c:v>
                </c:pt>
                <c:pt idx="831">
                  <c:v>-3.2575180000000002E-2</c:v>
                </c:pt>
                <c:pt idx="832">
                  <c:v>0.2251234</c:v>
                </c:pt>
                <c:pt idx="833">
                  <c:v>0.13747480000000001</c:v>
                </c:pt>
                <c:pt idx="834">
                  <c:v>0.22148499999999999</c:v>
                </c:pt>
                <c:pt idx="835">
                  <c:v>0.41774289999999997</c:v>
                </c:pt>
                <c:pt idx="836">
                  <c:v>0.55332599999999998</c:v>
                </c:pt>
                <c:pt idx="837">
                  <c:v>0.41740500000000003</c:v>
                </c:pt>
                <c:pt idx="838">
                  <c:v>0.28183009999999997</c:v>
                </c:pt>
                <c:pt idx="839">
                  <c:v>0.29710449999999999</c:v>
                </c:pt>
                <c:pt idx="840">
                  <c:v>0.34897899999999998</c:v>
                </c:pt>
                <c:pt idx="841">
                  <c:v>0.2864621</c:v>
                </c:pt>
                <c:pt idx="842">
                  <c:v>0.38054389999999999</c:v>
                </c:pt>
                <c:pt idx="843">
                  <c:v>0.39830399999999999</c:v>
                </c:pt>
                <c:pt idx="844">
                  <c:v>0.45433580000000001</c:v>
                </c:pt>
                <c:pt idx="845">
                  <c:v>0.50064839999999999</c:v>
                </c:pt>
                <c:pt idx="846">
                  <c:v>0.56881990000000004</c:v>
                </c:pt>
                <c:pt idx="847">
                  <c:v>0.60971229999999998</c:v>
                </c:pt>
                <c:pt idx="848">
                  <c:v>0.64623609999999998</c:v>
                </c:pt>
                <c:pt idx="849">
                  <c:v>0.67376979999999997</c:v>
                </c:pt>
                <c:pt idx="850">
                  <c:v>0.67181559999999996</c:v>
                </c:pt>
                <c:pt idx="851">
                  <c:v>0.69139030000000001</c:v>
                </c:pt>
                <c:pt idx="852">
                  <c:v>0.67262390000000005</c:v>
                </c:pt>
                <c:pt idx="853">
                  <c:v>0.69377339999999998</c:v>
                </c:pt>
                <c:pt idx="854">
                  <c:v>0.7344676</c:v>
                </c:pt>
                <c:pt idx="855">
                  <c:v>0.43322840000000001</c:v>
                </c:pt>
                <c:pt idx="856">
                  <c:v>5.4984320000000003E-2</c:v>
                </c:pt>
                <c:pt idx="857">
                  <c:v>-0.237347</c:v>
                </c:pt>
                <c:pt idx="858">
                  <c:v>-0.12615799999999999</c:v>
                </c:pt>
                <c:pt idx="859">
                  <c:v>-0.19559270000000001</c:v>
                </c:pt>
                <c:pt idx="860">
                  <c:v>-0.38704490000000003</c:v>
                </c:pt>
                <c:pt idx="861">
                  <c:v>-0.45361960000000001</c:v>
                </c:pt>
                <c:pt idx="862">
                  <c:v>-0.44543529999999998</c:v>
                </c:pt>
                <c:pt idx="863">
                  <c:v>-0.38881520000000003</c:v>
                </c:pt>
                <c:pt idx="864">
                  <c:v>-0.28158030000000001</c:v>
                </c:pt>
                <c:pt idx="865">
                  <c:v>-0.29648780000000002</c:v>
                </c:pt>
                <c:pt idx="866">
                  <c:v>-0.27131939999999999</c:v>
                </c:pt>
                <c:pt idx="867">
                  <c:v>-0.36221320000000001</c:v>
                </c:pt>
                <c:pt idx="868">
                  <c:v>-0.37247609999999998</c:v>
                </c:pt>
                <c:pt idx="869">
                  <c:v>-0.41888059999999999</c:v>
                </c:pt>
                <c:pt idx="870">
                  <c:v>-0.46477030000000003</c:v>
                </c:pt>
                <c:pt idx="871">
                  <c:v>-0.51075689999999996</c:v>
                </c:pt>
                <c:pt idx="872">
                  <c:v>-0.55228109999999997</c:v>
                </c:pt>
                <c:pt idx="873">
                  <c:v>-0.57947340000000003</c:v>
                </c:pt>
                <c:pt idx="874">
                  <c:v>-0.59224710000000003</c:v>
                </c:pt>
                <c:pt idx="875">
                  <c:v>-0.59854810000000003</c:v>
                </c:pt>
                <c:pt idx="876">
                  <c:v>-0.62338539999999998</c:v>
                </c:pt>
                <c:pt idx="877">
                  <c:v>-0.61388160000000003</c:v>
                </c:pt>
                <c:pt idx="878">
                  <c:v>-0.64320460000000002</c:v>
                </c:pt>
                <c:pt idx="879">
                  <c:v>-0.69574899999999995</c:v>
                </c:pt>
                <c:pt idx="880">
                  <c:v>-0.28877160000000002</c:v>
                </c:pt>
                <c:pt idx="881">
                  <c:v>-7.9364309999999993E-2</c:v>
                </c:pt>
                <c:pt idx="882">
                  <c:v>0.1689263</c:v>
                </c:pt>
                <c:pt idx="883">
                  <c:v>0.13432469999999999</c:v>
                </c:pt>
                <c:pt idx="884">
                  <c:v>0.1819673</c:v>
                </c:pt>
                <c:pt idx="885">
                  <c:v>0.33202490000000001</c:v>
                </c:pt>
                <c:pt idx="886">
                  <c:v>0.43852590000000002</c:v>
                </c:pt>
                <c:pt idx="887">
                  <c:v>0.39100479999999999</c:v>
                </c:pt>
                <c:pt idx="888">
                  <c:v>0.28192040000000002</c:v>
                </c:pt>
                <c:pt idx="889">
                  <c:v>0.26762340000000001</c:v>
                </c:pt>
                <c:pt idx="890">
                  <c:v>0.30138379999999998</c:v>
                </c:pt>
                <c:pt idx="891">
                  <c:v>0.25093860000000001</c:v>
                </c:pt>
                <c:pt idx="892">
                  <c:v>0.33210089999999998</c:v>
                </c:pt>
                <c:pt idx="893">
                  <c:v>0.34592729999999999</c:v>
                </c:pt>
                <c:pt idx="894">
                  <c:v>0.37954329999999997</c:v>
                </c:pt>
                <c:pt idx="895">
                  <c:v>0.41124690000000003</c:v>
                </c:pt>
                <c:pt idx="896">
                  <c:v>0.46489809999999998</c:v>
                </c:pt>
                <c:pt idx="897">
                  <c:v>0.49715029999999999</c:v>
                </c:pt>
                <c:pt idx="898">
                  <c:v>0.52331519999999998</c:v>
                </c:pt>
                <c:pt idx="899">
                  <c:v>0.54734660000000002</c:v>
                </c:pt>
                <c:pt idx="900">
                  <c:v>0.55002340000000005</c:v>
                </c:pt>
                <c:pt idx="901">
                  <c:v>0.56478209999999995</c:v>
                </c:pt>
                <c:pt idx="902">
                  <c:v>0.5622528</c:v>
                </c:pt>
                <c:pt idx="903">
                  <c:v>0.56798110000000002</c:v>
                </c:pt>
                <c:pt idx="904">
                  <c:v>0.6105855</c:v>
                </c:pt>
                <c:pt idx="905">
                  <c:v>0.42191709999999999</c:v>
                </c:pt>
                <c:pt idx="906">
                  <c:v>9.9011020000000005E-2</c:v>
                </c:pt>
                <c:pt idx="907">
                  <c:v>-0.15468309999999999</c:v>
                </c:pt>
                <c:pt idx="908">
                  <c:v>-0.14801159999999999</c:v>
                </c:pt>
                <c:pt idx="909">
                  <c:v>-0.1639794</c:v>
                </c:pt>
                <c:pt idx="910">
                  <c:v>-0.28305200000000003</c:v>
                </c:pt>
                <c:pt idx="911">
                  <c:v>-0.3722878</c:v>
                </c:pt>
                <c:pt idx="912">
                  <c:v>-0.41835090000000003</c:v>
                </c:pt>
                <c:pt idx="913">
                  <c:v>-0.33855269999999998</c:v>
                </c:pt>
                <c:pt idx="914">
                  <c:v>-0.25360050000000001</c:v>
                </c:pt>
                <c:pt idx="915">
                  <c:v>-0.28819660000000002</c:v>
                </c:pt>
                <c:pt idx="916">
                  <c:v>-0.24080070000000001</c:v>
                </c:pt>
                <c:pt idx="917">
                  <c:v>-0.29159109999999999</c:v>
                </c:pt>
                <c:pt idx="918">
                  <c:v>-0.3278758</c:v>
                </c:pt>
                <c:pt idx="919">
                  <c:v>-0.35187059999999998</c:v>
                </c:pt>
                <c:pt idx="920">
                  <c:v>-0.38285400000000003</c:v>
                </c:pt>
                <c:pt idx="921">
                  <c:v>-0.41693200000000002</c:v>
                </c:pt>
                <c:pt idx="922">
                  <c:v>-0.44991229999999999</c:v>
                </c:pt>
                <c:pt idx="923">
                  <c:v>-0.47313719999999998</c:v>
                </c:pt>
                <c:pt idx="924">
                  <c:v>-0.48256189999999999</c:v>
                </c:pt>
                <c:pt idx="925">
                  <c:v>-0.48467979999999999</c:v>
                </c:pt>
                <c:pt idx="926">
                  <c:v>-0.50452140000000001</c:v>
                </c:pt>
                <c:pt idx="927">
                  <c:v>-0.50040399999999996</c:v>
                </c:pt>
                <c:pt idx="928">
                  <c:v>-0.52661559999999996</c:v>
                </c:pt>
                <c:pt idx="929">
                  <c:v>-0.57189210000000001</c:v>
                </c:pt>
                <c:pt idx="930">
                  <c:v>-0.31174560000000001</c:v>
                </c:pt>
                <c:pt idx="931">
                  <c:v>-0.1081288</c:v>
                </c:pt>
                <c:pt idx="932">
                  <c:v>0.13034599999999999</c:v>
                </c:pt>
                <c:pt idx="933">
                  <c:v>0.10829850000000001</c:v>
                </c:pt>
                <c:pt idx="934">
                  <c:v>0.14132400000000001</c:v>
                </c:pt>
                <c:pt idx="935">
                  <c:v>0.27121459999999997</c:v>
                </c:pt>
                <c:pt idx="936">
                  <c:v>0.35550619999999999</c:v>
                </c:pt>
                <c:pt idx="937">
                  <c:v>0.3262196</c:v>
                </c:pt>
                <c:pt idx="938">
                  <c:v>0.28126499999999999</c:v>
                </c:pt>
                <c:pt idx="939">
                  <c:v>0.23696</c:v>
                </c:pt>
                <c:pt idx="940">
                  <c:v>0.25103619999999999</c:v>
                </c:pt>
                <c:pt idx="941">
                  <c:v>0.2312411</c:v>
                </c:pt>
                <c:pt idx="942">
                  <c:v>0.28423769999999998</c:v>
                </c:pt>
                <c:pt idx="943">
                  <c:v>0.30101499999999998</c:v>
                </c:pt>
                <c:pt idx="944">
                  <c:v>0.32173020000000002</c:v>
                </c:pt>
                <c:pt idx="945">
                  <c:v>0.34184870000000001</c:v>
                </c:pt>
                <c:pt idx="946">
                  <c:v>0.38110680000000002</c:v>
                </c:pt>
                <c:pt idx="947">
                  <c:v>0.40574860000000001</c:v>
                </c:pt>
                <c:pt idx="948">
                  <c:v>0.42721160000000002</c:v>
                </c:pt>
                <c:pt idx="949">
                  <c:v>0.44183610000000001</c:v>
                </c:pt>
                <c:pt idx="950">
                  <c:v>0.44603969999999998</c:v>
                </c:pt>
                <c:pt idx="951">
                  <c:v>0.45369979999999999</c:v>
                </c:pt>
                <c:pt idx="952">
                  <c:v>0.45780779999999999</c:v>
                </c:pt>
                <c:pt idx="953">
                  <c:v>0.4608333</c:v>
                </c:pt>
                <c:pt idx="954">
                  <c:v>0.4957047</c:v>
                </c:pt>
                <c:pt idx="955">
                  <c:v>0.39218550000000002</c:v>
                </c:pt>
                <c:pt idx="956">
                  <c:v>0.13336590000000001</c:v>
                </c:pt>
                <c:pt idx="957">
                  <c:v>-4.71064E-2</c:v>
                </c:pt>
                <c:pt idx="958">
                  <c:v>-0.14498079999999999</c:v>
                </c:pt>
                <c:pt idx="959">
                  <c:v>-0.14861099999999999</c:v>
                </c:pt>
                <c:pt idx="960">
                  <c:v>-0.2151353</c:v>
                </c:pt>
                <c:pt idx="961">
                  <c:v>-0.3066506</c:v>
                </c:pt>
                <c:pt idx="962">
                  <c:v>-0.35040090000000002</c:v>
                </c:pt>
                <c:pt idx="963">
                  <c:v>-0.31883050000000002</c:v>
                </c:pt>
                <c:pt idx="964">
                  <c:v>-0.21848200000000001</c:v>
                </c:pt>
                <c:pt idx="965">
                  <c:v>-0.26009539999999998</c:v>
                </c:pt>
                <c:pt idx="966">
                  <c:v>-0.2356916</c:v>
                </c:pt>
                <c:pt idx="967">
                  <c:v>-0.2380784</c:v>
                </c:pt>
                <c:pt idx="968">
                  <c:v>-0.28029920000000003</c:v>
                </c:pt>
                <c:pt idx="969">
                  <c:v>-0.29207759999999999</c:v>
                </c:pt>
                <c:pt idx="970">
                  <c:v>-0.32315169999999999</c:v>
                </c:pt>
                <c:pt idx="971">
                  <c:v>-0.33987109999999998</c:v>
                </c:pt>
                <c:pt idx="972">
                  <c:v>-0.36649500000000002</c:v>
                </c:pt>
                <c:pt idx="973">
                  <c:v>-0.38234000000000001</c:v>
                </c:pt>
                <c:pt idx="974">
                  <c:v>-0.39269019999999999</c:v>
                </c:pt>
                <c:pt idx="975">
                  <c:v>-0.39494119999999999</c:v>
                </c:pt>
                <c:pt idx="976">
                  <c:v>-0.40250000000000002</c:v>
                </c:pt>
                <c:pt idx="977">
                  <c:v>-0.40841820000000001</c:v>
                </c:pt>
                <c:pt idx="978">
                  <c:v>-0.42233809999999999</c:v>
                </c:pt>
                <c:pt idx="979">
                  <c:v>-0.4531174</c:v>
                </c:pt>
                <c:pt idx="980">
                  <c:v>-0.3184361</c:v>
                </c:pt>
                <c:pt idx="981">
                  <c:v>-0.1203283</c:v>
                </c:pt>
                <c:pt idx="982">
                  <c:v>8.4572629999999996E-2</c:v>
                </c:pt>
                <c:pt idx="983">
                  <c:v>6.5720219999999996E-2</c:v>
                </c:pt>
                <c:pt idx="984">
                  <c:v>0.1122483</c:v>
                </c:pt>
                <c:pt idx="985">
                  <c:v>0.22030710000000001</c:v>
                </c:pt>
                <c:pt idx="986">
                  <c:v>0.28528170000000003</c:v>
                </c:pt>
                <c:pt idx="987">
                  <c:v>0.28649190000000002</c:v>
                </c:pt>
                <c:pt idx="988">
                  <c:v>0.24389420000000001</c:v>
                </c:pt>
                <c:pt idx="989">
                  <c:v>0.21176120000000001</c:v>
                </c:pt>
                <c:pt idx="990">
                  <c:v>0.20777789999999999</c:v>
                </c:pt>
                <c:pt idx="991">
                  <c:v>0.2241137</c:v>
                </c:pt>
                <c:pt idx="992">
                  <c:v>0.23526659999999999</c:v>
                </c:pt>
                <c:pt idx="993">
                  <c:v>0.26073069999999998</c:v>
                </c:pt>
                <c:pt idx="994">
                  <c:v>0.27539249999999998</c:v>
                </c:pt>
                <c:pt idx="995">
                  <c:v>0.28588609999999998</c:v>
                </c:pt>
                <c:pt idx="996">
                  <c:v>0.31311450000000002</c:v>
                </c:pt>
                <c:pt idx="997">
                  <c:v>0.3309686</c:v>
                </c:pt>
                <c:pt idx="998">
                  <c:v>0.3487246</c:v>
                </c:pt>
                <c:pt idx="999">
                  <c:v>0.35924129999999999</c:v>
                </c:pt>
                <c:pt idx="1000">
                  <c:v>0.36109950000000002</c:v>
                </c:pt>
                <c:pt idx="1001">
                  <c:v>0.36423109999999997</c:v>
                </c:pt>
                <c:pt idx="1002">
                  <c:v>0.36574200000000001</c:v>
                </c:pt>
                <c:pt idx="1003">
                  <c:v>0.37115569999999998</c:v>
                </c:pt>
                <c:pt idx="1004">
                  <c:v>0.39587090000000003</c:v>
                </c:pt>
                <c:pt idx="1005">
                  <c:v>0.33614810000000001</c:v>
                </c:pt>
                <c:pt idx="1006">
                  <c:v>0.1617672</c:v>
                </c:pt>
                <c:pt idx="1007">
                  <c:v>3.5492799999999998E-2</c:v>
                </c:pt>
                <c:pt idx="1008">
                  <c:v>-0.1144913</c:v>
                </c:pt>
                <c:pt idx="1009">
                  <c:v>-0.12791279999999999</c:v>
                </c:pt>
                <c:pt idx="1010">
                  <c:v>-0.1709252</c:v>
                </c:pt>
                <c:pt idx="1011">
                  <c:v>-0.23490639999999999</c:v>
                </c:pt>
                <c:pt idx="1012">
                  <c:v>-0.29634759999999999</c:v>
                </c:pt>
                <c:pt idx="1013">
                  <c:v>-0.27674850000000001</c:v>
                </c:pt>
                <c:pt idx="1014">
                  <c:v>-0.23107559999999999</c:v>
                </c:pt>
                <c:pt idx="1015">
                  <c:v>-0.21824859999999999</c:v>
                </c:pt>
                <c:pt idx="1016">
                  <c:v>-0.20542079999999999</c:v>
                </c:pt>
                <c:pt idx="1017">
                  <c:v>-0.21065510000000001</c:v>
                </c:pt>
                <c:pt idx="1018">
                  <c:v>-0.24083479999999999</c:v>
                </c:pt>
                <c:pt idx="1019">
                  <c:v>-0.2456556</c:v>
                </c:pt>
                <c:pt idx="1020">
                  <c:v>-0.27175929999999998</c:v>
                </c:pt>
                <c:pt idx="1021">
                  <c:v>-0.27980739999999998</c:v>
                </c:pt>
                <c:pt idx="1022">
                  <c:v>-0.2986104</c:v>
                </c:pt>
                <c:pt idx="1023">
                  <c:v>-0.30834099999999998</c:v>
                </c:pt>
                <c:pt idx="1024">
                  <c:v>-0.31815579999999999</c:v>
                </c:pt>
                <c:pt idx="1025">
                  <c:v>-0.32002009999999997</c:v>
                </c:pt>
                <c:pt idx="1026">
                  <c:v>-0.32307049999999998</c:v>
                </c:pt>
                <c:pt idx="1027">
                  <c:v>-0.3264281</c:v>
                </c:pt>
                <c:pt idx="1028">
                  <c:v>-0.33451150000000002</c:v>
                </c:pt>
                <c:pt idx="1029">
                  <c:v>-0.35578929999999998</c:v>
                </c:pt>
                <c:pt idx="1030">
                  <c:v>-0.2869756</c:v>
                </c:pt>
                <c:pt idx="1031">
                  <c:v>-0.13259370000000001</c:v>
                </c:pt>
                <c:pt idx="1032">
                  <c:v>1.770998E-2</c:v>
                </c:pt>
                <c:pt idx="1033">
                  <c:v>4.3600010000000002E-2</c:v>
                </c:pt>
                <c:pt idx="1034">
                  <c:v>9.4236159999999999E-2</c:v>
                </c:pt>
                <c:pt idx="1035">
                  <c:v>0.17043839999999999</c:v>
                </c:pt>
                <c:pt idx="1036">
                  <c:v>0.22180469999999999</c:v>
                </c:pt>
                <c:pt idx="1037">
                  <c:v>0.25896229999999998</c:v>
                </c:pt>
                <c:pt idx="1038">
                  <c:v>0.18600220000000001</c:v>
                </c:pt>
                <c:pt idx="1039">
                  <c:v>0.20011490000000001</c:v>
                </c:pt>
                <c:pt idx="1040">
                  <c:v>0.17047989999999999</c:v>
                </c:pt>
                <c:pt idx="1041">
                  <c:v>0.20070840000000001</c:v>
                </c:pt>
                <c:pt idx="1042">
                  <c:v>0.20464579999999999</c:v>
                </c:pt>
                <c:pt idx="1043">
                  <c:v>0.225941</c:v>
                </c:pt>
                <c:pt idx="1044">
                  <c:v>0.2335197</c:v>
                </c:pt>
                <c:pt idx="1045">
                  <c:v>0.24192230000000001</c:v>
                </c:pt>
                <c:pt idx="1046">
                  <c:v>0.258851</c:v>
                </c:pt>
                <c:pt idx="1047">
                  <c:v>0.27094180000000001</c:v>
                </c:pt>
                <c:pt idx="1048">
                  <c:v>0.28468599999999999</c:v>
                </c:pt>
                <c:pt idx="1049">
                  <c:v>0.2923113</c:v>
                </c:pt>
                <c:pt idx="1050">
                  <c:v>0.29420499999999999</c:v>
                </c:pt>
                <c:pt idx="1051">
                  <c:v>0.29460029999999998</c:v>
                </c:pt>
                <c:pt idx="1052">
                  <c:v>0.29150700000000002</c:v>
                </c:pt>
                <c:pt idx="1053">
                  <c:v>0.29171520000000001</c:v>
                </c:pt>
                <c:pt idx="1054">
                  <c:v>0.30296000000000001</c:v>
                </c:pt>
                <c:pt idx="1055">
                  <c:v>0.28467290000000001</c:v>
                </c:pt>
                <c:pt idx="1056">
                  <c:v>0.19868150000000001</c:v>
                </c:pt>
                <c:pt idx="1057">
                  <c:v>5.8778730000000001E-2</c:v>
                </c:pt>
                <c:pt idx="1058">
                  <c:v>-8.5144719999999993E-2</c:v>
                </c:pt>
                <c:pt idx="1059">
                  <c:v>-8.6404900000000007E-2</c:v>
                </c:pt>
                <c:pt idx="1060">
                  <c:v>-0.12913549999999999</c:v>
                </c:pt>
                <c:pt idx="1061">
                  <c:v>-0.1889178</c:v>
                </c:pt>
                <c:pt idx="1062">
                  <c:v>-0.2271241</c:v>
                </c:pt>
                <c:pt idx="1063">
                  <c:v>-0.25436310000000001</c:v>
                </c:pt>
                <c:pt idx="1064">
                  <c:v>-0.2122764</c:v>
                </c:pt>
                <c:pt idx="1065">
                  <c:v>-0.19419230000000001</c:v>
                </c:pt>
                <c:pt idx="1066">
                  <c:v>-0.18256320000000001</c:v>
                </c:pt>
                <c:pt idx="1067">
                  <c:v>-0.18377859999999999</c:v>
                </c:pt>
                <c:pt idx="1068">
                  <c:v>-0.20272809999999999</c:v>
                </c:pt>
                <c:pt idx="1069">
                  <c:v>-0.21725739999999999</c:v>
                </c:pt>
                <c:pt idx="1070">
                  <c:v>-0.22276650000000001</c:v>
                </c:pt>
                <c:pt idx="1071">
                  <c:v>-0.2335353</c:v>
                </c:pt>
                <c:pt idx="1072">
                  <c:v>-0.24505830000000001</c:v>
                </c:pt>
                <c:pt idx="1073">
                  <c:v>-0.25024210000000002</c:v>
                </c:pt>
                <c:pt idx="1074">
                  <c:v>-0.25699549999999999</c:v>
                </c:pt>
                <c:pt idx="1075">
                  <c:v>-0.25724010000000003</c:v>
                </c:pt>
                <c:pt idx="1076">
                  <c:v>-0.25921880000000003</c:v>
                </c:pt>
                <c:pt idx="1077">
                  <c:v>-0.25912279999999999</c:v>
                </c:pt>
                <c:pt idx="1078">
                  <c:v>-0.26484010000000002</c:v>
                </c:pt>
                <c:pt idx="1079">
                  <c:v>-0.27762910000000002</c:v>
                </c:pt>
                <c:pt idx="1080">
                  <c:v>-0.24251719999999999</c:v>
                </c:pt>
                <c:pt idx="1081">
                  <c:v>-0.1329359</c:v>
                </c:pt>
                <c:pt idx="1082">
                  <c:v>-3.1933139999999999E-2</c:v>
                </c:pt>
                <c:pt idx="1083">
                  <c:v>2.493134E-2</c:v>
                </c:pt>
                <c:pt idx="1084">
                  <c:v>7.0527419999999993E-2</c:v>
                </c:pt>
                <c:pt idx="1085">
                  <c:v>0.1250648</c:v>
                </c:pt>
                <c:pt idx="1086">
                  <c:v>0.17165420000000001</c:v>
                </c:pt>
                <c:pt idx="1087">
                  <c:v>0.2127366</c:v>
                </c:pt>
                <c:pt idx="1088">
                  <c:v>0.1718056</c:v>
                </c:pt>
                <c:pt idx="1089">
                  <c:v>0.1560745</c:v>
                </c:pt>
                <c:pt idx="1090">
                  <c:v>0.15001159999999999</c:v>
                </c:pt>
                <c:pt idx="1091">
                  <c:v>0.17219110000000001</c:v>
                </c:pt>
                <c:pt idx="1092">
                  <c:v>0.1789646</c:v>
                </c:pt>
                <c:pt idx="1093">
                  <c:v>0.19558320000000001</c:v>
                </c:pt>
                <c:pt idx="1094">
                  <c:v>0.19903290000000001</c:v>
                </c:pt>
                <c:pt idx="1095">
                  <c:v>0.20746890000000001</c:v>
                </c:pt>
                <c:pt idx="1096">
                  <c:v>0.21558659999999999</c:v>
                </c:pt>
                <c:pt idx="1097">
                  <c:v>0.22271949999999999</c:v>
                </c:pt>
                <c:pt idx="1098">
                  <c:v>0.23192409999999999</c:v>
                </c:pt>
                <c:pt idx="1099">
                  <c:v>0.23753009999999999</c:v>
                </c:pt>
                <c:pt idx="1100">
                  <c:v>0.23946890000000001</c:v>
                </c:pt>
                <c:pt idx="1101">
                  <c:v>0.23572709999999999</c:v>
                </c:pt>
                <c:pt idx="1102">
                  <c:v>0.23575950000000001</c:v>
                </c:pt>
                <c:pt idx="1103">
                  <c:v>0.2290449</c:v>
                </c:pt>
                <c:pt idx="1104">
                  <c:v>0.23108049999999999</c:v>
                </c:pt>
                <c:pt idx="1105">
                  <c:v>0.2352301</c:v>
                </c:pt>
                <c:pt idx="1106">
                  <c:v>0.18065609999999999</c:v>
                </c:pt>
                <c:pt idx="1107">
                  <c:v>8.7226499999999998E-2</c:v>
                </c:pt>
                <c:pt idx="1108">
                  <c:v>-2.0011939999999999E-2</c:v>
                </c:pt>
                <c:pt idx="1109">
                  <c:v>-6.6147559999999994E-2</c:v>
                </c:pt>
                <c:pt idx="1110">
                  <c:v>-0.1046822</c:v>
                </c:pt>
                <c:pt idx="1111">
                  <c:v>-0.14479239999999999</c:v>
                </c:pt>
                <c:pt idx="1112">
                  <c:v>-0.17807300000000001</c:v>
                </c:pt>
                <c:pt idx="1113">
                  <c:v>-0.20822940000000001</c:v>
                </c:pt>
                <c:pt idx="1114">
                  <c:v>-0.19859370000000001</c:v>
                </c:pt>
                <c:pt idx="1115">
                  <c:v>-0.1628705</c:v>
                </c:pt>
                <c:pt idx="1116">
                  <c:v>-0.1800553</c:v>
                </c:pt>
                <c:pt idx="1117">
                  <c:v>-0.1544527</c:v>
                </c:pt>
                <c:pt idx="1118">
                  <c:v>-0.17097989999999999</c:v>
                </c:pt>
                <c:pt idx="1119">
                  <c:v>-0.18306729999999999</c:v>
                </c:pt>
                <c:pt idx="1120">
                  <c:v>-0.189191</c:v>
                </c:pt>
                <c:pt idx="1121">
                  <c:v>-0.1968722</c:v>
                </c:pt>
                <c:pt idx="1122">
                  <c:v>-0.20112679999999999</c:v>
                </c:pt>
                <c:pt idx="1123">
                  <c:v>-0.20545869999999999</c:v>
                </c:pt>
                <c:pt idx="1124">
                  <c:v>-0.2085825</c:v>
                </c:pt>
                <c:pt idx="1125">
                  <c:v>-0.20793700000000001</c:v>
                </c:pt>
                <c:pt idx="1126">
                  <c:v>-0.2078593</c:v>
                </c:pt>
                <c:pt idx="1127">
                  <c:v>-0.20576420000000001</c:v>
                </c:pt>
                <c:pt idx="1128">
                  <c:v>-0.20920830000000001</c:v>
                </c:pt>
                <c:pt idx="1129">
                  <c:v>-0.2167144</c:v>
                </c:pt>
                <c:pt idx="1130">
                  <c:v>-0.19457669999999999</c:v>
                </c:pt>
                <c:pt idx="1131">
                  <c:v>-0.1290588</c:v>
                </c:pt>
                <c:pt idx="1132">
                  <c:v>-5.455637E-2</c:v>
                </c:pt>
                <c:pt idx="1133">
                  <c:v>3.3537860000000001E-3</c:v>
                </c:pt>
                <c:pt idx="1134">
                  <c:v>4.8337239999999997E-2</c:v>
                </c:pt>
                <c:pt idx="1135">
                  <c:v>8.9857629999999994E-2</c:v>
                </c:pt>
                <c:pt idx="1136">
                  <c:v>0.1205252</c:v>
                </c:pt>
                <c:pt idx="1137">
                  <c:v>0.1707612</c:v>
                </c:pt>
                <c:pt idx="1138">
                  <c:v>0.14660980000000001</c:v>
                </c:pt>
                <c:pt idx="1139">
                  <c:v>0.13402240000000001</c:v>
                </c:pt>
                <c:pt idx="1140">
                  <c:v>0.13584760000000001</c:v>
                </c:pt>
                <c:pt idx="1141">
                  <c:v>0.14390420000000001</c:v>
                </c:pt>
                <c:pt idx="1142">
                  <c:v>0.1543313</c:v>
                </c:pt>
                <c:pt idx="1143">
                  <c:v>0.16731289999999999</c:v>
                </c:pt>
                <c:pt idx="1144">
                  <c:v>0.17005970000000001</c:v>
                </c:pt>
                <c:pt idx="1145">
                  <c:v>0.17749180000000001</c:v>
                </c:pt>
                <c:pt idx="1146">
                  <c:v>0.1797097</c:v>
                </c:pt>
                <c:pt idx="1147">
                  <c:v>0.1837241</c:v>
                </c:pt>
                <c:pt idx="1148">
                  <c:v>0.18905549999999999</c:v>
                </c:pt>
                <c:pt idx="1149">
                  <c:v>0.19233600000000001</c:v>
                </c:pt>
                <c:pt idx="1150">
                  <c:v>0.19402820000000001</c:v>
                </c:pt>
                <c:pt idx="1151">
                  <c:v>0.1909969</c:v>
                </c:pt>
                <c:pt idx="1152">
                  <c:v>0.18815779999999999</c:v>
                </c:pt>
                <c:pt idx="1153">
                  <c:v>0.1826083</c:v>
                </c:pt>
                <c:pt idx="1154">
                  <c:v>0.1818033</c:v>
                </c:pt>
                <c:pt idx="1155">
                  <c:v>0.18091789999999999</c:v>
                </c:pt>
                <c:pt idx="1156">
                  <c:v>0.15829099999999999</c:v>
                </c:pt>
                <c:pt idx="1157">
                  <c:v>9.7881670000000004E-2</c:v>
                </c:pt>
                <c:pt idx="1158">
                  <c:v>2.9197649999999999E-2</c:v>
                </c:pt>
                <c:pt idx="1159">
                  <c:v>-4.5727410000000003E-2</c:v>
                </c:pt>
                <c:pt idx="1160">
                  <c:v>-7.6188939999999997E-2</c:v>
                </c:pt>
                <c:pt idx="1161">
                  <c:v>-0.1081961</c:v>
                </c:pt>
                <c:pt idx="1162">
                  <c:v>-0.13938999999999999</c:v>
                </c:pt>
                <c:pt idx="1163">
                  <c:v>-0.1627065</c:v>
                </c:pt>
                <c:pt idx="1164">
                  <c:v>-0.1690258</c:v>
                </c:pt>
                <c:pt idx="1165">
                  <c:v>-0.1633165</c:v>
                </c:pt>
                <c:pt idx="1166">
                  <c:v>-0.14848239999999999</c:v>
                </c:pt>
                <c:pt idx="1167">
                  <c:v>-0.13732800000000001</c:v>
                </c:pt>
                <c:pt idx="1168">
                  <c:v>-0.14992510000000001</c:v>
                </c:pt>
                <c:pt idx="1169">
                  <c:v>-0.15543460000000001</c:v>
                </c:pt>
                <c:pt idx="1170">
                  <c:v>-0.15974869999999999</c:v>
                </c:pt>
                <c:pt idx="1171">
                  <c:v>-0.16424749999999999</c:v>
                </c:pt>
                <c:pt idx="1172">
                  <c:v>-0.1674842</c:v>
                </c:pt>
                <c:pt idx="1173">
                  <c:v>-0.1688125</c:v>
                </c:pt>
                <c:pt idx="1174">
                  <c:v>-0.16864979999999999</c:v>
                </c:pt>
                <c:pt idx="1175">
                  <c:v>-0.1685353</c:v>
                </c:pt>
                <c:pt idx="1176">
                  <c:v>-0.16695969999999999</c:v>
                </c:pt>
                <c:pt idx="1177">
                  <c:v>-0.16415859999999999</c:v>
                </c:pt>
                <c:pt idx="1178">
                  <c:v>-0.16553200000000001</c:v>
                </c:pt>
                <c:pt idx="1179">
                  <c:v>-0.1718903</c:v>
                </c:pt>
                <c:pt idx="1180">
                  <c:v>-0.15254699999999999</c:v>
                </c:pt>
                <c:pt idx="1181">
                  <c:v>-0.1182825</c:v>
                </c:pt>
                <c:pt idx="1182">
                  <c:v>-5.5897219999999997E-2</c:v>
                </c:pt>
                <c:pt idx="1183">
                  <c:v>-1.574381E-2</c:v>
                </c:pt>
                <c:pt idx="1184">
                  <c:v>2.9818029999999999E-2</c:v>
                </c:pt>
                <c:pt idx="1185">
                  <c:v>5.4938349999999997E-2</c:v>
                </c:pt>
                <c:pt idx="1186">
                  <c:v>9.4779810000000006E-2</c:v>
                </c:pt>
                <c:pt idx="1187">
                  <c:v>0.12361809999999999</c:v>
                </c:pt>
                <c:pt idx="1188">
                  <c:v>0.12834139999999999</c:v>
                </c:pt>
                <c:pt idx="1189">
                  <c:v>0.1037906</c:v>
                </c:pt>
                <c:pt idx="1190">
                  <c:v>0.1284236</c:v>
                </c:pt>
                <c:pt idx="1191">
                  <c:v>0.1200884</c:v>
                </c:pt>
                <c:pt idx="1192">
                  <c:v>0.13724729999999999</c:v>
                </c:pt>
                <c:pt idx="1193">
                  <c:v>0.14005300000000001</c:v>
                </c:pt>
                <c:pt idx="1194">
                  <c:v>0.14629610000000001</c:v>
                </c:pt>
                <c:pt idx="1195">
                  <c:v>0.14907049999999999</c:v>
                </c:pt>
                <c:pt idx="1196">
                  <c:v>0.14858489999999999</c:v>
                </c:pt>
                <c:pt idx="1197">
                  <c:v>0.1505879</c:v>
                </c:pt>
                <c:pt idx="1198">
                  <c:v>0.15258369999999999</c:v>
                </c:pt>
                <c:pt idx="1199">
                  <c:v>0.1554759</c:v>
                </c:pt>
                <c:pt idx="1200">
                  <c:v>0.15639049999999999</c:v>
                </c:pt>
                <c:pt idx="1201">
                  <c:v>0.1539748</c:v>
                </c:pt>
                <c:pt idx="1202">
                  <c:v>0.15228990000000001</c:v>
                </c:pt>
                <c:pt idx="1203">
                  <c:v>0.14393310000000001</c:v>
                </c:pt>
                <c:pt idx="1204">
                  <c:v>0.14499970000000001</c:v>
                </c:pt>
                <c:pt idx="1205">
                  <c:v>0.1441991</c:v>
                </c:pt>
                <c:pt idx="1206">
                  <c:v>0.1186494</c:v>
                </c:pt>
                <c:pt idx="1207">
                  <c:v>0.1144686</c:v>
                </c:pt>
                <c:pt idx="1208">
                  <c:v>3.5851069999999999E-2</c:v>
                </c:pt>
                <c:pt idx="1209">
                  <c:v>-1.3155109999999999E-2</c:v>
                </c:pt>
                <c:pt idx="1210">
                  <c:v>-5.1359139999999998E-2</c:v>
                </c:pt>
                <c:pt idx="1211">
                  <c:v>-7.5536590000000001E-2</c:v>
                </c:pt>
                <c:pt idx="1212">
                  <c:v>-0.10252600000000001</c:v>
                </c:pt>
                <c:pt idx="1213">
                  <c:v>-0.12719249999999999</c:v>
                </c:pt>
                <c:pt idx="1214">
                  <c:v>-0.1516477</c:v>
                </c:pt>
                <c:pt idx="1215">
                  <c:v>-0.13117980000000001</c:v>
                </c:pt>
                <c:pt idx="1216">
                  <c:v>-0.1438499</c:v>
                </c:pt>
                <c:pt idx="1217">
                  <c:v>-0.12390089999999999</c:v>
                </c:pt>
                <c:pt idx="1218">
                  <c:v>-0.13008600000000001</c:v>
                </c:pt>
                <c:pt idx="1219">
                  <c:v>-0.1312326</c:v>
                </c:pt>
                <c:pt idx="1220">
                  <c:v>-0.1377941</c:v>
                </c:pt>
                <c:pt idx="1221">
                  <c:v>-0.13600100000000001</c:v>
                </c:pt>
                <c:pt idx="1222">
                  <c:v>-0.1398856</c:v>
                </c:pt>
                <c:pt idx="1223">
                  <c:v>-0.13880819999999999</c:v>
                </c:pt>
                <c:pt idx="1224">
                  <c:v>-0.13739489999999999</c:v>
                </c:pt>
                <c:pt idx="1225">
                  <c:v>-0.1357833</c:v>
                </c:pt>
                <c:pt idx="1226">
                  <c:v>-0.1339834</c:v>
                </c:pt>
                <c:pt idx="1227">
                  <c:v>-0.13045909999999999</c:v>
                </c:pt>
                <c:pt idx="1228">
                  <c:v>-0.13245879999999999</c:v>
                </c:pt>
                <c:pt idx="1229">
                  <c:v>-0.13676289999999999</c:v>
                </c:pt>
                <c:pt idx="1230">
                  <c:v>-0.1209925</c:v>
                </c:pt>
                <c:pt idx="1231">
                  <c:v>-9.63228E-2</c:v>
                </c:pt>
                <c:pt idx="1232">
                  <c:v>-5.5127860000000001E-2</c:v>
                </c:pt>
                <c:pt idx="1233">
                  <c:v>-1.9433260000000001E-2</c:v>
                </c:pt>
                <c:pt idx="1234">
                  <c:v>9.6555930000000005E-3</c:v>
                </c:pt>
                <c:pt idx="1235">
                  <c:v>3.5731489999999998E-2</c:v>
                </c:pt>
                <c:pt idx="1236">
                  <c:v>6.3920290000000005E-2</c:v>
                </c:pt>
                <c:pt idx="1237">
                  <c:v>9.3417059999999996E-2</c:v>
                </c:pt>
                <c:pt idx="1238">
                  <c:v>0.111438</c:v>
                </c:pt>
                <c:pt idx="1239">
                  <c:v>8.9606959999999999E-2</c:v>
                </c:pt>
                <c:pt idx="1240">
                  <c:v>0.10974059999999999</c:v>
                </c:pt>
                <c:pt idx="1241">
                  <c:v>0.1053032</c:v>
                </c:pt>
                <c:pt idx="1242">
                  <c:v>0.1124642</c:v>
                </c:pt>
                <c:pt idx="1243">
                  <c:v>0.12401760000000001</c:v>
                </c:pt>
                <c:pt idx="1244">
                  <c:v>0.1223108</c:v>
                </c:pt>
                <c:pt idx="1245">
                  <c:v>0.1240835</c:v>
                </c:pt>
                <c:pt idx="1246">
                  <c:v>0.1239218</c:v>
                </c:pt>
                <c:pt idx="1247">
                  <c:v>0.1244493</c:v>
                </c:pt>
                <c:pt idx="1248">
                  <c:v>0.1237991</c:v>
                </c:pt>
                <c:pt idx="1249">
                  <c:v>0.1237248</c:v>
                </c:pt>
              </c:numCache>
            </c:numRef>
          </c:yVal>
          <c:smooth val="1"/>
          <c:extLst>
            <c:ext xmlns:c16="http://schemas.microsoft.com/office/drawing/2014/chart" uri="{C3380CC4-5D6E-409C-BE32-E72D297353CC}">
              <c16:uniqueId val="{00000000-C8C5-43B5-9039-64ED7605D263}"/>
            </c:ext>
          </c:extLst>
        </c:ser>
        <c:dLbls>
          <c:showLegendKey val="0"/>
          <c:showVal val="0"/>
          <c:showCatName val="0"/>
          <c:showSerName val="0"/>
          <c:showPercent val="0"/>
          <c:showBubbleSize val="0"/>
        </c:dLbls>
        <c:axId val="1711278096"/>
        <c:axId val="1711273104"/>
      </c:scatterChart>
      <c:valAx>
        <c:axId val="1711278096"/>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050" b="0" i="0" u="none" strike="noStrike" kern="1200" baseline="0">
                <a:solidFill>
                  <a:schemeClr val="tx1"/>
                </a:solidFill>
                <a:latin typeface="Bodoni MT" panose="02070603080606020203" pitchFamily="18" charset="0"/>
                <a:ea typeface="+mn-ea"/>
                <a:cs typeface="+mn-cs"/>
              </a:defRPr>
            </a:pPr>
            <a:endParaRPr lang="en-US"/>
          </a:p>
        </c:txPr>
        <c:crossAx val="1711273104"/>
        <c:crossesAt val="-5"/>
        <c:crossBetween val="midCat"/>
      </c:valAx>
      <c:valAx>
        <c:axId val="1711273104"/>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050" b="0" i="0" u="none" strike="noStrike" kern="1200" baseline="0">
                <a:solidFill>
                  <a:schemeClr val="tx1"/>
                </a:solidFill>
                <a:latin typeface="Bodoni MT" panose="02070603080606020203" pitchFamily="18" charset="0"/>
                <a:ea typeface="+mn-ea"/>
                <a:cs typeface="+mn-cs"/>
              </a:defRPr>
            </a:pPr>
            <a:endParaRPr lang="en-US"/>
          </a:p>
        </c:txPr>
        <c:crossAx val="1711278096"/>
        <c:crosses val="autoZero"/>
        <c:crossBetween val="midCat"/>
      </c:valAx>
      <c:spPr>
        <a:noFill/>
        <a:ln>
          <a:noFill/>
        </a:ln>
        <a:effectLst/>
      </c:spPr>
    </c:plotArea>
    <c:plotVisOnly val="1"/>
    <c:dispBlanksAs val="gap"/>
    <c:showDLblsOverMax val="0"/>
  </c:chart>
  <c:spPr>
    <a:noFill/>
    <a:ln>
      <a:solidFill>
        <a:schemeClr val="accent1">
          <a:lumMod val="75000"/>
        </a:schemeClr>
      </a:solidFill>
    </a:ln>
    <a:effectLst/>
  </c:spPr>
  <c:txPr>
    <a:bodyPr/>
    <a:lstStyle/>
    <a:p>
      <a:pPr>
        <a:defRPr sz="1050">
          <a:solidFill>
            <a:schemeClr val="tx1"/>
          </a:solidFill>
          <a:latin typeface="Bodoni MT" panose="02070603080606020203" pitchFamily="18" charset="0"/>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smoothMarker"/>
        <c:varyColors val="0"/>
        <c:ser>
          <c:idx val="0"/>
          <c:order val="0"/>
          <c:spPr>
            <a:ln w="19050" cap="rnd">
              <a:solidFill>
                <a:schemeClr val="accent1"/>
              </a:solidFill>
              <a:round/>
            </a:ln>
            <a:effectLst/>
          </c:spPr>
          <c:marker>
            <c:symbol val="none"/>
          </c:marker>
          <c:xVal>
            <c:numRef>
              <c:f>'Pinch-out seminar'!$L$4:$L$1253</c:f>
              <c:numCache>
                <c:formatCode>0.00</c:formatCode>
                <c:ptCount val="1250"/>
                <c:pt idx="0">
                  <c:v>0.02</c:v>
                </c:pt>
                <c:pt idx="1">
                  <c:v>0.04</c:v>
                </c:pt>
                <c:pt idx="2">
                  <c:v>0.06</c:v>
                </c:pt>
                <c:pt idx="3">
                  <c:v>0.08</c:v>
                </c:pt>
                <c:pt idx="4">
                  <c:v>0.1</c:v>
                </c:pt>
                <c:pt idx="5">
                  <c:v>0.12</c:v>
                </c:pt>
                <c:pt idx="6">
                  <c:v>0.14000000000000001</c:v>
                </c:pt>
                <c:pt idx="7">
                  <c:v>0.16</c:v>
                </c:pt>
                <c:pt idx="8">
                  <c:v>0.18</c:v>
                </c:pt>
                <c:pt idx="9">
                  <c:v>0.2</c:v>
                </c:pt>
                <c:pt idx="10">
                  <c:v>0.22</c:v>
                </c:pt>
                <c:pt idx="11">
                  <c:v>0.24</c:v>
                </c:pt>
                <c:pt idx="12">
                  <c:v>0.26</c:v>
                </c:pt>
                <c:pt idx="13">
                  <c:v>0.28000000000000003</c:v>
                </c:pt>
                <c:pt idx="14">
                  <c:v>0.3</c:v>
                </c:pt>
                <c:pt idx="15">
                  <c:v>0.32</c:v>
                </c:pt>
                <c:pt idx="16">
                  <c:v>0.34</c:v>
                </c:pt>
                <c:pt idx="17">
                  <c:v>0.36</c:v>
                </c:pt>
                <c:pt idx="18">
                  <c:v>0.38</c:v>
                </c:pt>
                <c:pt idx="19">
                  <c:v>0.4</c:v>
                </c:pt>
                <c:pt idx="20">
                  <c:v>0.42</c:v>
                </c:pt>
                <c:pt idx="21">
                  <c:v>0.44</c:v>
                </c:pt>
                <c:pt idx="22">
                  <c:v>0.46</c:v>
                </c:pt>
                <c:pt idx="23">
                  <c:v>0.48</c:v>
                </c:pt>
                <c:pt idx="24">
                  <c:v>0.5</c:v>
                </c:pt>
                <c:pt idx="25">
                  <c:v>0.52</c:v>
                </c:pt>
                <c:pt idx="26">
                  <c:v>0.54</c:v>
                </c:pt>
                <c:pt idx="27">
                  <c:v>0.56000000000000005</c:v>
                </c:pt>
                <c:pt idx="28">
                  <c:v>0.57999999999999996</c:v>
                </c:pt>
                <c:pt idx="29">
                  <c:v>0.6</c:v>
                </c:pt>
                <c:pt idx="30">
                  <c:v>0.62</c:v>
                </c:pt>
                <c:pt idx="31">
                  <c:v>0.64</c:v>
                </c:pt>
                <c:pt idx="32">
                  <c:v>0.66</c:v>
                </c:pt>
                <c:pt idx="33">
                  <c:v>0.68</c:v>
                </c:pt>
                <c:pt idx="34">
                  <c:v>0.7</c:v>
                </c:pt>
                <c:pt idx="35">
                  <c:v>0.72</c:v>
                </c:pt>
                <c:pt idx="36">
                  <c:v>0.74</c:v>
                </c:pt>
                <c:pt idx="37">
                  <c:v>0.76</c:v>
                </c:pt>
                <c:pt idx="38">
                  <c:v>0.78</c:v>
                </c:pt>
                <c:pt idx="39">
                  <c:v>0.8</c:v>
                </c:pt>
                <c:pt idx="40">
                  <c:v>0.82</c:v>
                </c:pt>
                <c:pt idx="41">
                  <c:v>0.84</c:v>
                </c:pt>
                <c:pt idx="42">
                  <c:v>0.86</c:v>
                </c:pt>
                <c:pt idx="43">
                  <c:v>0.88</c:v>
                </c:pt>
                <c:pt idx="44">
                  <c:v>0.9</c:v>
                </c:pt>
                <c:pt idx="45">
                  <c:v>0.92</c:v>
                </c:pt>
                <c:pt idx="46">
                  <c:v>0.94</c:v>
                </c:pt>
                <c:pt idx="47">
                  <c:v>0.96</c:v>
                </c:pt>
                <c:pt idx="48">
                  <c:v>0.98</c:v>
                </c:pt>
                <c:pt idx="49">
                  <c:v>1</c:v>
                </c:pt>
                <c:pt idx="50">
                  <c:v>1.02</c:v>
                </c:pt>
                <c:pt idx="51">
                  <c:v>1.04</c:v>
                </c:pt>
                <c:pt idx="52">
                  <c:v>1.06</c:v>
                </c:pt>
                <c:pt idx="53">
                  <c:v>1.08</c:v>
                </c:pt>
                <c:pt idx="54">
                  <c:v>1.1000000000000001</c:v>
                </c:pt>
                <c:pt idx="55">
                  <c:v>1.1200000000000001</c:v>
                </c:pt>
                <c:pt idx="56">
                  <c:v>1.1399999999999999</c:v>
                </c:pt>
                <c:pt idx="57">
                  <c:v>1.1599999999999999</c:v>
                </c:pt>
                <c:pt idx="58">
                  <c:v>1.18</c:v>
                </c:pt>
                <c:pt idx="59">
                  <c:v>1.2</c:v>
                </c:pt>
                <c:pt idx="60">
                  <c:v>1.22</c:v>
                </c:pt>
                <c:pt idx="61">
                  <c:v>1.24</c:v>
                </c:pt>
                <c:pt idx="62">
                  <c:v>1.26</c:v>
                </c:pt>
                <c:pt idx="63">
                  <c:v>1.28</c:v>
                </c:pt>
                <c:pt idx="64">
                  <c:v>1.3</c:v>
                </c:pt>
                <c:pt idx="65">
                  <c:v>1.32</c:v>
                </c:pt>
                <c:pt idx="66">
                  <c:v>1.34</c:v>
                </c:pt>
                <c:pt idx="67">
                  <c:v>1.36</c:v>
                </c:pt>
                <c:pt idx="68">
                  <c:v>1.38</c:v>
                </c:pt>
                <c:pt idx="69">
                  <c:v>1.4</c:v>
                </c:pt>
                <c:pt idx="70">
                  <c:v>1.42</c:v>
                </c:pt>
                <c:pt idx="71">
                  <c:v>1.44</c:v>
                </c:pt>
                <c:pt idx="72">
                  <c:v>1.46</c:v>
                </c:pt>
                <c:pt idx="73">
                  <c:v>1.48</c:v>
                </c:pt>
                <c:pt idx="74">
                  <c:v>1.5</c:v>
                </c:pt>
                <c:pt idx="75">
                  <c:v>1.52</c:v>
                </c:pt>
                <c:pt idx="76">
                  <c:v>1.54</c:v>
                </c:pt>
                <c:pt idx="77">
                  <c:v>1.56</c:v>
                </c:pt>
                <c:pt idx="78">
                  <c:v>1.58</c:v>
                </c:pt>
                <c:pt idx="79">
                  <c:v>1.6</c:v>
                </c:pt>
                <c:pt idx="80">
                  <c:v>1.62</c:v>
                </c:pt>
                <c:pt idx="81">
                  <c:v>1.64</c:v>
                </c:pt>
                <c:pt idx="82">
                  <c:v>1.66</c:v>
                </c:pt>
                <c:pt idx="83">
                  <c:v>1.68</c:v>
                </c:pt>
                <c:pt idx="84">
                  <c:v>1.7</c:v>
                </c:pt>
                <c:pt idx="85">
                  <c:v>1.72</c:v>
                </c:pt>
                <c:pt idx="86">
                  <c:v>1.74</c:v>
                </c:pt>
                <c:pt idx="87">
                  <c:v>1.76</c:v>
                </c:pt>
                <c:pt idx="88">
                  <c:v>1.78</c:v>
                </c:pt>
                <c:pt idx="89">
                  <c:v>1.8</c:v>
                </c:pt>
                <c:pt idx="90">
                  <c:v>1.82</c:v>
                </c:pt>
                <c:pt idx="91">
                  <c:v>1.84</c:v>
                </c:pt>
                <c:pt idx="92">
                  <c:v>1.86</c:v>
                </c:pt>
                <c:pt idx="93">
                  <c:v>1.88</c:v>
                </c:pt>
                <c:pt idx="94">
                  <c:v>1.9</c:v>
                </c:pt>
                <c:pt idx="95">
                  <c:v>1.92</c:v>
                </c:pt>
                <c:pt idx="96">
                  <c:v>1.94</c:v>
                </c:pt>
                <c:pt idx="97">
                  <c:v>1.96</c:v>
                </c:pt>
                <c:pt idx="98">
                  <c:v>1.98</c:v>
                </c:pt>
                <c:pt idx="99">
                  <c:v>2</c:v>
                </c:pt>
                <c:pt idx="100">
                  <c:v>2.02</c:v>
                </c:pt>
                <c:pt idx="101">
                  <c:v>2.04</c:v>
                </c:pt>
                <c:pt idx="102">
                  <c:v>2.06</c:v>
                </c:pt>
                <c:pt idx="103">
                  <c:v>2.08</c:v>
                </c:pt>
                <c:pt idx="104">
                  <c:v>2.1</c:v>
                </c:pt>
                <c:pt idx="105">
                  <c:v>2.12</c:v>
                </c:pt>
                <c:pt idx="106">
                  <c:v>2.14</c:v>
                </c:pt>
                <c:pt idx="107">
                  <c:v>2.16</c:v>
                </c:pt>
                <c:pt idx="108">
                  <c:v>2.1800000000000002</c:v>
                </c:pt>
                <c:pt idx="109">
                  <c:v>2.2000000000000002</c:v>
                </c:pt>
                <c:pt idx="110">
                  <c:v>2.2200000000000002</c:v>
                </c:pt>
                <c:pt idx="111">
                  <c:v>2.2400000000000002</c:v>
                </c:pt>
                <c:pt idx="112">
                  <c:v>2.2599999999999998</c:v>
                </c:pt>
                <c:pt idx="113">
                  <c:v>2.2799999999999998</c:v>
                </c:pt>
                <c:pt idx="114">
                  <c:v>2.2999999999999998</c:v>
                </c:pt>
                <c:pt idx="115">
                  <c:v>2.3199999999999998</c:v>
                </c:pt>
                <c:pt idx="116">
                  <c:v>2.34</c:v>
                </c:pt>
                <c:pt idx="117">
                  <c:v>2.36</c:v>
                </c:pt>
                <c:pt idx="118">
                  <c:v>2.38</c:v>
                </c:pt>
                <c:pt idx="119">
                  <c:v>2.4</c:v>
                </c:pt>
                <c:pt idx="120">
                  <c:v>2.42</c:v>
                </c:pt>
                <c:pt idx="121">
                  <c:v>2.44</c:v>
                </c:pt>
                <c:pt idx="122">
                  <c:v>2.46</c:v>
                </c:pt>
                <c:pt idx="123">
                  <c:v>2.48</c:v>
                </c:pt>
                <c:pt idx="124">
                  <c:v>2.5</c:v>
                </c:pt>
                <c:pt idx="125">
                  <c:v>2.52</c:v>
                </c:pt>
                <c:pt idx="126">
                  <c:v>2.54</c:v>
                </c:pt>
                <c:pt idx="127">
                  <c:v>2.56</c:v>
                </c:pt>
                <c:pt idx="128">
                  <c:v>2.58</c:v>
                </c:pt>
                <c:pt idx="129">
                  <c:v>2.6</c:v>
                </c:pt>
                <c:pt idx="130">
                  <c:v>2.62</c:v>
                </c:pt>
                <c:pt idx="131">
                  <c:v>2.64</c:v>
                </c:pt>
                <c:pt idx="132">
                  <c:v>2.66</c:v>
                </c:pt>
                <c:pt idx="133">
                  <c:v>2.68</c:v>
                </c:pt>
                <c:pt idx="134">
                  <c:v>2.7</c:v>
                </c:pt>
                <c:pt idx="135">
                  <c:v>2.72</c:v>
                </c:pt>
                <c:pt idx="136">
                  <c:v>2.74</c:v>
                </c:pt>
                <c:pt idx="137">
                  <c:v>2.76</c:v>
                </c:pt>
                <c:pt idx="138">
                  <c:v>2.78</c:v>
                </c:pt>
                <c:pt idx="139">
                  <c:v>2.8</c:v>
                </c:pt>
                <c:pt idx="140">
                  <c:v>2.82</c:v>
                </c:pt>
                <c:pt idx="141">
                  <c:v>2.84</c:v>
                </c:pt>
                <c:pt idx="142">
                  <c:v>2.86</c:v>
                </c:pt>
                <c:pt idx="143">
                  <c:v>2.88</c:v>
                </c:pt>
                <c:pt idx="144">
                  <c:v>2.9</c:v>
                </c:pt>
                <c:pt idx="145">
                  <c:v>2.92</c:v>
                </c:pt>
                <c:pt idx="146">
                  <c:v>2.94</c:v>
                </c:pt>
                <c:pt idx="147">
                  <c:v>2.96</c:v>
                </c:pt>
                <c:pt idx="148">
                  <c:v>2.98</c:v>
                </c:pt>
                <c:pt idx="149">
                  <c:v>3</c:v>
                </c:pt>
                <c:pt idx="150">
                  <c:v>3.02</c:v>
                </c:pt>
                <c:pt idx="151">
                  <c:v>3.04</c:v>
                </c:pt>
                <c:pt idx="152">
                  <c:v>3.06</c:v>
                </c:pt>
                <c:pt idx="153">
                  <c:v>3.08</c:v>
                </c:pt>
                <c:pt idx="154">
                  <c:v>3.1</c:v>
                </c:pt>
                <c:pt idx="155">
                  <c:v>3.12</c:v>
                </c:pt>
                <c:pt idx="156">
                  <c:v>3.14</c:v>
                </c:pt>
                <c:pt idx="157">
                  <c:v>3.16</c:v>
                </c:pt>
                <c:pt idx="158">
                  <c:v>3.18</c:v>
                </c:pt>
                <c:pt idx="159">
                  <c:v>3.2</c:v>
                </c:pt>
                <c:pt idx="160">
                  <c:v>3.22</c:v>
                </c:pt>
                <c:pt idx="161">
                  <c:v>3.24</c:v>
                </c:pt>
                <c:pt idx="162">
                  <c:v>3.26</c:v>
                </c:pt>
                <c:pt idx="163">
                  <c:v>3.28</c:v>
                </c:pt>
                <c:pt idx="164">
                  <c:v>3.3</c:v>
                </c:pt>
                <c:pt idx="165">
                  <c:v>3.32</c:v>
                </c:pt>
                <c:pt idx="166">
                  <c:v>3.34</c:v>
                </c:pt>
                <c:pt idx="167">
                  <c:v>3.36</c:v>
                </c:pt>
                <c:pt idx="168">
                  <c:v>3.38</c:v>
                </c:pt>
                <c:pt idx="169">
                  <c:v>3.4</c:v>
                </c:pt>
                <c:pt idx="170">
                  <c:v>3.42</c:v>
                </c:pt>
                <c:pt idx="171">
                  <c:v>3.44</c:v>
                </c:pt>
                <c:pt idx="172">
                  <c:v>3.46</c:v>
                </c:pt>
                <c:pt idx="173">
                  <c:v>3.48</c:v>
                </c:pt>
                <c:pt idx="174">
                  <c:v>3.5</c:v>
                </c:pt>
                <c:pt idx="175">
                  <c:v>3.52</c:v>
                </c:pt>
                <c:pt idx="176">
                  <c:v>3.54</c:v>
                </c:pt>
                <c:pt idx="177">
                  <c:v>3.56</c:v>
                </c:pt>
                <c:pt idx="178">
                  <c:v>3.58</c:v>
                </c:pt>
                <c:pt idx="179">
                  <c:v>3.6</c:v>
                </c:pt>
                <c:pt idx="180">
                  <c:v>3.62</c:v>
                </c:pt>
                <c:pt idx="181">
                  <c:v>3.64</c:v>
                </c:pt>
                <c:pt idx="182">
                  <c:v>3.66</c:v>
                </c:pt>
                <c:pt idx="183">
                  <c:v>3.68</c:v>
                </c:pt>
                <c:pt idx="184">
                  <c:v>3.7</c:v>
                </c:pt>
                <c:pt idx="185">
                  <c:v>3.72</c:v>
                </c:pt>
                <c:pt idx="186">
                  <c:v>3.74</c:v>
                </c:pt>
                <c:pt idx="187">
                  <c:v>3.76</c:v>
                </c:pt>
                <c:pt idx="188">
                  <c:v>3.78</c:v>
                </c:pt>
                <c:pt idx="189">
                  <c:v>3.8</c:v>
                </c:pt>
                <c:pt idx="190">
                  <c:v>3.82</c:v>
                </c:pt>
                <c:pt idx="191">
                  <c:v>3.84</c:v>
                </c:pt>
                <c:pt idx="192">
                  <c:v>3.86</c:v>
                </c:pt>
                <c:pt idx="193">
                  <c:v>3.88</c:v>
                </c:pt>
                <c:pt idx="194">
                  <c:v>3.9</c:v>
                </c:pt>
                <c:pt idx="195">
                  <c:v>3.92</c:v>
                </c:pt>
                <c:pt idx="196">
                  <c:v>3.94</c:v>
                </c:pt>
                <c:pt idx="197">
                  <c:v>3.96</c:v>
                </c:pt>
                <c:pt idx="198">
                  <c:v>3.98</c:v>
                </c:pt>
                <c:pt idx="199">
                  <c:v>4</c:v>
                </c:pt>
                <c:pt idx="200">
                  <c:v>4.0199999999999996</c:v>
                </c:pt>
                <c:pt idx="201">
                  <c:v>4.04</c:v>
                </c:pt>
                <c:pt idx="202">
                  <c:v>4.0599999999999996</c:v>
                </c:pt>
                <c:pt idx="203">
                  <c:v>4.08</c:v>
                </c:pt>
                <c:pt idx="204">
                  <c:v>4.0999999999999996</c:v>
                </c:pt>
                <c:pt idx="205">
                  <c:v>4.12</c:v>
                </c:pt>
                <c:pt idx="206">
                  <c:v>4.1399999999999997</c:v>
                </c:pt>
                <c:pt idx="207">
                  <c:v>4.16</c:v>
                </c:pt>
                <c:pt idx="208">
                  <c:v>4.18</c:v>
                </c:pt>
                <c:pt idx="209">
                  <c:v>4.2</c:v>
                </c:pt>
                <c:pt idx="210">
                  <c:v>4.22</c:v>
                </c:pt>
                <c:pt idx="211">
                  <c:v>4.24</c:v>
                </c:pt>
                <c:pt idx="212">
                  <c:v>4.26</c:v>
                </c:pt>
                <c:pt idx="213">
                  <c:v>4.28</c:v>
                </c:pt>
                <c:pt idx="214">
                  <c:v>4.3</c:v>
                </c:pt>
                <c:pt idx="215">
                  <c:v>4.32</c:v>
                </c:pt>
                <c:pt idx="216">
                  <c:v>4.34</c:v>
                </c:pt>
                <c:pt idx="217">
                  <c:v>4.3600000000000003</c:v>
                </c:pt>
                <c:pt idx="218">
                  <c:v>4.38</c:v>
                </c:pt>
                <c:pt idx="219">
                  <c:v>4.4000000000000004</c:v>
                </c:pt>
                <c:pt idx="220">
                  <c:v>4.42</c:v>
                </c:pt>
                <c:pt idx="221">
                  <c:v>4.4400000000000004</c:v>
                </c:pt>
                <c:pt idx="222">
                  <c:v>4.46</c:v>
                </c:pt>
                <c:pt idx="223">
                  <c:v>4.4800000000000004</c:v>
                </c:pt>
                <c:pt idx="224">
                  <c:v>4.5</c:v>
                </c:pt>
                <c:pt idx="225">
                  <c:v>4.5199999999999996</c:v>
                </c:pt>
                <c:pt idx="226">
                  <c:v>4.54</c:v>
                </c:pt>
                <c:pt idx="227">
                  <c:v>4.5599999999999996</c:v>
                </c:pt>
                <c:pt idx="228">
                  <c:v>4.58</c:v>
                </c:pt>
                <c:pt idx="229">
                  <c:v>4.5999999999999996</c:v>
                </c:pt>
                <c:pt idx="230">
                  <c:v>4.62</c:v>
                </c:pt>
                <c:pt idx="231">
                  <c:v>4.6399999999999997</c:v>
                </c:pt>
                <c:pt idx="232">
                  <c:v>4.66</c:v>
                </c:pt>
                <c:pt idx="233">
                  <c:v>4.68</c:v>
                </c:pt>
                <c:pt idx="234">
                  <c:v>4.7</c:v>
                </c:pt>
                <c:pt idx="235">
                  <c:v>4.72</c:v>
                </c:pt>
                <c:pt idx="236">
                  <c:v>4.74</c:v>
                </c:pt>
                <c:pt idx="237">
                  <c:v>4.76</c:v>
                </c:pt>
                <c:pt idx="238">
                  <c:v>4.78</c:v>
                </c:pt>
                <c:pt idx="239">
                  <c:v>4.8</c:v>
                </c:pt>
                <c:pt idx="240">
                  <c:v>4.82</c:v>
                </c:pt>
                <c:pt idx="241">
                  <c:v>4.84</c:v>
                </c:pt>
                <c:pt idx="242">
                  <c:v>4.8600000000000003</c:v>
                </c:pt>
                <c:pt idx="243">
                  <c:v>4.88</c:v>
                </c:pt>
                <c:pt idx="244">
                  <c:v>4.9000000000000004</c:v>
                </c:pt>
                <c:pt idx="245">
                  <c:v>4.92</c:v>
                </c:pt>
                <c:pt idx="246">
                  <c:v>4.9400000000000004</c:v>
                </c:pt>
                <c:pt idx="247">
                  <c:v>4.96</c:v>
                </c:pt>
                <c:pt idx="248">
                  <c:v>4.9800000000000004</c:v>
                </c:pt>
                <c:pt idx="249">
                  <c:v>5</c:v>
                </c:pt>
                <c:pt idx="250">
                  <c:v>5.0199999999999996</c:v>
                </c:pt>
                <c:pt idx="251">
                  <c:v>5.04</c:v>
                </c:pt>
                <c:pt idx="252">
                  <c:v>5.0599999999999996</c:v>
                </c:pt>
                <c:pt idx="253">
                  <c:v>5.08</c:v>
                </c:pt>
                <c:pt idx="254">
                  <c:v>5.0999999999999996</c:v>
                </c:pt>
                <c:pt idx="255">
                  <c:v>5.12</c:v>
                </c:pt>
                <c:pt idx="256">
                  <c:v>5.14</c:v>
                </c:pt>
                <c:pt idx="257">
                  <c:v>5.16</c:v>
                </c:pt>
                <c:pt idx="258">
                  <c:v>5.18</c:v>
                </c:pt>
                <c:pt idx="259">
                  <c:v>5.2</c:v>
                </c:pt>
                <c:pt idx="260">
                  <c:v>5.22</c:v>
                </c:pt>
                <c:pt idx="261">
                  <c:v>5.24</c:v>
                </c:pt>
                <c:pt idx="262">
                  <c:v>5.26</c:v>
                </c:pt>
                <c:pt idx="263">
                  <c:v>5.28</c:v>
                </c:pt>
                <c:pt idx="264">
                  <c:v>5.3</c:v>
                </c:pt>
                <c:pt idx="265">
                  <c:v>5.32</c:v>
                </c:pt>
                <c:pt idx="266">
                  <c:v>5.34</c:v>
                </c:pt>
                <c:pt idx="267">
                  <c:v>5.36</c:v>
                </c:pt>
                <c:pt idx="268">
                  <c:v>5.38</c:v>
                </c:pt>
                <c:pt idx="269">
                  <c:v>5.4</c:v>
                </c:pt>
                <c:pt idx="270">
                  <c:v>5.42</c:v>
                </c:pt>
                <c:pt idx="271">
                  <c:v>5.44</c:v>
                </c:pt>
                <c:pt idx="272">
                  <c:v>5.46</c:v>
                </c:pt>
                <c:pt idx="273">
                  <c:v>5.48</c:v>
                </c:pt>
                <c:pt idx="274">
                  <c:v>5.5</c:v>
                </c:pt>
                <c:pt idx="275">
                  <c:v>5.52</c:v>
                </c:pt>
                <c:pt idx="276">
                  <c:v>5.54</c:v>
                </c:pt>
                <c:pt idx="277">
                  <c:v>5.56</c:v>
                </c:pt>
                <c:pt idx="278">
                  <c:v>5.58</c:v>
                </c:pt>
                <c:pt idx="279">
                  <c:v>5.6</c:v>
                </c:pt>
                <c:pt idx="280">
                  <c:v>5.62</c:v>
                </c:pt>
                <c:pt idx="281">
                  <c:v>5.64</c:v>
                </c:pt>
                <c:pt idx="282">
                  <c:v>5.66</c:v>
                </c:pt>
                <c:pt idx="283">
                  <c:v>5.68</c:v>
                </c:pt>
                <c:pt idx="284">
                  <c:v>5.7</c:v>
                </c:pt>
                <c:pt idx="285">
                  <c:v>5.72</c:v>
                </c:pt>
                <c:pt idx="286">
                  <c:v>5.74</c:v>
                </c:pt>
                <c:pt idx="287">
                  <c:v>5.76</c:v>
                </c:pt>
                <c:pt idx="288">
                  <c:v>5.78</c:v>
                </c:pt>
                <c:pt idx="289">
                  <c:v>5.8</c:v>
                </c:pt>
                <c:pt idx="290">
                  <c:v>5.82</c:v>
                </c:pt>
                <c:pt idx="291">
                  <c:v>5.84</c:v>
                </c:pt>
                <c:pt idx="292">
                  <c:v>5.86</c:v>
                </c:pt>
                <c:pt idx="293">
                  <c:v>5.88</c:v>
                </c:pt>
                <c:pt idx="294">
                  <c:v>5.9</c:v>
                </c:pt>
                <c:pt idx="295">
                  <c:v>5.92</c:v>
                </c:pt>
                <c:pt idx="296">
                  <c:v>5.94</c:v>
                </c:pt>
                <c:pt idx="297">
                  <c:v>5.96</c:v>
                </c:pt>
                <c:pt idx="298">
                  <c:v>5.98</c:v>
                </c:pt>
                <c:pt idx="299">
                  <c:v>6</c:v>
                </c:pt>
                <c:pt idx="300">
                  <c:v>6.02</c:v>
                </c:pt>
                <c:pt idx="301">
                  <c:v>6.04</c:v>
                </c:pt>
                <c:pt idx="302">
                  <c:v>6.06</c:v>
                </c:pt>
                <c:pt idx="303">
                  <c:v>6.08</c:v>
                </c:pt>
                <c:pt idx="304">
                  <c:v>6.1</c:v>
                </c:pt>
                <c:pt idx="305">
                  <c:v>6.12</c:v>
                </c:pt>
                <c:pt idx="306">
                  <c:v>6.14</c:v>
                </c:pt>
                <c:pt idx="307">
                  <c:v>6.16</c:v>
                </c:pt>
                <c:pt idx="308">
                  <c:v>6.18</c:v>
                </c:pt>
                <c:pt idx="309">
                  <c:v>6.2</c:v>
                </c:pt>
                <c:pt idx="310">
                  <c:v>6.22</c:v>
                </c:pt>
                <c:pt idx="311">
                  <c:v>6.24</c:v>
                </c:pt>
                <c:pt idx="312">
                  <c:v>6.26</c:v>
                </c:pt>
                <c:pt idx="313">
                  <c:v>6.28</c:v>
                </c:pt>
                <c:pt idx="314">
                  <c:v>6.3</c:v>
                </c:pt>
                <c:pt idx="315">
                  <c:v>6.32</c:v>
                </c:pt>
                <c:pt idx="316">
                  <c:v>6.34</c:v>
                </c:pt>
                <c:pt idx="317">
                  <c:v>6.36</c:v>
                </c:pt>
                <c:pt idx="318">
                  <c:v>6.38</c:v>
                </c:pt>
                <c:pt idx="319">
                  <c:v>6.4</c:v>
                </c:pt>
                <c:pt idx="320">
                  <c:v>6.42</c:v>
                </c:pt>
                <c:pt idx="321">
                  <c:v>6.44</c:v>
                </c:pt>
                <c:pt idx="322">
                  <c:v>6.46</c:v>
                </c:pt>
                <c:pt idx="323">
                  <c:v>6.48</c:v>
                </c:pt>
                <c:pt idx="324">
                  <c:v>6.5</c:v>
                </c:pt>
                <c:pt idx="325">
                  <c:v>6.52</c:v>
                </c:pt>
                <c:pt idx="326">
                  <c:v>6.54</c:v>
                </c:pt>
                <c:pt idx="327">
                  <c:v>6.56</c:v>
                </c:pt>
                <c:pt idx="328">
                  <c:v>6.58</c:v>
                </c:pt>
                <c:pt idx="329">
                  <c:v>6.6</c:v>
                </c:pt>
                <c:pt idx="330">
                  <c:v>6.62</c:v>
                </c:pt>
                <c:pt idx="331">
                  <c:v>6.64</c:v>
                </c:pt>
                <c:pt idx="332">
                  <c:v>6.66</c:v>
                </c:pt>
                <c:pt idx="333">
                  <c:v>6.68</c:v>
                </c:pt>
                <c:pt idx="334">
                  <c:v>6.7</c:v>
                </c:pt>
                <c:pt idx="335">
                  <c:v>6.72</c:v>
                </c:pt>
                <c:pt idx="336">
                  <c:v>6.74</c:v>
                </c:pt>
                <c:pt idx="337">
                  <c:v>6.76</c:v>
                </c:pt>
                <c:pt idx="338">
                  <c:v>6.78</c:v>
                </c:pt>
                <c:pt idx="339">
                  <c:v>6.8</c:v>
                </c:pt>
                <c:pt idx="340">
                  <c:v>6.82</c:v>
                </c:pt>
                <c:pt idx="341">
                  <c:v>6.84</c:v>
                </c:pt>
                <c:pt idx="342">
                  <c:v>6.86</c:v>
                </c:pt>
                <c:pt idx="343">
                  <c:v>6.88</c:v>
                </c:pt>
                <c:pt idx="344">
                  <c:v>6.9</c:v>
                </c:pt>
                <c:pt idx="345">
                  <c:v>6.92</c:v>
                </c:pt>
                <c:pt idx="346">
                  <c:v>6.94</c:v>
                </c:pt>
                <c:pt idx="347">
                  <c:v>6.96</c:v>
                </c:pt>
                <c:pt idx="348">
                  <c:v>6.98</c:v>
                </c:pt>
                <c:pt idx="349">
                  <c:v>7</c:v>
                </c:pt>
                <c:pt idx="350">
                  <c:v>7.02</c:v>
                </c:pt>
                <c:pt idx="351">
                  <c:v>7.04</c:v>
                </c:pt>
                <c:pt idx="352">
                  <c:v>7.06</c:v>
                </c:pt>
                <c:pt idx="353">
                  <c:v>7.08</c:v>
                </c:pt>
                <c:pt idx="354">
                  <c:v>7.1</c:v>
                </c:pt>
                <c:pt idx="355">
                  <c:v>7.12</c:v>
                </c:pt>
                <c:pt idx="356">
                  <c:v>7.14</c:v>
                </c:pt>
                <c:pt idx="357">
                  <c:v>7.16</c:v>
                </c:pt>
                <c:pt idx="358">
                  <c:v>7.18</c:v>
                </c:pt>
                <c:pt idx="359">
                  <c:v>7.2</c:v>
                </c:pt>
                <c:pt idx="360">
                  <c:v>7.22</c:v>
                </c:pt>
                <c:pt idx="361">
                  <c:v>7.24</c:v>
                </c:pt>
                <c:pt idx="362">
                  <c:v>7.26</c:v>
                </c:pt>
                <c:pt idx="363">
                  <c:v>7.28</c:v>
                </c:pt>
                <c:pt idx="364">
                  <c:v>7.3</c:v>
                </c:pt>
                <c:pt idx="365">
                  <c:v>7.32</c:v>
                </c:pt>
                <c:pt idx="366">
                  <c:v>7.34</c:v>
                </c:pt>
                <c:pt idx="367">
                  <c:v>7.36</c:v>
                </c:pt>
                <c:pt idx="368">
                  <c:v>7.38</c:v>
                </c:pt>
                <c:pt idx="369">
                  <c:v>7.4</c:v>
                </c:pt>
                <c:pt idx="370">
                  <c:v>7.42</c:v>
                </c:pt>
                <c:pt idx="371">
                  <c:v>7.44</c:v>
                </c:pt>
                <c:pt idx="372">
                  <c:v>7.46</c:v>
                </c:pt>
                <c:pt idx="373">
                  <c:v>7.48</c:v>
                </c:pt>
                <c:pt idx="374">
                  <c:v>7.5</c:v>
                </c:pt>
                <c:pt idx="375">
                  <c:v>7.52</c:v>
                </c:pt>
                <c:pt idx="376">
                  <c:v>7.54</c:v>
                </c:pt>
                <c:pt idx="377">
                  <c:v>7.56</c:v>
                </c:pt>
                <c:pt idx="378">
                  <c:v>7.58</c:v>
                </c:pt>
                <c:pt idx="379">
                  <c:v>7.6</c:v>
                </c:pt>
                <c:pt idx="380">
                  <c:v>7.62</c:v>
                </c:pt>
                <c:pt idx="381">
                  <c:v>7.64</c:v>
                </c:pt>
                <c:pt idx="382">
                  <c:v>7.66</c:v>
                </c:pt>
                <c:pt idx="383">
                  <c:v>7.68</c:v>
                </c:pt>
                <c:pt idx="384">
                  <c:v>7.7</c:v>
                </c:pt>
                <c:pt idx="385">
                  <c:v>7.72</c:v>
                </c:pt>
                <c:pt idx="386">
                  <c:v>7.74</c:v>
                </c:pt>
                <c:pt idx="387">
                  <c:v>7.76</c:v>
                </c:pt>
                <c:pt idx="388">
                  <c:v>7.78</c:v>
                </c:pt>
                <c:pt idx="389">
                  <c:v>7.8</c:v>
                </c:pt>
                <c:pt idx="390">
                  <c:v>7.82</c:v>
                </c:pt>
                <c:pt idx="391">
                  <c:v>7.84</c:v>
                </c:pt>
                <c:pt idx="392">
                  <c:v>7.86</c:v>
                </c:pt>
                <c:pt idx="393">
                  <c:v>7.88</c:v>
                </c:pt>
                <c:pt idx="394">
                  <c:v>7.9</c:v>
                </c:pt>
                <c:pt idx="395">
                  <c:v>7.92</c:v>
                </c:pt>
                <c:pt idx="396">
                  <c:v>7.94</c:v>
                </c:pt>
                <c:pt idx="397">
                  <c:v>7.96</c:v>
                </c:pt>
                <c:pt idx="398">
                  <c:v>7.98</c:v>
                </c:pt>
                <c:pt idx="399">
                  <c:v>8</c:v>
                </c:pt>
                <c:pt idx="400">
                  <c:v>8.02</c:v>
                </c:pt>
                <c:pt idx="401">
                  <c:v>8.0399999999999991</c:v>
                </c:pt>
                <c:pt idx="402">
                  <c:v>8.06</c:v>
                </c:pt>
                <c:pt idx="403">
                  <c:v>8.08</c:v>
                </c:pt>
                <c:pt idx="404">
                  <c:v>8.1</c:v>
                </c:pt>
                <c:pt idx="405">
                  <c:v>8.1199999999999992</c:v>
                </c:pt>
                <c:pt idx="406">
                  <c:v>8.14</c:v>
                </c:pt>
                <c:pt idx="407">
                  <c:v>8.16</c:v>
                </c:pt>
                <c:pt idx="408">
                  <c:v>8.18</c:v>
                </c:pt>
                <c:pt idx="409">
                  <c:v>8.1999999999999993</c:v>
                </c:pt>
                <c:pt idx="410">
                  <c:v>8.2200000000000006</c:v>
                </c:pt>
                <c:pt idx="411">
                  <c:v>8.24</c:v>
                </c:pt>
                <c:pt idx="412">
                  <c:v>8.26</c:v>
                </c:pt>
                <c:pt idx="413">
                  <c:v>8.2799999999999994</c:v>
                </c:pt>
                <c:pt idx="414">
                  <c:v>8.3000000000000007</c:v>
                </c:pt>
                <c:pt idx="415">
                  <c:v>8.32</c:v>
                </c:pt>
                <c:pt idx="416">
                  <c:v>8.34</c:v>
                </c:pt>
                <c:pt idx="417">
                  <c:v>8.36</c:v>
                </c:pt>
                <c:pt idx="418">
                  <c:v>8.3800000000000008</c:v>
                </c:pt>
                <c:pt idx="419">
                  <c:v>8.4</c:v>
                </c:pt>
                <c:pt idx="420">
                  <c:v>8.42</c:v>
                </c:pt>
                <c:pt idx="421">
                  <c:v>8.44</c:v>
                </c:pt>
                <c:pt idx="422">
                  <c:v>8.4600000000000009</c:v>
                </c:pt>
                <c:pt idx="423">
                  <c:v>8.48</c:v>
                </c:pt>
                <c:pt idx="424">
                  <c:v>8.5</c:v>
                </c:pt>
                <c:pt idx="425">
                  <c:v>8.52</c:v>
                </c:pt>
                <c:pt idx="426">
                  <c:v>8.5399999999999991</c:v>
                </c:pt>
                <c:pt idx="427">
                  <c:v>8.56</c:v>
                </c:pt>
                <c:pt idx="428">
                  <c:v>8.58</c:v>
                </c:pt>
                <c:pt idx="429">
                  <c:v>8.6</c:v>
                </c:pt>
                <c:pt idx="430">
                  <c:v>8.6199999999999992</c:v>
                </c:pt>
                <c:pt idx="431">
                  <c:v>8.64</c:v>
                </c:pt>
                <c:pt idx="432">
                  <c:v>8.66</c:v>
                </c:pt>
                <c:pt idx="433">
                  <c:v>8.68</c:v>
                </c:pt>
                <c:pt idx="434">
                  <c:v>8.6999999999999993</c:v>
                </c:pt>
                <c:pt idx="435">
                  <c:v>8.7200000000000006</c:v>
                </c:pt>
                <c:pt idx="436">
                  <c:v>8.74</c:v>
                </c:pt>
                <c:pt idx="437">
                  <c:v>8.76</c:v>
                </c:pt>
                <c:pt idx="438">
                  <c:v>8.7799999999999994</c:v>
                </c:pt>
                <c:pt idx="439">
                  <c:v>8.8000000000000007</c:v>
                </c:pt>
                <c:pt idx="440">
                  <c:v>8.82</c:v>
                </c:pt>
                <c:pt idx="441">
                  <c:v>8.84</c:v>
                </c:pt>
                <c:pt idx="442">
                  <c:v>8.86</c:v>
                </c:pt>
                <c:pt idx="443">
                  <c:v>8.8800000000000008</c:v>
                </c:pt>
                <c:pt idx="444">
                  <c:v>8.9</c:v>
                </c:pt>
                <c:pt idx="445">
                  <c:v>8.92</c:v>
                </c:pt>
                <c:pt idx="446">
                  <c:v>8.94</c:v>
                </c:pt>
                <c:pt idx="447">
                  <c:v>8.9600000000000009</c:v>
                </c:pt>
                <c:pt idx="448">
                  <c:v>8.98</c:v>
                </c:pt>
                <c:pt idx="449">
                  <c:v>9</c:v>
                </c:pt>
                <c:pt idx="450">
                  <c:v>9.02</c:v>
                </c:pt>
                <c:pt idx="451">
                  <c:v>9.0399999999999991</c:v>
                </c:pt>
                <c:pt idx="452">
                  <c:v>9.06</c:v>
                </c:pt>
                <c:pt idx="453">
                  <c:v>9.08</c:v>
                </c:pt>
                <c:pt idx="454">
                  <c:v>9.1</c:v>
                </c:pt>
                <c:pt idx="455">
                  <c:v>9.1199999999999992</c:v>
                </c:pt>
                <c:pt idx="456">
                  <c:v>9.14</c:v>
                </c:pt>
                <c:pt idx="457">
                  <c:v>9.16</c:v>
                </c:pt>
                <c:pt idx="458">
                  <c:v>9.18</c:v>
                </c:pt>
                <c:pt idx="459">
                  <c:v>9.1999999999999993</c:v>
                </c:pt>
                <c:pt idx="460">
                  <c:v>9.2200000000000006</c:v>
                </c:pt>
                <c:pt idx="461">
                  <c:v>9.24</c:v>
                </c:pt>
                <c:pt idx="462">
                  <c:v>9.26</c:v>
                </c:pt>
                <c:pt idx="463">
                  <c:v>9.2799999999999994</c:v>
                </c:pt>
                <c:pt idx="464">
                  <c:v>9.3000000000000007</c:v>
                </c:pt>
                <c:pt idx="465">
                  <c:v>9.32</c:v>
                </c:pt>
                <c:pt idx="466">
                  <c:v>9.34</c:v>
                </c:pt>
                <c:pt idx="467">
                  <c:v>9.36</c:v>
                </c:pt>
                <c:pt idx="468">
                  <c:v>9.3800000000000008</c:v>
                </c:pt>
                <c:pt idx="469">
                  <c:v>9.4</c:v>
                </c:pt>
                <c:pt idx="470">
                  <c:v>9.42</c:v>
                </c:pt>
                <c:pt idx="471">
                  <c:v>9.44</c:v>
                </c:pt>
                <c:pt idx="472">
                  <c:v>9.4600000000000009</c:v>
                </c:pt>
                <c:pt idx="473">
                  <c:v>9.48</c:v>
                </c:pt>
                <c:pt idx="474">
                  <c:v>9.5</c:v>
                </c:pt>
                <c:pt idx="475">
                  <c:v>9.52</c:v>
                </c:pt>
                <c:pt idx="476">
                  <c:v>9.5399999999999991</c:v>
                </c:pt>
                <c:pt idx="477">
                  <c:v>9.56</c:v>
                </c:pt>
                <c:pt idx="478">
                  <c:v>9.58</c:v>
                </c:pt>
                <c:pt idx="479">
                  <c:v>9.6</c:v>
                </c:pt>
                <c:pt idx="480">
                  <c:v>9.6199999999999992</c:v>
                </c:pt>
                <c:pt idx="481">
                  <c:v>9.64</c:v>
                </c:pt>
                <c:pt idx="482">
                  <c:v>9.66</c:v>
                </c:pt>
                <c:pt idx="483">
                  <c:v>9.68</c:v>
                </c:pt>
                <c:pt idx="484">
                  <c:v>9.6999999999999993</c:v>
                </c:pt>
                <c:pt idx="485">
                  <c:v>9.7200000000000006</c:v>
                </c:pt>
                <c:pt idx="486">
                  <c:v>9.74</c:v>
                </c:pt>
                <c:pt idx="487">
                  <c:v>9.76</c:v>
                </c:pt>
                <c:pt idx="488">
                  <c:v>9.7799999999999994</c:v>
                </c:pt>
                <c:pt idx="489">
                  <c:v>9.8000000000000007</c:v>
                </c:pt>
                <c:pt idx="490">
                  <c:v>9.82</c:v>
                </c:pt>
                <c:pt idx="491">
                  <c:v>9.84</c:v>
                </c:pt>
                <c:pt idx="492">
                  <c:v>9.86</c:v>
                </c:pt>
                <c:pt idx="493">
                  <c:v>9.8800000000000008</c:v>
                </c:pt>
                <c:pt idx="494">
                  <c:v>9.9</c:v>
                </c:pt>
                <c:pt idx="495">
                  <c:v>9.92</c:v>
                </c:pt>
                <c:pt idx="496">
                  <c:v>9.94</c:v>
                </c:pt>
                <c:pt idx="497">
                  <c:v>9.9600000000000009</c:v>
                </c:pt>
                <c:pt idx="498">
                  <c:v>9.98</c:v>
                </c:pt>
                <c:pt idx="499">
                  <c:v>10</c:v>
                </c:pt>
                <c:pt idx="500">
                  <c:v>10.02</c:v>
                </c:pt>
                <c:pt idx="501">
                  <c:v>10.039999999999999</c:v>
                </c:pt>
                <c:pt idx="502">
                  <c:v>10.06</c:v>
                </c:pt>
                <c:pt idx="503">
                  <c:v>10.08</c:v>
                </c:pt>
                <c:pt idx="504">
                  <c:v>10.1</c:v>
                </c:pt>
                <c:pt idx="505">
                  <c:v>10.119999999999999</c:v>
                </c:pt>
                <c:pt idx="506">
                  <c:v>10.14</c:v>
                </c:pt>
                <c:pt idx="507">
                  <c:v>10.16</c:v>
                </c:pt>
                <c:pt idx="508">
                  <c:v>10.18</c:v>
                </c:pt>
                <c:pt idx="509">
                  <c:v>10.199999999999999</c:v>
                </c:pt>
                <c:pt idx="510">
                  <c:v>10.220000000000001</c:v>
                </c:pt>
                <c:pt idx="511">
                  <c:v>10.24</c:v>
                </c:pt>
                <c:pt idx="512">
                  <c:v>10.26</c:v>
                </c:pt>
                <c:pt idx="513">
                  <c:v>10.28</c:v>
                </c:pt>
                <c:pt idx="514">
                  <c:v>10.3</c:v>
                </c:pt>
                <c:pt idx="515">
                  <c:v>10.32</c:v>
                </c:pt>
                <c:pt idx="516">
                  <c:v>10.34</c:v>
                </c:pt>
                <c:pt idx="517">
                  <c:v>10.36</c:v>
                </c:pt>
                <c:pt idx="518">
                  <c:v>10.38</c:v>
                </c:pt>
                <c:pt idx="519">
                  <c:v>10.4</c:v>
                </c:pt>
                <c:pt idx="520">
                  <c:v>10.42</c:v>
                </c:pt>
                <c:pt idx="521">
                  <c:v>10.44</c:v>
                </c:pt>
                <c:pt idx="522">
                  <c:v>10.46</c:v>
                </c:pt>
                <c:pt idx="523">
                  <c:v>10.48</c:v>
                </c:pt>
                <c:pt idx="524">
                  <c:v>10.5</c:v>
                </c:pt>
                <c:pt idx="525">
                  <c:v>10.52</c:v>
                </c:pt>
                <c:pt idx="526">
                  <c:v>10.54</c:v>
                </c:pt>
                <c:pt idx="527">
                  <c:v>10.56</c:v>
                </c:pt>
                <c:pt idx="528">
                  <c:v>10.58</c:v>
                </c:pt>
                <c:pt idx="529">
                  <c:v>10.6</c:v>
                </c:pt>
                <c:pt idx="530">
                  <c:v>10.62</c:v>
                </c:pt>
                <c:pt idx="531">
                  <c:v>10.64</c:v>
                </c:pt>
                <c:pt idx="532">
                  <c:v>10.66</c:v>
                </c:pt>
                <c:pt idx="533">
                  <c:v>10.68</c:v>
                </c:pt>
                <c:pt idx="534">
                  <c:v>10.7</c:v>
                </c:pt>
                <c:pt idx="535">
                  <c:v>10.72</c:v>
                </c:pt>
                <c:pt idx="536">
                  <c:v>10.74</c:v>
                </c:pt>
                <c:pt idx="537">
                  <c:v>10.76</c:v>
                </c:pt>
                <c:pt idx="538">
                  <c:v>10.78</c:v>
                </c:pt>
                <c:pt idx="539">
                  <c:v>10.8</c:v>
                </c:pt>
                <c:pt idx="540">
                  <c:v>10.82</c:v>
                </c:pt>
                <c:pt idx="541">
                  <c:v>10.84</c:v>
                </c:pt>
                <c:pt idx="542">
                  <c:v>10.86</c:v>
                </c:pt>
                <c:pt idx="543">
                  <c:v>10.88</c:v>
                </c:pt>
                <c:pt idx="544">
                  <c:v>10.9</c:v>
                </c:pt>
                <c:pt idx="545">
                  <c:v>10.92</c:v>
                </c:pt>
                <c:pt idx="546">
                  <c:v>10.94</c:v>
                </c:pt>
                <c:pt idx="547">
                  <c:v>10.96</c:v>
                </c:pt>
                <c:pt idx="548">
                  <c:v>10.98</c:v>
                </c:pt>
                <c:pt idx="549">
                  <c:v>11</c:v>
                </c:pt>
                <c:pt idx="550">
                  <c:v>11.02</c:v>
                </c:pt>
                <c:pt idx="551">
                  <c:v>11.04</c:v>
                </c:pt>
                <c:pt idx="552">
                  <c:v>11.06</c:v>
                </c:pt>
                <c:pt idx="553">
                  <c:v>11.08</c:v>
                </c:pt>
                <c:pt idx="554">
                  <c:v>11.1</c:v>
                </c:pt>
                <c:pt idx="555">
                  <c:v>11.12</c:v>
                </c:pt>
                <c:pt idx="556">
                  <c:v>11.14</c:v>
                </c:pt>
                <c:pt idx="557">
                  <c:v>11.16</c:v>
                </c:pt>
                <c:pt idx="558">
                  <c:v>11.18</c:v>
                </c:pt>
                <c:pt idx="559">
                  <c:v>11.2</c:v>
                </c:pt>
                <c:pt idx="560">
                  <c:v>11.22</c:v>
                </c:pt>
                <c:pt idx="561">
                  <c:v>11.24</c:v>
                </c:pt>
                <c:pt idx="562">
                  <c:v>11.26</c:v>
                </c:pt>
                <c:pt idx="563">
                  <c:v>11.28</c:v>
                </c:pt>
                <c:pt idx="564">
                  <c:v>11.3</c:v>
                </c:pt>
                <c:pt idx="565">
                  <c:v>11.32</c:v>
                </c:pt>
                <c:pt idx="566">
                  <c:v>11.34</c:v>
                </c:pt>
                <c:pt idx="567">
                  <c:v>11.36</c:v>
                </c:pt>
                <c:pt idx="568">
                  <c:v>11.38</c:v>
                </c:pt>
                <c:pt idx="569">
                  <c:v>11.4</c:v>
                </c:pt>
                <c:pt idx="570">
                  <c:v>11.42</c:v>
                </c:pt>
                <c:pt idx="571">
                  <c:v>11.44</c:v>
                </c:pt>
                <c:pt idx="572">
                  <c:v>11.46</c:v>
                </c:pt>
                <c:pt idx="573">
                  <c:v>11.48</c:v>
                </c:pt>
                <c:pt idx="574">
                  <c:v>11.5</c:v>
                </c:pt>
                <c:pt idx="575">
                  <c:v>11.52</c:v>
                </c:pt>
                <c:pt idx="576">
                  <c:v>11.54</c:v>
                </c:pt>
                <c:pt idx="577">
                  <c:v>11.56</c:v>
                </c:pt>
                <c:pt idx="578">
                  <c:v>11.58</c:v>
                </c:pt>
                <c:pt idx="579">
                  <c:v>11.6</c:v>
                </c:pt>
                <c:pt idx="580">
                  <c:v>11.62</c:v>
                </c:pt>
                <c:pt idx="581">
                  <c:v>11.64</c:v>
                </c:pt>
                <c:pt idx="582">
                  <c:v>11.66</c:v>
                </c:pt>
                <c:pt idx="583">
                  <c:v>11.68</c:v>
                </c:pt>
                <c:pt idx="584">
                  <c:v>11.7</c:v>
                </c:pt>
                <c:pt idx="585">
                  <c:v>11.72</c:v>
                </c:pt>
                <c:pt idx="586">
                  <c:v>11.74</c:v>
                </c:pt>
                <c:pt idx="587">
                  <c:v>11.76</c:v>
                </c:pt>
                <c:pt idx="588">
                  <c:v>11.78</c:v>
                </c:pt>
                <c:pt idx="589">
                  <c:v>11.8</c:v>
                </c:pt>
                <c:pt idx="590">
                  <c:v>11.82</c:v>
                </c:pt>
                <c:pt idx="591">
                  <c:v>11.84</c:v>
                </c:pt>
                <c:pt idx="592">
                  <c:v>11.86</c:v>
                </c:pt>
                <c:pt idx="593">
                  <c:v>11.88</c:v>
                </c:pt>
                <c:pt idx="594">
                  <c:v>11.9</c:v>
                </c:pt>
                <c:pt idx="595">
                  <c:v>11.92</c:v>
                </c:pt>
                <c:pt idx="596">
                  <c:v>11.94</c:v>
                </c:pt>
                <c:pt idx="597">
                  <c:v>11.96</c:v>
                </c:pt>
                <c:pt idx="598">
                  <c:v>11.98</c:v>
                </c:pt>
                <c:pt idx="599">
                  <c:v>12</c:v>
                </c:pt>
                <c:pt idx="600">
                  <c:v>12.02</c:v>
                </c:pt>
                <c:pt idx="601">
                  <c:v>12.04</c:v>
                </c:pt>
                <c:pt idx="602">
                  <c:v>12.06</c:v>
                </c:pt>
                <c:pt idx="603">
                  <c:v>12.08</c:v>
                </c:pt>
                <c:pt idx="604">
                  <c:v>12.1</c:v>
                </c:pt>
                <c:pt idx="605">
                  <c:v>12.12</c:v>
                </c:pt>
                <c:pt idx="606">
                  <c:v>12.14</c:v>
                </c:pt>
                <c:pt idx="607">
                  <c:v>12.16</c:v>
                </c:pt>
                <c:pt idx="608">
                  <c:v>12.18</c:v>
                </c:pt>
                <c:pt idx="609">
                  <c:v>12.2</c:v>
                </c:pt>
                <c:pt idx="610">
                  <c:v>12.22</c:v>
                </c:pt>
                <c:pt idx="611">
                  <c:v>12.24</c:v>
                </c:pt>
                <c:pt idx="612">
                  <c:v>12.26</c:v>
                </c:pt>
                <c:pt idx="613">
                  <c:v>12.28</c:v>
                </c:pt>
                <c:pt idx="614">
                  <c:v>12.3</c:v>
                </c:pt>
                <c:pt idx="615">
                  <c:v>12.32</c:v>
                </c:pt>
                <c:pt idx="616">
                  <c:v>12.34</c:v>
                </c:pt>
                <c:pt idx="617">
                  <c:v>12.36</c:v>
                </c:pt>
                <c:pt idx="618">
                  <c:v>12.38</c:v>
                </c:pt>
                <c:pt idx="619">
                  <c:v>12.4</c:v>
                </c:pt>
                <c:pt idx="620">
                  <c:v>12.42</c:v>
                </c:pt>
                <c:pt idx="621">
                  <c:v>12.44</c:v>
                </c:pt>
                <c:pt idx="622">
                  <c:v>12.46</c:v>
                </c:pt>
                <c:pt idx="623">
                  <c:v>12.48</c:v>
                </c:pt>
                <c:pt idx="624">
                  <c:v>12.5</c:v>
                </c:pt>
                <c:pt idx="625">
                  <c:v>12.52</c:v>
                </c:pt>
                <c:pt idx="626">
                  <c:v>12.54</c:v>
                </c:pt>
                <c:pt idx="627">
                  <c:v>12.56</c:v>
                </c:pt>
                <c:pt idx="628">
                  <c:v>12.58</c:v>
                </c:pt>
                <c:pt idx="629">
                  <c:v>12.6</c:v>
                </c:pt>
                <c:pt idx="630">
                  <c:v>12.62</c:v>
                </c:pt>
                <c:pt idx="631">
                  <c:v>12.64</c:v>
                </c:pt>
                <c:pt idx="632">
                  <c:v>12.66</c:v>
                </c:pt>
                <c:pt idx="633">
                  <c:v>12.68</c:v>
                </c:pt>
                <c:pt idx="634">
                  <c:v>12.7</c:v>
                </c:pt>
                <c:pt idx="635">
                  <c:v>12.72</c:v>
                </c:pt>
                <c:pt idx="636">
                  <c:v>12.74</c:v>
                </c:pt>
                <c:pt idx="637">
                  <c:v>12.76</c:v>
                </c:pt>
                <c:pt idx="638">
                  <c:v>12.78</c:v>
                </c:pt>
                <c:pt idx="639">
                  <c:v>12.8</c:v>
                </c:pt>
                <c:pt idx="640">
                  <c:v>12.82</c:v>
                </c:pt>
                <c:pt idx="641">
                  <c:v>12.84</c:v>
                </c:pt>
                <c:pt idx="642">
                  <c:v>12.86</c:v>
                </c:pt>
                <c:pt idx="643">
                  <c:v>12.88</c:v>
                </c:pt>
                <c:pt idx="644">
                  <c:v>12.9</c:v>
                </c:pt>
                <c:pt idx="645">
                  <c:v>12.92</c:v>
                </c:pt>
                <c:pt idx="646">
                  <c:v>12.94</c:v>
                </c:pt>
                <c:pt idx="647">
                  <c:v>12.96</c:v>
                </c:pt>
                <c:pt idx="648">
                  <c:v>12.98</c:v>
                </c:pt>
                <c:pt idx="649">
                  <c:v>13</c:v>
                </c:pt>
                <c:pt idx="650">
                  <c:v>13.02</c:v>
                </c:pt>
                <c:pt idx="651">
                  <c:v>13.04</c:v>
                </c:pt>
                <c:pt idx="652">
                  <c:v>13.06</c:v>
                </c:pt>
                <c:pt idx="653">
                  <c:v>13.08</c:v>
                </c:pt>
                <c:pt idx="654">
                  <c:v>13.1</c:v>
                </c:pt>
                <c:pt idx="655">
                  <c:v>13.12</c:v>
                </c:pt>
                <c:pt idx="656">
                  <c:v>13.14</c:v>
                </c:pt>
                <c:pt idx="657">
                  <c:v>13.16</c:v>
                </c:pt>
                <c:pt idx="658">
                  <c:v>13.18</c:v>
                </c:pt>
                <c:pt idx="659">
                  <c:v>13.2</c:v>
                </c:pt>
                <c:pt idx="660">
                  <c:v>13.22</c:v>
                </c:pt>
                <c:pt idx="661">
                  <c:v>13.24</c:v>
                </c:pt>
                <c:pt idx="662">
                  <c:v>13.26</c:v>
                </c:pt>
                <c:pt idx="663">
                  <c:v>13.28</c:v>
                </c:pt>
                <c:pt idx="664">
                  <c:v>13.3</c:v>
                </c:pt>
                <c:pt idx="665">
                  <c:v>13.32</c:v>
                </c:pt>
                <c:pt idx="666">
                  <c:v>13.34</c:v>
                </c:pt>
                <c:pt idx="667">
                  <c:v>13.36</c:v>
                </c:pt>
                <c:pt idx="668">
                  <c:v>13.38</c:v>
                </c:pt>
                <c:pt idx="669">
                  <c:v>13.4</c:v>
                </c:pt>
                <c:pt idx="670">
                  <c:v>13.42</c:v>
                </c:pt>
                <c:pt idx="671">
                  <c:v>13.44</c:v>
                </c:pt>
                <c:pt idx="672">
                  <c:v>13.46</c:v>
                </c:pt>
                <c:pt idx="673">
                  <c:v>13.48</c:v>
                </c:pt>
                <c:pt idx="674">
                  <c:v>13.5</c:v>
                </c:pt>
                <c:pt idx="675">
                  <c:v>13.52</c:v>
                </c:pt>
                <c:pt idx="676">
                  <c:v>13.54</c:v>
                </c:pt>
                <c:pt idx="677">
                  <c:v>13.56</c:v>
                </c:pt>
                <c:pt idx="678">
                  <c:v>13.58</c:v>
                </c:pt>
                <c:pt idx="679">
                  <c:v>13.6</c:v>
                </c:pt>
                <c:pt idx="680">
                  <c:v>13.62</c:v>
                </c:pt>
                <c:pt idx="681">
                  <c:v>13.64</c:v>
                </c:pt>
                <c:pt idx="682">
                  <c:v>13.66</c:v>
                </c:pt>
                <c:pt idx="683">
                  <c:v>13.68</c:v>
                </c:pt>
                <c:pt idx="684">
                  <c:v>13.7</c:v>
                </c:pt>
                <c:pt idx="685">
                  <c:v>13.72</c:v>
                </c:pt>
                <c:pt idx="686">
                  <c:v>13.74</c:v>
                </c:pt>
                <c:pt idx="687">
                  <c:v>13.76</c:v>
                </c:pt>
                <c:pt idx="688">
                  <c:v>13.78</c:v>
                </c:pt>
                <c:pt idx="689">
                  <c:v>13.8</c:v>
                </c:pt>
                <c:pt idx="690">
                  <c:v>13.82</c:v>
                </c:pt>
                <c:pt idx="691">
                  <c:v>13.84</c:v>
                </c:pt>
                <c:pt idx="692">
                  <c:v>13.86</c:v>
                </c:pt>
                <c:pt idx="693">
                  <c:v>13.88</c:v>
                </c:pt>
                <c:pt idx="694">
                  <c:v>13.9</c:v>
                </c:pt>
                <c:pt idx="695">
                  <c:v>13.92</c:v>
                </c:pt>
                <c:pt idx="696">
                  <c:v>13.94</c:v>
                </c:pt>
                <c:pt idx="697">
                  <c:v>13.96</c:v>
                </c:pt>
                <c:pt idx="698">
                  <c:v>13.98</c:v>
                </c:pt>
                <c:pt idx="699">
                  <c:v>14</c:v>
                </c:pt>
                <c:pt idx="700">
                  <c:v>14.02</c:v>
                </c:pt>
                <c:pt idx="701">
                  <c:v>14.04</c:v>
                </c:pt>
                <c:pt idx="702">
                  <c:v>14.06</c:v>
                </c:pt>
                <c:pt idx="703">
                  <c:v>14.08</c:v>
                </c:pt>
                <c:pt idx="704">
                  <c:v>14.1</c:v>
                </c:pt>
                <c:pt idx="705">
                  <c:v>14.12</c:v>
                </c:pt>
                <c:pt idx="706">
                  <c:v>14.14</c:v>
                </c:pt>
                <c:pt idx="707">
                  <c:v>14.16</c:v>
                </c:pt>
                <c:pt idx="708">
                  <c:v>14.18</c:v>
                </c:pt>
                <c:pt idx="709">
                  <c:v>14.2</c:v>
                </c:pt>
                <c:pt idx="710">
                  <c:v>14.22</c:v>
                </c:pt>
                <c:pt idx="711">
                  <c:v>14.24</c:v>
                </c:pt>
                <c:pt idx="712">
                  <c:v>14.26</c:v>
                </c:pt>
                <c:pt idx="713">
                  <c:v>14.28</c:v>
                </c:pt>
                <c:pt idx="714">
                  <c:v>14.3</c:v>
                </c:pt>
                <c:pt idx="715">
                  <c:v>14.32</c:v>
                </c:pt>
                <c:pt idx="716">
                  <c:v>14.34</c:v>
                </c:pt>
                <c:pt idx="717">
                  <c:v>14.36</c:v>
                </c:pt>
                <c:pt idx="718">
                  <c:v>14.38</c:v>
                </c:pt>
                <c:pt idx="719">
                  <c:v>14.4</c:v>
                </c:pt>
                <c:pt idx="720">
                  <c:v>14.42</c:v>
                </c:pt>
                <c:pt idx="721">
                  <c:v>14.44</c:v>
                </c:pt>
                <c:pt idx="722">
                  <c:v>14.46</c:v>
                </c:pt>
                <c:pt idx="723">
                  <c:v>14.48</c:v>
                </c:pt>
                <c:pt idx="724">
                  <c:v>14.5</c:v>
                </c:pt>
                <c:pt idx="725">
                  <c:v>14.52</c:v>
                </c:pt>
                <c:pt idx="726">
                  <c:v>14.54</c:v>
                </c:pt>
                <c:pt idx="727">
                  <c:v>14.56</c:v>
                </c:pt>
                <c:pt idx="728">
                  <c:v>14.58</c:v>
                </c:pt>
                <c:pt idx="729">
                  <c:v>14.6</c:v>
                </c:pt>
                <c:pt idx="730">
                  <c:v>14.62</c:v>
                </c:pt>
                <c:pt idx="731">
                  <c:v>14.64</c:v>
                </c:pt>
                <c:pt idx="732">
                  <c:v>14.66</c:v>
                </c:pt>
                <c:pt idx="733">
                  <c:v>14.68</c:v>
                </c:pt>
                <c:pt idx="734">
                  <c:v>14.7</c:v>
                </c:pt>
                <c:pt idx="735">
                  <c:v>14.72</c:v>
                </c:pt>
                <c:pt idx="736">
                  <c:v>14.74</c:v>
                </c:pt>
                <c:pt idx="737">
                  <c:v>14.76</c:v>
                </c:pt>
                <c:pt idx="738">
                  <c:v>14.78</c:v>
                </c:pt>
                <c:pt idx="739">
                  <c:v>14.8</c:v>
                </c:pt>
                <c:pt idx="740">
                  <c:v>14.82</c:v>
                </c:pt>
                <c:pt idx="741">
                  <c:v>14.84</c:v>
                </c:pt>
                <c:pt idx="742">
                  <c:v>14.86</c:v>
                </c:pt>
                <c:pt idx="743">
                  <c:v>14.88</c:v>
                </c:pt>
                <c:pt idx="744">
                  <c:v>14.9</c:v>
                </c:pt>
                <c:pt idx="745">
                  <c:v>14.92</c:v>
                </c:pt>
                <c:pt idx="746">
                  <c:v>14.94</c:v>
                </c:pt>
                <c:pt idx="747">
                  <c:v>14.96</c:v>
                </c:pt>
                <c:pt idx="748">
                  <c:v>14.98</c:v>
                </c:pt>
                <c:pt idx="749">
                  <c:v>15</c:v>
                </c:pt>
                <c:pt idx="750">
                  <c:v>15.02</c:v>
                </c:pt>
                <c:pt idx="751">
                  <c:v>15.04</c:v>
                </c:pt>
                <c:pt idx="752">
                  <c:v>15.06</c:v>
                </c:pt>
                <c:pt idx="753">
                  <c:v>15.08</c:v>
                </c:pt>
                <c:pt idx="754">
                  <c:v>15.1</c:v>
                </c:pt>
                <c:pt idx="755">
                  <c:v>15.12</c:v>
                </c:pt>
                <c:pt idx="756">
                  <c:v>15.14</c:v>
                </c:pt>
                <c:pt idx="757">
                  <c:v>15.16</c:v>
                </c:pt>
                <c:pt idx="758">
                  <c:v>15.18</c:v>
                </c:pt>
                <c:pt idx="759">
                  <c:v>15.2</c:v>
                </c:pt>
                <c:pt idx="760">
                  <c:v>15.22</c:v>
                </c:pt>
                <c:pt idx="761">
                  <c:v>15.24</c:v>
                </c:pt>
                <c:pt idx="762">
                  <c:v>15.26</c:v>
                </c:pt>
                <c:pt idx="763">
                  <c:v>15.28</c:v>
                </c:pt>
                <c:pt idx="764">
                  <c:v>15.3</c:v>
                </c:pt>
                <c:pt idx="765">
                  <c:v>15.32</c:v>
                </c:pt>
                <c:pt idx="766">
                  <c:v>15.34</c:v>
                </c:pt>
                <c:pt idx="767">
                  <c:v>15.36</c:v>
                </c:pt>
                <c:pt idx="768">
                  <c:v>15.38</c:v>
                </c:pt>
                <c:pt idx="769">
                  <c:v>15.4</c:v>
                </c:pt>
                <c:pt idx="770">
                  <c:v>15.42</c:v>
                </c:pt>
                <c:pt idx="771">
                  <c:v>15.44</c:v>
                </c:pt>
                <c:pt idx="772">
                  <c:v>15.46</c:v>
                </c:pt>
                <c:pt idx="773">
                  <c:v>15.48</c:v>
                </c:pt>
                <c:pt idx="774">
                  <c:v>15.5</c:v>
                </c:pt>
                <c:pt idx="775">
                  <c:v>15.52</c:v>
                </c:pt>
                <c:pt idx="776">
                  <c:v>15.54</c:v>
                </c:pt>
                <c:pt idx="777">
                  <c:v>15.56</c:v>
                </c:pt>
                <c:pt idx="778">
                  <c:v>15.58</c:v>
                </c:pt>
                <c:pt idx="779">
                  <c:v>15.6</c:v>
                </c:pt>
                <c:pt idx="780">
                  <c:v>15.62</c:v>
                </c:pt>
                <c:pt idx="781">
                  <c:v>15.64</c:v>
                </c:pt>
                <c:pt idx="782">
                  <c:v>15.66</c:v>
                </c:pt>
                <c:pt idx="783">
                  <c:v>15.68</c:v>
                </c:pt>
                <c:pt idx="784">
                  <c:v>15.7</c:v>
                </c:pt>
                <c:pt idx="785">
                  <c:v>15.72</c:v>
                </c:pt>
                <c:pt idx="786">
                  <c:v>15.74</c:v>
                </c:pt>
                <c:pt idx="787">
                  <c:v>15.76</c:v>
                </c:pt>
                <c:pt idx="788">
                  <c:v>15.78</c:v>
                </c:pt>
                <c:pt idx="789">
                  <c:v>15.8</c:v>
                </c:pt>
                <c:pt idx="790">
                  <c:v>15.82</c:v>
                </c:pt>
                <c:pt idx="791">
                  <c:v>15.84</c:v>
                </c:pt>
                <c:pt idx="792">
                  <c:v>15.86</c:v>
                </c:pt>
                <c:pt idx="793">
                  <c:v>15.88</c:v>
                </c:pt>
                <c:pt idx="794">
                  <c:v>15.9</c:v>
                </c:pt>
                <c:pt idx="795">
                  <c:v>15.92</c:v>
                </c:pt>
                <c:pt idx="796">
                  <c:v>15.94</c:v>
                </c:pt>
                <c:pt idx="797">
                  <c:v>15.96</c:v>
                </c:pt>
                <c:pt idx="798">
                  <c:v>15.98</c:v>
                </c:pt>
                <c:pt idx="799">
                  <c:v>16</c:v>
                </c:pt>
                <c:pt idx="800">
                  <c:v>16.02</c:v>
                </c:pt>
                <c:pt idx="801">
                  <c:v>16.04</c:v>
                </c:pt>
                <c:pt idx="802">
                  <c:v>16.059999999999999</c:v>
                </c:pt>
                <c:pt idx="803">
                  <c:v>16.079999999999998</c:v>
                </c:pt>
                <c:pt idx="804">
                  <c:v>16.100000000000001</c:v>
                </c:pt>
                <c:pt idx="805">
                  <c:v>16.12</c:v>
                </c:pt>
                <c:pt idx="806">
                  <c:v>16.14</c:v>
                </c:pt>
                <c:pt idx="807">
                  <c:v>16.16</c:v>
                </c:pt>
                <c:pt idx="808">
                  <c:v>16.18</c:v>
                </c:pt>
                <c:pt idx="809">
                  <c:v>16.2</c:v>
                </c:pt>
                <c:pt idx="810">
                  <c:v>16.22</c:v>
                </c:pt>
                <c:pt idx="811">
                  <c:v>16.239999999999998</c:v>
                </c:pt>
                <c:pt idx="812">
                  <c:v>16.260000000000002</c:v>
                </c:pt>
                <c:pt idx="813">
                  <c:v>16.28</c:v>
                </c:pt>
                <c:pt idx="814">
                  <c:v>16.3</c:v>
                </c:pt>
                <c:pt idx="815">
                  <c:v>16.32</c:v>
                </c:pt>
                <c:pt idx="816">
                  <c:v>16.34</c:v>
                </c:pt>
                <c:pt idx="817">
                  <c:v>16.36</c:v>
                </c:pt>
                <c:pt idx="818">
                  <c:v>16.38</c:v>
                </c:pt>
                <c:pt idx="819">
                  <c:v>16.399999999999999</c:v>
                </c:pt>
                <c:pt idx="820">
                  <c:v>16.420000000000002</c:v>
                </c:pt>
                <c:pt idx="821">
                  <c:v>16.440000000000001</c:v>
                </c:pt>
                <c:pt idx="822">
                  <c:v>16.46</c:v>
                </c:pt>
                <c:pt idx="823">
                  <c:v>16.48</c:v>
                </c:pt>
                <c:pt idx="824">
                  <c:v>16.5</c:v>
                </c:pt>
                <c:pt idx="825">
                  <c:v>16.52</c:v>
                </c:pt>
                <c:pt idx="826">
                  <c:v>16.54</c:v>
                </c:pt>
                <c:pt idx="827">
                  <c:v>16.559999999999999</c:v>
                </c:pt>
                <c:pt idx="828">
                  <c:v>16.579999999999998</c:v>
                </c:pt>
                <c:pt idx="829">
                  <c:v>16.600000000000001</c:v>
                </c:pt>
                <c:pt idx="830">
                  <c:v>16.62</c:v>
                </c:pt>
                <c:pt idx="831">
                  <c:v>16.64</c:v>
                </c:pt>
                <c:pt idx="832">
                  <c:v>16.66</c:v>
                </c:pt>
                <c:pt idx="833">
                  <c:v>16.68</c:v>
                </c:pt>
                <c:pt idx="834">
                  <c:v>16.7</c:v>
                </c:pt>
                <c:pt idx="835">
                  <c:v>16.72</c:v>
                </c:pt>
                <c:pt idx="836">
                  <c:v>16.739999999999998</c:v>
                </c:pt>
                <c:pt idx="837">
                  <c:v>16.760000000000002</c:v>
                </c:pt>
                <c:pt idx="838">
                  <c:v>16.78</c:v>
                </c:pt>
                <c:pt idx="839">
                  <c:v>16.8</c:v>
                </c:pt>
                <c:pt idx="840">
                  <c:v>16.82</c:v>
                </c:pt>
                <c:pt idx="841">
                  <c:v>16.84</c:v>
                </c:pt>
                <c:pt idx="842">
                  <c:v>16.86</c:v>
                </c:pt>
                <c:pt idx="843">
                  <c:v>16.88</c:v>
                </c:pt>
                <c:pt idx="844">
                  <c:v>16.899999999999999</c:v>
                </c:pt>
                <c:pt idx="845">
                  <c:v>16.920000000000002</c:v>
                </c:pt>
                <c:pt idx="846">
                  <c:v>16.940000000000001</c:v>
                </c:pt>
                <c:pt idx="847">
                  <c:v>16.96</c:v>
                </c:pt>
                <c:pt idx="848">
                  <c:v>16.98</c:v>
                </c:pt>
                <c:pt idx="849">
                  <c:v>17</c:v>
                </c:pt>
                <c:pt idx="850">
                  <c:v>17.02</c:v>
                </c:pt>
                <c:pt idx="851">
                  <c:v>17.04</c:v>
                </c:pt>
                <c:pt idx="852">
                  <c:v>17.059999999999999</c:v>
                </c:pt>
                <c:pt idx="853">
                  <c:v>17.079999999999998</c:v>
                </c:pt>
                <c:pt idx="854">
                  <c:v>17.100000000000001</c:v>
                </c:pt>
                <c:pt idx="855">
                  <c:v>17.12</c:v>
                </c:pt>
                <c:pt idx="856">
                  <c:v>17.14</c:v>
                </c:pt>
                <c:pt idx="857">
                  <c:v>17.16</c:v>
                </c:pt>
                <c:pt idx="858">
                  <c:v>17.18</c:v>
                </c:pt>
                <c:pt idx="859">
                  <c:v>17.2</c:v>
                </c:pt>
                <c:pt idx="860">
                  <c:v>17.22</c:v>
                </c:pt>
                <c:pt idx="861">
                  <c:v>17.239999999999998</c:v>
                </c:pt>
                <c:pt idx="862">
                  <c:v>17.260000000000002</c:v>
                </c:pt>
                <c:pt idx="863">
                  <c:v>17.28</c:v>
                </c:pt>
                <c:pt idx="864">
                  <c:v>17.3</c:v>
                </c:pt>
                <c:pt idx="865">
                  <c:v>17.32</c:v>
                </c:pt>
                <c:pt idx="866">
                  <c:v>17.34</c:v>
                </c:pt>
                <c:pt idx="867">
                  <c:v>17.36</c:v>
                </c:pt>
                <c:pt idx="868">
                  <c:v>17.38</c:v>
                </c:pt>
                <c:pt idx="869">
                  <c:v>17.399999999999999</c:v>
                </c:pt>
                <c:pt idx="870">
                  <c:v>17.420000000000002</c:v>
                </c:pt>
                <c:pt idx="871">
                  <c:v>17.440000000000001</c:v>
                </c:pt>
                <c:pt idx="872">
                  <c:v>17.46</c:v>
                </c:pt>
                <c:pt idx="873">
                  <c:v>17.48</c:v>
                </c:pt>
                <c:pt idx="874">
                  <c:v>17.5</c:v>
                </c:pt>
                <c:pt idx="875">
                  <c:v>17.52</c:v>
                </c:pt>
                <c:pt idx="876">
                  <c:v>17.54</c:v>
                </c:pt>
                <c:pt idx="877">
                  <c:v>17.559999999999999</c:v>
                </c:pt>
                <c:pt idx="878">
                  <c:v>17.579999999999998</c:v>
                </c:pt>
                <c:pt idx="879">
                  <c:v>17.600000000000001</c:v>
                </c:pt>
                <c:pt idx="880">
                  <c:v>17.62</c:v>
                </c:pt>
                <c:pt idx="881">
                  <c:v>17.64</c:v>
                </c:pt>
                <c:pt idx="882">
                  <c:v>17.66</c:v>
                </c:pt>
                <c:pt idx="883">
                  <c:v>17.68</c:v>
                </c:pt>
                <c:pt idx="884">
                  <c:v>17.7</c:v>
                </c:pt>
                <c:pt idx="885">
                  <c:v>17.72</c:v>
                </c:pt>
                <c:pt idx="886">
                  <c:v>17.739999999999998</c:v>
                </c:pt>
                <c:pt idx="887">
                  <c:v>17.760000000000002</c:v>
                </c:pt>
                <c:pt idx="888">
                  <c:v>17.78</c:v>
                </c:pt>
                <c:pt idx="889">
                  <c:v>17.8</c:v>
                </c:pt>
                <c:pt idx="890">
                  <c:v>17.82</c:v>
                </c:pt>
                <c:pt idx="891">
                  <c:v>17.84</c:v>
                </c:pt>
                <c:pt idx="892">
                  <c:v>17.86</c:v>
                </c:pt>
                <c:pt idx="893">
                  <c:v>17.88</c:v>
                </c:pt>
                <c:pt idx="894">
                  <c:v>17.899999999999999</c:v>
                </c:pt>
                <c:pt idx="895">
                  <c:v>17.920000000000002</c:v>
                </c:pt>
                <c:pt idx="896">
                  <c:v>17.940000000000001</c:v>
                </c:pt>
                <c:pt idx="897">
                  <c:v>17.96</c:v>
                </c:pt>
                <c:pt idx="898">
                  <c:v>17.98</c:v>
                </c:pt>
                <c:pt idx="899">
                  <c:v>18</c:v>
                </c:pt>
                <c:pt idx="900">
                  <c:v>18.02</c:v>
                </c:pt>
                <c:pt idx="901">
                  <c:v>18.04</c:v>
                </c:pt>
                <c:pt idx="902">
                  <c:v>18.059999999999999</c:v>
                </c:pt>
                <c:pt idx="903">
                  <c:v>18.079999999999998</c:v>
                </c:pt>
                <c:pt idx="904">
                  <c:v>18.100000000000001</c:v>
                </c:pt>
                <c:pt idx="905">
                  <c:v>18.12</c:v>
                </c:pt>
                <c:pt idx="906">
                  <c:v>18.14</c:v>
                </c:pt>
                <c:pt idx="907">
                  <c:v>18.16</c:v>
                </c:pt>
                <c:pt idx="908">
                  <c:v>18.18</c:v>
                </c:pt>
                <c:pt idx="909">
                  <c:v>18.2</c:v>
                </c:pt>
                <c:pt idx="910">
                  <c:v>18.22</c:v>
                </c:pt>
                <c:pt idx="911">
                  <c:v>18.239999999999998</c:v>
                </c:pt>
                <c:pt idx="912">
                  <c:v>18.260000000000002</c:v>
                </c:pt>
                <c:pt idx="913">
                  <c:v>18.28</c:v>
                </c:pt>
                <c:pt idx="914">
                  <c:v>18.3</c:v>
                </c:pt>
                <c:pt idx="915">
                  <c:v>18.32</c:v>
                </c:pt>
                <c:pt idx="916">
                  <c:v>18.34</c:v>
                </c:pt>
                <c:pt idx="917">
                  <c:v>18.36</c:v>
                </c:pt>
                <c:pt idx="918">
                  <c:v>18.38</c:v>
                </c:pt>
                <c:pt idx="919">
                  <c:v>18.399999999999999</c:v>
                </c:pt>
                <c:pt idx="920">
                  <c:v>18.420000000000002</c:v>
                </c:pt>
                <c:pt idx="921">
                  <c:v>18.440000000000001</c:v>
                </c:pt>
                <c:pt idx="922">
                  <c:v>18.46</c:v>
                </c:pt>
                <c:pt idx="923">
                  <c:v>18.48</c:v>
                </c:pt>
                <c:pt idx="924">
                  <c:v>18.5</c:v>
                </c:pt>
                <c:pt idx="925">
                  <c:v>18.52</c:v>
                </c:pt>
                <c:pt idx="926">
                  <c:v>18.54</c:v>
                </c:pt>
                <c:pt idx="927">
                  <c:v>18.559999999999999</c:v>
                </c:pt>
                <c:pt idx="928">
                  <c:v>18.579999999999998</c:v>
                </c:pt>
                <c:pt idx="929">
                  <c:v>18.600000000000001</c:v>
                </c:pt>
                <c:pt idx="930">
                  <c:v>18.62</c:v>
                </c:pt>
                <c:pt idx="931">
                  <c:v>18.64</c:v>
                </c:pt>
                <c:pt idx="932">
                  <c:v>18.66</c:v>
                </c:pt>
                <c:pt idx="933">
                  <c:v>18.68</c:v>
                </c:pt>
                <c:pt idx="934">
                  <c:v>18.7</c:v>
                </c:pt>
                <c:pt idx="935">
                  <c:v>18.72</c:v>
                </c:pt>
                <c:pt idx="936">
                  <c:v>18.739999999999998</c:v>
                </c:pt>
                <c:pt idx="937">
                  <c:v>18.760000000000002</c:v>
                </c:pt>
                <c:pt idx="938">
                  <c:v>18.78</c:v>
                </c:pt>
                <c:pt idx="939">
                  <c:v>18.8</c:v>
                </c:pt>
                <c:pt idx="940">
                  <c:v>18.82</c:v>
                </c:pt>
                <c:pt idx="941">
                  <c:v>18.84</c:v>
                </c:pt>
                <c:pt idx="942">
                  <c:v>18.86</c:v>
                </c:pt>
                <c:pt idx="943">
                  <c:v>18.88</c:v>
                </c:pt>
                <c:pt idx="944">
                  <c:v>18.899999999999999</c:v>
                </c:pt>
                <c:pt idx="945">
                  <c:v>18.920000000000002</c:v>
                </c:pt>
                <c:pt idx="946">
                  <c:v>18.940000000000001</c:v>
                </c:pt>
                <c:pt idx="947">
                  <c:v>18.96</c:v>
                </c:pt>
                <c:pt idx="948">
                  <c:v>18.98</c:v>
                </c:pt>
                <c:pt idx="949">
                  <c:v>19</c:v>
                </c:pt>
                <c:pt idx="950">
                  <c:v>19.02</c:v>
                </c:pt>
                <c:pt idx="951">
                  <c:v>19.04</c:v>
                </c:pt>
                <c:pt idx="952">
                  <c:v>19.059999999999999</c:v>
                </c:pt>
                <c:pt idx="953">
                  <c:v>19.079999999999998</c:v>
                </c:pt>
                <c:pt idx="954">
                  <c:v>19.100000000000001</c:v>
                </c:pt>
                <c:pt idx="955">
                  <c:v>19.12</c:v>
                </c:pt>
                <c:pt idx="956">
                  <c:v>19.14</c:v>
                </c:pt>
                <c:pt idx="957">
                  <c:v>19.16</c:v>
                </c:pt>
                <c:pt idx="958">
                  <c:v>19.18</c:v>
                </c:pt>
                <c:pt idx="959">
                  <c:v>19.2</c:v>
                </c:pt>
                <c:pt idx="960">
                  <c:v>19.22</c:v>
                </c:pt>
                <c:pt idx="961">
                  <c:v>19.239999999999998</c:v>
                </c:pt>
                <c:pt idx="962">
                  <c:v>19.260000000000002</c:v>
                </c:pt>
                <c:pt idx="963">
                  <c:v>19.28</c:v>
                </c:pt>
                <c:pt idx="964">
                  <c:v>19.3</c:v>
                </c:pt>
                <c:pt idx="965">
                  <c:v>19.32</c:v>
                </c:pt>
                <c:pt idx="966">
                  <c:v>19.34</c:v>
                </c:pt>
                <c:pt idx="967">
                  <c:v>19.36</c:v>
                </c:pt>
                <c:pt idx="968">
                  <c:v>19.38</c:v>
                </c:pt>
                <c:pt idx="969">
                  <c:v>19.399999999999999</c:v>
                </c:pt>
                <c:pt idx="970">
                  <c:v>19.420000000000002</c:v>
                </c:pt>
                <c:pt idx="971">
                  <c:v>19.440000000000001</c:v>
                </c:pt>
                <c:pt idx="972">
                  <c:v>19.46</c:v>
                </c:pt>
                <c:pt idx="973">
                  <c:v>19.48</c:v>
                </c:pt>
                <c:pt idx="974">
                  <c:v>19.5</c:v>
                </c:pt>
                <c:pt idx="975">
                  <c:v>19.52</c:v>
                </c:pt>
                <c:pt idx="976">
                  <c:v>19.54</c:v>
                </c:pt>
                <c:pt idx="977">
                  <c:v>19.559999999999999</c:v>
                </c:pt>
                <c:pt idx="978">
                  <c:v>19.579999999999998</c:v>
                </c:pt>
                <c:pt idx="979">
                  <c:v>19.600000000000001</c:v>
                </c:pt>
                <c:pt idx="980">
                  <c:v>19.62</c:v>
                </c:pt>
                <c:pt idx="981">
                  <c:v>19.64</c:v>
                </c:pt>
                <c:pt idx="982">
                  <c:v>19.66</c:v>
                </c:pt>
                <c:pt idx="983">
                  <c:v>19.68</c:v>
                </c:pt>
                <c:pt idx="984">
                  <c:v>19.7</c:v>
                </c:pt>
                <c:pt idx="985">
                  <c:v>19.72</c:v>
                </c:pt>
                <c:pt idx="986">
                  <c:v>19.739999999999998</c:v>
                </c:pt>
                <c:pt idx="987">
                  <c:v>19.760000000000002</c:v>
                </c:pt>
                <c:pt idx="988">
                  <c:v>19.78</c:v>
                </c:pt>
                <c:pt idx="989">
                  <c:v>19.8</c:v>
                </c:pt>
                <c:pt idx="990">
                  <c:v>19.82</c:v>
                </c:pt>
                <c:pt idx="991">
                  <c:v>19.84</c:v>
                </c:pt>
                <c:pt idx="992">
                  <c:v>19.86</c:v>
                </c:pt>
                <c:pt idx="993">
                  <c:v>19.88</c:v>
                </c:pt>
                <c:pt idx="994">
                  <c:v>19.899999999999999</c:v>
                </c:pt>
                <c:pt idx="995">
                  <c:v>19.920000000000002</c:v>
                </c:pt>
                <c:pt idx="996">
                  <c:v>19.940000000000001</c:v>
                </c:pt>
                <c:pt idx="997">
                  <c:v>19.96</c:v>
                </c:pt>
                <c:pt idx="998">
                  <c:v>19.98</c:v>
                </c:pt>
                <c:pt idx="999">
                  <c:v>20</c:v>
                </c:pt>
                <c:pt idx="1000">
                  <c:v>20.02</c:v>
                </c:pt>
                <c:pt idx="1001">
                  <c:v>20.04</c:v>
                </c:pt>
                <c:pt idx="1002">
                  <c:v>20.059999999999999</c:v>
                </c:pt>
                <c:pt idx="1003">
                  <c:v>20.079999999999998</c:v>
                </c:pt>
                <c:pt idx="1004">
                  <c:v>20.100000000000001</c:v>
                </c:pt>
                <c:pt idx="1005">
                  <c:v>20.12</c:v>
                </c:pt>
                <c:pt idx="1006">
                  <c:v>20.14</c:v>
                </c:pt>
                <c:pt idx="1007">
                  <c:v>20.16</c:v>
                </c:pt>
                <c:pt idx="1008">
                  <c:v>20.18</c:v>
                </c:pt>
                <c:pt idx="1009">
                  <c:v>20.2</c:v>
                </c:pt>
                <c:pt idx="1010">
                  <c:v>20.22</c:v>
                </c:pt>
                <c:pt idx="1011">
                  <c:v>20.239999999999998</c:v>
                </c:pt>
                <c:pt idx="1012">
                  <c:v>20.260000000000002</c:v>
                </c:pt>
                <c:pt idx="1013">
                  <c:v>20.28</c:v>
                </c:pt>
                <c:pt idx="1014">
                  <c:v>20.3</c:v>
                </c:pt>
                <c:pt idx="1015">
                  <c:v>20.32</c:v>
                </c:pt>
                <c:pt idx="1016">
                  <c:v>20.34</c:v>
                </c:pt>
                <c:pt idx="1017">
                  <c:v>20.36</c:v>
                </c:pt>
                <c:pt idx="1018">
                  <c:v>20.38</c:v>
                </c:pt>
                <c:pt idx="1019">
                  <c:v>20.399999999999999</c:v>
                </c:pt>
                <c:pt idx="1020">
                  <c:v>20.420000000000002</c:v>
                </c:pt>
                <c:pt idx="1021">
                  <c:v>20.440000000000001</c:v>
                </c:pt>
                <c:pt idx="1022">
                  <c:v>20.46</c:v>
                </c:pt>
                <c:pt idx="1023">
                  <c:v>20.48</c:v>
                </c:pt>
                <c:pt idx="1024">
                  <c:v>20.5</c:v>
                </c:pt>
                <c:pt idx="1025">
                  <c:v>20.52</c:v>
                </c:pt>
                <c:pt idx="1026">
                  <c:v>20.54</c:v>
                </c:pt>
                <c:pt idx="1027">
                  <c:v>20.56</c:v>
                </c:pt>
                <c:pt idx="1028">
                  <c:v>20.58</c:v>
                </c:pt>
                <c:pt idx="1029">
                  <c:v>20.6</c:v>
                </c:pt>
                <c:pt idx="1030">
                  <c:v>20.62</c:v>
                </c:pt>
                <c:pt idx="1031">
                  <c:v>20.64</c:v>
                </c:pt>
                <c:pt idx="1032">
                  <c:v>20.66</c:v>
                </c:pt>
                <c:pt idx="1033">
                  <c:v>20.68</c:v>
                </c:pt>
                <c:pt idx="1034">
                  <c:v>20.7</c:v>
                </c:pt>
                <c:pt idx="1035">
                  <c:v>20.72</c:v>
                </c:pt>
                <c:pt idx="1036">
                  <c:v>20.74</c:v>
                </c:pt>
                <c:pt idx="1037">
                  <c:v>20.76</c:v>
                </c:pt>
                <c:pt idx="1038">
                  <c:v>20.78</c:v>
                </c:pt>
                <c:pt idx="1039">
                  <c:v>20.8</c:v>
                </c:pt>
                <c:pt idx="1040">
                  <c:v>20.82</c:v>
                </c:pt>
                <c:pt idx="1041">
                  <c:v>20.84</c:v>
                </c:pt>
                <c:pt idx="1042">
                  <c:v>20.86</c:v>
                </c:pt>
                <c:pt idx="1043">
                  <c:v>20.88</c:v>
                </c:pt>
                <c:pt idx="1044">
                  <c:v>20.9</c:v>
                </c:pt>
                <c:pt idx="1045">
                  <c:v>20.92</c:v>
                </c:pt>
                <c:pt idx="1046">
                  <c:v>20.94</c:v>
                </c:pt>
                <c:pt idx="1047">
                  <c:v>20.96</c:v>
                </c:pt>
                <c:pt idx="1048">
                  <c:v>20.98</c:v>
                </c:pt>
                <c:pt idx="1049">
                  <c:v>21</c:v>
                </c:pt>
                <c:pt idx="1050">
                  <c:v>21.02</c:v>
                </c:pt>
                <c:pt idx="1051">
                  <c:v>21.04</c:v>
                </c:pt>
                <c:pt idx="1052">
                  <c:v>21.06</c:v>
                </c:pt>
                <c:pt idx="1053">
                  <c:v>21.08</c:v>
                </c:pt>
                <c:pt idx="1054">
                  <c:v>21.1</c:v>
                </c:pt>
                <c:pt idx="1055">
                  <c:v>21.12</c:v>
                </c:pt>
                <c:pt idx="1056">
                  <c:v>21.14</c:v>
                </c:pt>
                <c:pt idx="1057">
                  <c:v>21.16</c:v>
                </c:pt>
                <c:pt idx="1058">
                  <c:v>21.18</c:v>
                </c:pt>
                <c:pt idx="1059">
                  <c:v>21.2</c:v>
                </c:pt>
                <c:pt idx="1060">
                  <c:v>21.22</c:v>
                </c:pt>
                <c:pt idx="1061">
                  <c:v>21.24</c:v>
                </c:pt>
                <c:pt idx="1062">
                  <c:v>21.26</c:v>
                </c:pt>
                <c:pt idx="1063">
                  <c:v>21.28</c:v>
                </c:pt>
                <c:pt idx="1064">
                  <c:v>21.3</c:v>
                </c:pt>
                <c:pt idx="1065">
                  <c:v>21.32</c:v>
                </c:pt>
                <c:pt idx="1066">
                  <c:v>21.34</c:v>
                </c:pt>
                <c:pt idx="1067">
                  <c:v>21.36</c:v>
                </c:pt>
                <c:pt idx="1068">
                  <c:v>21.38</c:v>
                </c:pt>
                <c:pt idx="1069">
                  <c:v>21.4</c:v>
                </c:pt>
                <c:pt idx="1070">
                  <c:v>21.42</c:v>
                </c:pt>
                <c:pt idx="1071">
                  <c:v>21.44</c:v>
                </c:pt>
                <c:pt idx="1072">
                  <c:v>21.46</c:v>
                </c:pt>
                <c:pt idx="1073">
                  <c:v>21.48</c:v>
                </c:pt>
                <c:pt idx="1074">
                  <c:v>21.5</c:v>
                </c:pt>
                <c:pt idx="1075">
                  <c:v>21.52</c:v>
                </c:pt>
                <c:pt idx="1076">
                  <c:v>21.54</c:v>
                </c:pt>
                <c:pt idx="1077">
                  <c:v>21.56</c:v>
                </c:pt>
                <c:pt idx="1078">
                  <c:v>21.58</c:v>
                </c:pt>
                <c:pt idx="1079">
                  <c:v>21.6</c:v>
                </c:pt>
                <c:pt idx="1080">
                  <c:v>21.62</c:v>
                </c:pt>
                <c:pt idx="1081">
                  <c:v>21.64</c:v>
                </c:pt>
                <c:pt idx="1082">
                  <c:v>21.66</c:v>
                </c:pt>
                <c:pt idx="1083">
                  <c:v>21.68</c:v>
                </c:pt>
                <c:pt idx="1084">
                  <c:v>21.7</c:v>
                </c:pt>
                <c:pt idx="1085">
                  <c:v>21.72</c:v>
                </c:pt>
                <c:pt idx="1086">
                  <c:v>21.74</c:v>
                </c:pt>
                <c:pt idx="1087">
                  <c:v>21.76</c:v>
                </c:pt>
                <c:pt idx="1088">
                  <c:v>21.78</c:v>
                </c:pt>
                <c:pt idx="1089">
                  <c:v>21.8</c:v>
                </c:pt>
                <c:pt idx="1090">
                  <c:v>21.82</c:v>
                </c:pt>
                <c:pt idx="1091">
                  <c:v>21.84</c:v>
                </c:pt>
                <c:pt idx="1092">
                  <c:v>21.86</c:v>
                </c:pt>
                <c:pt idx="1093">
                  <c:v>21.88</c:v>
                </c:pt>
                <c:pt idx="1094">
                  <c:v>21.9</c:v>
                </c:pt>
                <c:pt idx="1095">
                  <c:v>21.92</c:v>
                </c:pt>
                <c:pt idx="1096">
                  <c:v>21.94</c:v>
                </c:pt>
                <c:pt idx="1097">
                  <c:v>21.96</c:v>
                </c:pt>
                <c:pt idx="1098">
                  <c:v>21.98</c:v>
                </c:pt>
                <c:pt idx="1099">
                  <c:v>22</c:v>
                </c:pt>
                <c:pt idx="1100">
                  <c:v>22.02</c:v>
                </c:pt>
                <c:pt idx="1101">
                  <c:v>22.04</c:v>
                </c:pt>
                <c:pt idx="1102">
                  <c:v>22.06</c:v>
                </c:pt>
                <c:pt idx="1103">
                  <c:v>22.08</c:v>
                </c:pt>
                <c:pt idx="1104">
                  <c:v>22.1</c:v>
                </c:pt>
                <c:pt idx="1105">
                  <c:v>22.12</c:v>
                </c:pt>
                <c:pt idx="1106">
                  <c:v>22.14</c:v>
                </c:pt>
                <c:pt idx="1107">
                  <c:v>22.16</c:v>
                </c:pt>
                <c:pt idx="1108">
                  <c:v>22.18</c:v>
                </c:pt>
                <c:pt idx="1109">
                  <c:v>22.2</c:v>
                </c:pt>
                <c:pt idx="1110">
                  <c:v>22.22</c:v>
                </c:pt>
                <c:pt idx="1111">
                  <c:v>22.24</c:v>
                </c:pt>
                <c:pt idx="1112">
                  <c:v>22.26</c:v>
                </c:pt>
                <c:pt idx="1113">
                  <c:v>22.28</c:v>
                </c:pt>
                <c:pt idx="1114">
                  <c:v>22.3</c:v>
                </c:pt>
                <c:pt idx="1115">
                  <c:v>22.32</c:v>
                </c:pt>
                <c:pt idx="1116">
                  <c:v>22.34</c:v>
                </c:pt>
                <c:pt idx="1117">
                  <c:v>22.36</c:v>
                </c:pt>
                <c:pt idx="1118">
                  <c:v>22.38</c:v>
                </c:pt>
                <c:pt idx="1119">
                  <c:v>22.4</c:v>
                </c:pt>
                <c:pt idx="1120">
                  <c:v>22.42</c:v>
                </c:pt>
                <c:pt idx="1121">
                  <c:v>22.44</c:v>
                </c:pt>
                <c:pt idx="1122">
                  <c:v>22.46</c:v>
                </c:pt>
                <c:pt idx="1123">
                  <c:v>22.48</c:v>
                </c:pt>
                <c:pt idx="1124">
                  <c:v>22.5</c:v>
                </c:pt>
                <c:pt idx="1125">
                  <c:v>22.52</c:v>
                </c:pt>
                <c:pt idx="1126">
                  <c:v>22.54</c:v>
                </c:pt>
                <c:pt idx="1127">
                  <c:v>22.56</c:v>
                </c:pt>
                <c:pt idx="1128">
                  <c:v>22.58</c:v>
                </c:pt>
                <c:pt idx="1129">
                  <c:v>22.6</c:v>
                </c:pt>
                <c:pt idx="1130">
                  <c:v>22.62</c:v>
                </c:pt>
                <c:pt idx="1131">
                  <c:v>22.64</c:v>
                </c:pt>
                <c:pt idx="1132">
                  <c:v>22.66</c:v>
                </c:pt>
                <c:pt idx="1133">
                  <c:v>22.68</c:v>
                </c:pt>
                <c:pt idx="1134">
                  <c:v>22.7</c:v>
                </c:pt>
                <c:pt idx="1135">
                  <c:v>22.72</c:v>
                </c:pt>
                <c:pt idx="1136">
                  <c:v>22.74</c:v>
                </c:pt>
                <c:pt idx="1137">
                  <c:v>22.76</c:v>
                </c:pt>
                <c:pt idx="1138">
                  <c:v>22.78</c:v>
                </c:pt>
                <c:pt idx="1139">
                  <c:v>22.8</c:v>
                </c:pt>
                <c:pt idx="1140">
                  <c:v>22.82</c:v>
                </c:pt>
                <c:pt idx="1141">
                  <c:v>22.84</c:v>
                </c:pt>
                <c:pt idx="1142">
                  <c:v>22.86</c:v>
                </c:pt>
                <c:pt idx="1143">
                  <c:v>22.88</c:v>
                </c:pt>
                <c:pt idx="1144">
                  <c:v>22.9</c:v>
                </c:pt>
                <c:pt idx="1145">
                  <c:v>22.92</c:v>
                </c:pt>
                <c:pt idx="1146">
                  <c:v>22.94</c:v>
                </c:pt>
                <c:pt idx="1147">
                  <c:v>22.96</c:v>
                </c:pt>
                <c:pt idx="1148">
                  <c:v>22.98</c:v>
                </c:pt>
                <c:pt idx="1149">
                  <c:v>23</c:v>
                </c:pt>
                <c:pt idx="1150">
                  <c:v>23.02</c:v>
                </c:pt>
                <c:pt idx="1151">
                  <c:v>23.04</c:v>
                </c:pt>
                <c:pt idx="1152">
                  <c:v>23.06</c:v>
                </c:pt>
                <c:pt idx="1153">
                  <c:v>23.08</c:v>
                </c:pt>
                <c:pt idx="1154">
                  <c:v>23.1</c:v>
                </c:pt>
                <c:pt idx="1155">
                  <c:v>23.12</c:v>
                </c:pt>
                <c:pt idx="1156">
                  <c:v>23.14</c:v>
                </c:pt>
                <c:pt idx="1157">
                  <c:v>23.16</c:v>
                </c:pt>
                <c:pt idx="1158">
                  <c:v>23.18</c:v>
                </c:pt>
                <c:pt idx="1159">
                  <c:v>23.2</c:v>
                </c:pt>
                <c:pt idx="1160">
                  <c:v>23.22</c:v>
                </c:pt>
                <c:pt idx="1161">
                  <c:v>23.24</c:v>
                </c:pt>
                <c:pt idx="1162">
                  <c:v>23.26</c:v>
                </c:pt>
                <c:pt idx="1163">
                  <c:v>23.28</c:v>
                </c:pt>
                <c:pt idx="1164">
                  <c:v>23.3</c:v>
                </c:pt>
                <c:pt idx="1165">
                  <c:v>23.32</c:v>
                </c:pt>
                <c:pt idx="1166">
                  <c:v>23.34</c:v>
                </c:pt>
                <c:pt idx="1167">
                  <c:v>23.36</c:v>
                </c:pt>
                <c:pt idx="1168">
                  <c:v>23.38</c:v>
                </c:pt>
                <c:pt idx="1169">
                  <c:v>23.4</c:v>
                </c:pt>
                <c:pt idx="1170">
                  <c:v>23.42</c:v>
                </c:pt>
                <c:pt idx="1171">
                  <c:v>23.44</c:v>
                </c:pt>
                <c:pt idx="1172">
                  <c:v>23.46</c:v>
                </c:pt>
                <c:pt idx="1173">
                  <c:v>23.48</c:v>
                </c:pt>
                <c:pt idx="1174">
                  <c:v>23.5</c:v>
                </c:pt>
                <c:pt idx="1175">
                  <c:v>23.52</c:v>
                </c:pt>
                <c:pt idx="1176">
                  <c:v>23.54</c:v>
                </c:pt>
                <c:pt idx="1177">
                  <c:v>23.56</c:v>
                </c:pt>
                <c:pt idx="1178">
                  <c:v>23.58</c:v>
                </c:pt>
                <c:pt idx="1179">
                  <c:v>23.6</c:v>
                </c:pt>
                <c:pt idx="1180">
                  <c:v>23.62</c:v>
                </c:pt>
                <c:pt idx="1181">
                  <c:v>23.64</c:v>
                </c:pt>
                <c:pt idx="1182">
                  <c:v>23.66</c:v>
                </c:pt>
                <c:pt idx="1183">
                  <c:v>23.68</c:v>
                </c:pt>
                <c:pt idx="1184">
                  <c:v>23.7</c:v>
                </c:pt>
                <c:pt idx="1185">
                  <c:v>23.72</c:v>
                </c:pt>
                <c:pt idx="1186">
                  <c:v>23.74</c:v>
                </c:pt>
                <c:pt idx="1187">
                  <c:v>23.76</c:v>
                </c:pt>
                <c:pt idx="1188">
                  <c:v>23.78</c:v>
                </c:pt>
                <c:pt idx="1189">
                  <c:v>23.8</c:v>
                </c:pt>
                <c:pt idx="1190">
                  <c:v>23.82</c:v>
                </c:pt>
                <c:pt idx="1191">
                  <c:v>23.84</c:v>
                </c:pt>
                <c:pt idx="1192">
                  <c:v>23.86</c:v>
                </c:pt>
                <c:pt idx="1193">
                  <c:v>23.88</c:v>
                </c:pt>
                <c:pt idx="1194">
                  <c:v>23.9</c:v>
                </c:pt>
                <c:pt idx="1195">
                  <c:v>23.92</c:v>
                </c:pt>
                <c:pt idx="1196">
                  <c:v>23.94</c:v>
                </c:pt>
                <c:pt idx="1197">
                  <c:v>23.96</c:v>
                </c:pt>
                <c:pt idx="1198">
                  <c:v>23.98</c:v>
                </c:pt>
                <c:pt idx="1199">
                  <c:v>24</c:v>
                </c:pt>
                <c:pt idx="1200">
                  <c:v>24.02</c:v>
                </c:pt>
                <c:pt idx="1201">
                  <c:v>24.04</c:v>
                </c:pt>
                <c:pt idx="1202">
                  <c:v>24.06</c:v>
                </c:pt>
                <c:pt idx="1203">
                  <c:v>24.08</c:v>
                </c:pt>
                <c:pt idx="1204">
                  <c:v>24.1</c:v>
                </c:pt>
                <c:pt idx="1205">
                  <c:v>24.12</c:v>
                </c:pt>
                <c:pt idx="1206">
                  <c:v>24.14</c:v>
                </c:pt>
                <c:pt idx="1207">
                  <c:v>24.16</c:v>
                </c:pt>
                <c:pt idx="1208">
                  <c:v>24.18</c:v>
                </c:pt>
                <c:pt idx="1209">
                  <c:v>24.2</c:v>
                </c:pt>
                <c:pt idx="1210">
                  <c:v>24.22</c:v>
                </c:pt>
                <c:pt idx="1211">
                  <c:v>24.24</c:v>
                </c:pt>
                <c:pt idx="1212">
                  <c:v>24.26</c:v>
                </c:pt>
                <c:pt idx="1213">
                  <c:v>24.28</c:v>
                </c:pt>
                <c:pt idx="1214">
                  <c:v>24.3</c:v>
                </c:pt>
                <c:pt idx="1215">
                  <c:v>24.32</c:v>
                </c:pt>
                <c:pt idx="1216">
                  <c:v>24.34</c:v>
                </c:pt>
                <c:pt idx="1217">
                  <c:v>24.36</c:v>
                </c:pt>
                <c:pt idx="1218">
                  <c:v>24.38</c:v>
                </c:pt>
                <c:pt idx="1219">
                  <c:v>24.4</c:v>
                </c:pt>
                <c:pt idx="1220">
                  <c:v>24.42</c:v>
                </c:pt>
                <c:pt idx="1221">
                  <c:v>24.44</c:v>
                </c:pt>
                <c:pt idx="1222">
                  <c:v>24.46</c:v>
                </c:pt>
                <c:pt idx="1223">
                  <c:v>24.48</c:v>
                </c:pt>
                <c:pt idx="1224">
                  <c:v>24.5</c:v>
                </c:pt>
                <c:pt idx="1225">
                  <c:v>24.52</c:v>
                </c:pt>
                <c:pt idx="1226">
                  <c:v>24.54</c:v>
                </c:pt>
                <c:pt idx="1227">
                  <c:v>24.56</c:v>
                </c:pt>
                <c:pt idx="1228">
                  <c:v>24.58</c:v>
                </c:pt>
                <c:pt idx="1229">
                  <c:v>24.6</c:v>
                </c:pt>
                <c:pt idx="1230">
                  <c:v>24.62</c:v>
                </c:pt>
                <c:pt idx="1231">
                  <c:v>24.64</c:v>
                </c:pt>
                <c:pt idx="1232">
                  <c:v>24.66</c:v>
                </c:pt>
                <c:pt idx="1233">
                  <c:v>24.68</c:v>
                </c:pt>
                <c:pt idx="1234">
                  <c:v>24.7</c:v>
                </c:pt>
                <c:pt idx="1235">
                  <c:v>24.72</c:v>
                </c:pt>
                <c:pt idx="1236">
                  <c:v>24.74</c:v>
                </c:pt>
                <c:pt idx="1237">
                  <c:v>24.76</c:v>
                </c:pt>
                <c:pt idx="1238">
                  <c:v>24.78</c:v>
                </c:pt>
                <c:pt idx="1239">
                  <c:v>24.8</c:v>
                </c:pt>
                <c:pt idx="1240">
                  <c:v>24.82</c:v>
                </c:pt>
                <c:pt idx="1241">
                  <c:v>24.84</c:v>
                </c:pt>
                <c:pt idx="1242">
                  <c:v>24.86</c:v>
                </c:pt>
                <c:pt idx="1243">
                  <c:v>24.88</c:v>
                </c:pt>
                <c:pt idx="1244">
                  <c:v>24.9</c:v>
                </c:pt>
                <c:pt idx="1245">
                  <c:v>24.92</c:v>
                </c:pt>
                <c:pt idx="1246">
                  <c:v>24.94</c:v>
                </c:pt>
                <c:pt idx="1247">
                  <c:v>24.96</c:v>
                </c:pt>
                <c:pt idx="1248">
                  <c:v>24.98</c:v>
                </c:pt>
                <c:pt idx="1249">
                  <c:v>25</c:v>
                </c:pt>
              </c:numCache>
            </c:numRef>
          </c:xVal>
          <c:yVal>
            <c:numRef>
              <c:f>'Pinch-out seminar'!$M$4:$M$1253</c:f>
              <c:numCache>
                <c:formatCode>0.00</c:formatCode>
                <c:ptCount val="1250"/>
                <c:pt idx="0">
                  <c:v>-1.0440149999999999E-11</c:v>
                </c:pt>
                <c:pt idx="1">
                  <c:v>-3.0885069999999999E-10</c:v>
                </c:pt>
                <c:pt idx="2">
                  <c:v>-4.4367900000000004E-9</c:v>
                </c:pt>
                <c:pt idx="3">
                  <c:v>-4.0967360000000001E-8</c:v>
                </c:pt>
                <c:pt idx="4">
                  <c:v>-2.7315209999999998E-7</c:v>
                </c:pt>
                <c:pt idx="5">
                  <c:v>-1.4003839999999999E-6</c:v>
                </c:pt>
                <c:pt idx="6">
                  <c:v>-5.7440999999999998E-6</c:v>
                </c:pt>
                <c:pt idx="7">
                  <c:v>-1.9386359999999998E-5</c:v>
                </c:pt>
                <c:pt idx="8">
                  <c:v>-5.5001180000000003E-5</c:v>
                </c:pt>
                <c:pt idx="9">
                  <c:v>-1.3339450000000001E-4</c:v>
                </c:pt>
                <c:pt idx="10">
                  <c:v>-2.7995800000000002E-4</c:v>
                </c:pt>
                <c:pt idx="11">
                  <c:v>-5.122115E-4</c:v>
                </c:pt>
                <c:pt idx="12">
                  <c:v>-8.2060599999999998E-4</c:v>
                </c:pt>
                <c:pt idx="13">
                  <c:v>-1.1593129999999999E-3</c:v>
                </c:pt>
                <c:pt idx="14">
                  <c:v>-1.467826E-3</c:v>
                </c:pt>
                <c:pt idx="15">
                  <c:v>-1.697488E-3</c:v>
                </c:pt>
                <c:pt idx="16">
                  <c:v>-1.7460010000000001E-3</c:v>
                </c:pt>
                <c:pt idx="17">
                  <c:v>-1.261769E-3</c:v>
                </c:pt>
                <c:pt idx="18">
                  <c:v>4.7607310000000001E-4</c:v>
                </c:pt>
                <c:pt idx="19">
                  <c:v>4.2745439999999999E-3</c:v>
                </c:pt>
                <c:pt idx="20">
                  <c:v>1.033482E-2</c:v>
                </c:pt>
                <c:pt idx="21">
                  <c:v>1.7657929999999999E-2</c:v>
                </c:pt>
                <c:pt idx="22">
                  <c:v>2.4209399999999999E-2</c:v>
                </c:pt>
                <c:pt idx="23">
                  <c:v>2.8017859999999999E-2</c:v>
                </c:pt>
                <c:pt idx="24">
                  <c:v>2.864854E-2</c:v>
                </c:pt>
                <c:pt idx="25">
                  <c:v>2.9120050000000001E-2</c:v>
                </c:pt>
                <c:pt idx="26">
                  <c:v>3.6228669999999998E-2</c:v>
                </c:pt>
                <c:pt idx="27">
                  <c:v>4.92369E-2</c:v>
                </c:pt>
                <c:pt idx="28">
                  <c:v>5.3519360000000002E-2</c:v>
                </c:pt>
                <c:pt idx="29">
                  <c:v>4.3952270000000002E-2</c:v>
                </c:pt>
                <c:pt idx="30">
                  <c:v>4.0577420000000003E-2</c:v>
                </c:pt>
                <c:pt idx="31">
                  <c:v>7.0600380000000004E-2</c:v>
                </c:pt>
                <c:pt idx="32">
                  <c:v>0.2060698</c:v>
                </c:pt>
                <c:pt idx="33">
                  <c:v>0.2481903</c:v>
                </c:pt>
                <c:pt idx="34">
                  <c:v>0.29374719999999999</c:v>
                </c:pt>
                <c:pt idx="35">
                  <c:v>0.32085950000000002</c:v>
                </c:pt>
                <c:pt idx="36">
                  <c:v>0.36360389999999998</c:v>
                </c:pt>
                <c:pt idx="37">
                  <c:v>0.40064129999999998</c:v>
                </c:pt>
                <c:pt idx="38">
                  <c:v>0.42942989999999998</c:v>
                </c:pt>
                <c:pt idx="39">
                  <c:v>0.45564339999999998</c:v>
                </c:pt>
                <c:pt idx="40">
                  <c:v>0.47422579999999998</c:v>
                </c:pt>
                <c:pt idx="41">
                  <c:v>0.48785220000000001</c:v>
                </c:pt>
                <c:pt idx="42">
                  <c:v>0.49373620000000001</c:v>
                </c:pt>
                <c:pt idx="43">
                  <c:v>0.49126510000000001</c:v>
                </c:pt>
                <c:pt idx="44">
                  <c:v>0.48132829999999999</c:v>
                </c:pt>
                <c:pt idx="45">
                  <c:v>0.4601673</c:v>
                </c:pt>
                <c:pt idx="46">
                  <c:v>0.42411769999999999</c:v>
                </c:pt>
                <c:pt idx="47">
                  <c:v>0.3708574</c:v>
                </c:pt>
                <c:pt idx="48">
                  <c:v>0.2872362</c:v>
                </c:pt>
                <c:pt idx="49">
                  <c:v>0.1552337</c:v>
                </c:pt>
                <c:pt idx="50">
                  <c:v>-9.8226579999999994E-2</c:v>
                </c:pt>
                <c:pt idx="51">
                  <c:v>-0.89218030000000004</c:v>
                </c:pt>
                <c:pt idx="52">
                  <c:v>-0.18280489999999999</c:v>
                </c:pt>
                <c:pt idx="53">
                  <c:v>-0.1113285</c:v>
                </c:pt>
                <c:pt idx="54">
                  <c:v>-0.41564250000000003</c:v>
                </c:pt>
                <c:pt idx="55">
                  <c:v>-0.65707870000000002</c:v>
                </c:pt>
                <c:pt idx="56">
                  <c:v>-0.45355859999999998</c:v>
                </c:pt>
                <c:pt idx="57">
                  <c:v>-0.3091431</c:v>
                </c:pt>
                <c:pt idx="58">
                  <c:v>-0.30813590000000002</c:v>
                </c:pt>
                <c:pt idx="59">
                  <c:v>-0.47808250000000002</c:v>
                </c:pt>
                <c:pt idx="60">
                  <c:v>-0.65139959999999997</c:v>
                </c:pt>
                <c:pt idx="61">
                  <c:v>-0.79531660000000004</c:v>
                </c:pt>
                <c:pt idx="62">
                  <c:v>-0.73435530000000004</c:v>
                </c:pt>
                <c:pt idx="63">
                  <c:v>1.014412E-2</c:v>
                </c:pt>
                <c:pt idx="64">
                  <c:v>-0.33885029999999999</c:v>
                </c:pt>
                <c:pt idx="65">
                  <c:v>-0.76397599999999999</c:v>
                </c:pt>
                <c:pt idx="66">
                  <c:v>-0.67360240000000005</c:v>
                </c:pt>
                <c:pt idx="67">
                  <c:v>-0.82319410000000004</c:v>
                </c:pt>
                <c:pt idx="68">
                  <c:v>-0.85501229999999995</c:v>
                </c:pt>
                <c:pt idx="69">
                  <c:v>-1.0012380000000001</c:v>
                </c:pt>
                <c:pt idx="70">
                  <c:v>-1.021728</c:v>
                </c:pt>
                <c:pt idx="71">
                  <c:v>-0.94354919999999998</c:v>
                </c:pt>
                <c:pt idx="72">
                  <c:v>-0.90330679999999997</c:v>
                </c:pt>
                <c:pt idx="73">
                  <c:v>-0.82803910000000003</c:v>
                </c:pt>
                <c:pt idx="74">
                  <c:v>-0.6929691</c:v>
                </c:pt>
                <c:pt idx="75">
                  <c:v>-0.50532900000000003</c:v>
                </c:pt>
                <c:pt idx="76">
                  <c:v>-1.54237E-2</c:v>
                </c:pt>
                <c:pt idx="77">
                  <c:v>2.1952250000000002</c:v>
                </c:pt>
                <c:pt idx="78">
                  <c:v>-0.67156769999999999</c:v>
                </c:pt>
                <c:pt idx="79">
                  <c:v>8.455153E-2</c:v>
                </c:pt>
                <c:pt idx="80">
                  <c:v>0.76206249999999998</c:v>
                </c:pt>
                <c:pt idx="81">
                  <c:v>0.66669840000000002</c:v>
                </c:pt>
                <c:pt idx="82">
                  <c:v>0.6939727</c:v>
                </c:pt>
                <c:pt idx="83">
                  <c:v>0.52938750000000001</c:v>
                </c:pt>
                <c:pt idx="84">
                  <c:v>0.49900729999999999</c:v>
                </c:pt>
                <c:pt idx="85">
                  <c:v>0.64298650000000002</c:v>
                </c:pt>
                <c:pt idx="86">
                  <c:v>0.91751550000000004</c:v>
                </c:pt>
                <c:pt idx="87">
                  <c:v>1.0828359999999999</c:v>
                </c:pt>
                <c:pt idx="88">
                  <c:v>1.1310249999999999</c:v>
                </c:pt>
                <c:pt idx="89">
                  <c:v>1.1153059999999999</c:v>
                </c:pt>
                <c:pt idx="90">
                  <c:v>0.75654480000000002</c:v>
                </c:pt>
                <c:pt idx="91">
                  <c:v>0.70748489999999997</c:v>
                </c:pt>
                <c:pt idx="92">
                  <c:v>0.97567990000000004</c:v>
                </c:pt>
                <c:pt idx="93">
                  <c:v>0.92868569999999995</c:v>
                </c:pt>
                <c:pt idx="94">
                  <c:v>1.054052</c:v>
                </c:pt>
                <c:pt idx="95">
                  <c:v>1.1797530000000001</c:v>
                </c:pt>
                <c:pt idx="96">
                  <c:v>1.202682</c:v>
                </c:pt>
                <c:pt idx="97">
                  <c:v>1.26434</c:v>
                </c:pt>
                <c:pt idx="98">
                  <c:v>1.1912469999999999</c:v>
                </c:pt>
                <c:pt idx="99">
                  <c:v>1.046224</c:v>
                </c:pt>
                <c:pt idx="100">
                  <c:v>0.8091583</c:v>
                </c:pt>
                <c:pt idx="101">
                  <c:v>0.3067647</c:v>
                </c:pt>
                <c:pt idx="102">
                  <c:v>-2.60067</c:v>
                </c:pt>
                <c:pt idx="103">
                  <c:v>-2.335922E-2</c:v>
                </c:pt>
                <c:pt idx="104">
                  <c:v>0.1835427</c:v>
                </c:pt>
                <c:pt idx="105">
                  <c:v>-0.59060259999999998</c:v>
                </c:pt>
                <c:pt idx="106">
                  <c:v>-1.1750210000000001</c:v>
                </c:pt>
                <c:pt idx="107">
                  <c:v>-0.89906220000000003</c:v>
                </c:pt>
                <c:pt idx="108">
                  <c:v>-0.51438839999999997</c:v>
                </c:pt>
                <c:pt idx="109">
                  <c:v>-0.89000889999999999</c:v>
                </c:pt>
                <c:pt idx="110">
                  <c:v>-0.90659990000000001</c:v>
                </c:pt>
                <c:pt idx="111">
                  <c:v>-0.93240290000000003</c:v>
                </c:pt>
                <c:pt idx="112">
                  <c:v>-1.2658670000000001</c:v>
                </c:pt>
                <c:pt idx="113">
                  <c:v>-1.496658</c:v>
                </c:pt>
                <c:pt idx="114">
                  <c:v>-1.4906029999999999</c:v>
                </c:pt>
                <c:pt idx="115">
                  <c:v>-1.266238</c:v>
                </c:pt>
                <c:pt idx="116">
                  <c:v>-1.126511</c:v>
                </c:pt>
                <c:pt idx="117">
                  <c:v>-1.1127590000000001</c:v>
                </c:pt>
                <c:pt idx="118">
                  <c:v>-1.240569</c:v>
                </c:pt>
                <c:pt idx="119">
                  <c:v>-1.3552900000000001</c:v>
                </c:pt>
                <c:pt idx="120">
                  <c:v>-1.3122609999999999</c:v>
                </c:pt>
                <c:pt idx="121">
                  <c:v>-1.3925240000000001</c:v>
                </c:pt>
                <c:pt idx="122">
                  <c:v>-1.5114540000000001</c:v>
                </c:pt>
                <c:pt idx="123">
                  <c:v>-1.4813259999999999</c:v>
                </c:pt>
                <c:pt idx="124">
                  <c:v>-1.3879250000000001</c:v>
                </c:pt>
                <c:pt idx="125">
                  <c:v>-1.2021949999999999</c:v>
                </c:pt>
                <c:pt idx="126">
                  <c:v>-0.65435310000000002</c:v>
                </c:pt>
                <c:pt idx="127">
                  <c:v>2.7507860000000002</c:v>
                </c:pt>
                <c:pt idx="128">
                  <c:v>1.0718000000000001</c:v>
                </c:pt>
                <c:pt idx="129">
                  <c:v>-0.56637870000000001</c:v>
                </c:pt>
                <c:pt idx="130">
                  <c:v>9.6284140000000004E-2</c:v>
                </c:pt>
                <c:pt idx="131">
                  <c:v>1.969066</c:v>
                </c:pt>
                <c:pt idx="132">
                  <c:v>1.1195649999999999</c:v>
                </c:pt>
                <c:pt idx="133">
                  <c:v>0.37106159999999999</c:v>
                </c:pt>
                <c:pt idx="134">
                  <c:v>1.1346480000000001</c:v>
                </c:pt>
                <c:pt idx="135">
                  <c:v>1.3235699999999999</c:v>
                </c:pt>
                <c:pt idx="136">
                  <c:v>0.84741549999999999</c:v>
                </c:pt>
                <c:pt idx="137">
                  <c:v>1.045415</c:v>
                </c:pt>
                <c:pt idx="138">
                  <c:v>1.592446</c:v>
                </c:pt>
                <c:pt idx="139">
                  <c:v>1.7287410000000001</c:v>
                </c:pt>
                <c:pt idx="140">
                  <c:v>1.2160770000000001</c:v>
                </c:pt>
                <c:pt idx="141">
                  <c:v>1.6509579999999999</c:v>
                </c:pt>
                <c:pt idx="142">
                  <c:v>1.489309</c:v>
                </c:pt>
                <c:pt idx="143">
                  <c:v>1.510421</c:v>
                </c:pt>
                <c:pt idx="144">
                  <c:v>1.7558659999999999</c:v>
                </c:pt>
                <c:pt idx="145">
                  <c:v>1.7425539999999999</c:v>
                </c:pt>
                <c:pt idx="146">
                  <c:v>1.8317779999999999</c:v>
                </c:pt>
                <c:pt idx="147">
                  <c:v>1.741168</c:v>
                </c:pt>
                <c:pt idx="148">
                  <c:v>1.7220960000000001</c:v>
                </c:pt>
                <c:pt idx="149">
                  <c:v>1.690499</c:v>
                </c:pt>
                <c:pt idx="150">
                  <c:v>1.521695</c:v>
                </c:pt>
                <c:pt idx="151">
                  <c:v>0.98770009999999997</c:v>
                </c:pt>
                <c:pt idx="152">
                  <c:v>-1.985268</c:v>
                </c:pt>
                <c:pt idx="153">
                  <c:v>-3.1985100000000002</c:v>
                </c:pt>
                <c:pt idx="154">
                  <c:v>1.2386029999999999</c:v>
                </c:pt>
                <c:pt idx="155">
                  <c:v>3.0413490000000001E-2</c:v>
                </c:pt>
                <c:pt idx="156">
                  <c:v>-2.4585560000000002</c:v>
                </c:pt>
                <c:pt idx="157">
                  <c:v>-1.0248029999999999</c:v>
                </c:pt>
                <c:pt idx="158">
                  <c:v>-0.60126239999999997</c:v>
                </c:pt>
                <c:pt idx="159">
                  <c:v>-1.3654189999999999</c:v>
                </c:pt>
                <c:pt idx="160">
                  <c:v>-1.4240349999999999</c:v>
                </c:pt>
                <c:pt idx="161">
                  <c:v>-1.601526</c:v>
                </c:pt>
                <c:pt idx="162">
                  <c:v>-1.8640030000000001</c:v>
                </c:pt>
                <c:pt idx="163">
                  <c:v>-2.3128790000000001</c:v>
                </c:pt>
                <c:pt idx="164">
                  <c:v>-2.2614559999999999</c:v>
                </c:pt>
                <c:pt idx="165">
                  <c:v>-2.2305609999999998</c:v>
                </c:pt>
                <c:pt idx="166">
                  <c:v>-2.012035</c:v>
                </c:pt>
                <c:pt idx="167">
                  <c:v>-1.9920230000000001</c:v>
                </c:pt>
                <c:pt idx="168">
                  <c:v>-1.86435</c:v>
                </c:pt>
                <c:pt idx="169">
                  <c:v>-1.6074139999999999</c:v>
                </c:pt>
                <c:pt idx="170">
                  <c:v>-1.562066</c:v>
                </c:pt>
                <c:pt idx="171">
                  <c:v>-1.2957650000000001</c:v>
                </c:pt>
                <c:pt idx="172">
                  <c:v>-1.293614</c:v>
                </c:pt>
                <c:pt idx="173">
                  <c:v>-1.404291</c:v>
                </c:pt>
                <c:pt idx="174">
                  <c:v>-1.3896379999999999</c:v>
                </c:pt>
                <c:pt idx="175">
                  <c:v>-1.219492</c:v>
                </c:pt>
                <c:pt idx="176">
                  <c:v>-0.37058029999999997</c:v>
                </c:pt>
                <c:pt idx="177">
                  <c:v>2.2417090000000002</c:v>
                </c:pt>
                <c:pt idx="178">
                  <c:v>3.0590410000000001</c:v>
                </c:pt>
                <c:pt idx="179">
                  <c:v>-1.6490119999999999</c:v>
                </c:pt>
                <c:pt idx="180">
                  <c:v>1.598768</c:v>
                </c:pt>
                <c:pt idx="181">
                  <c:v>2.0372680000000001</c:v>
                </c:pt>
                <c:pt idx="182">
                  <c:v>0.44549739999999999</c:v>
                </c:pt>
                <c:pt idx="183">
                  <c:v>1.6176429999999999</c:v>
                </c:pt>
                <c:pt idx="184">
                  <c:v>1.0078419999999999</c:v>
                </c:pt>
                <c:pt idx="185">
                  <c:v>0.30648619999999999</c:v>
                </c:pt>
                <c:pt idx="186">
                  <c:v>2.440083</c:v>
                </c:pt>
                <c:pt idx="187">
                  <c:v>1.296014</c:v>
                </c:pt>
                <c:pt idx="188">
                  <c:v>1.4302900000000001</c:v>
                </c:pt>
                <c:pt idx="189">
                  <c:v>1.620886</c:v>
                </c:pt>
                <c:pt idx="190">
                  <c:v>1.894136</c:v>
                </c:pt>
                <c:pt idx="191">
                  <c:v>1.9004570000000001</c:v>
                </c:pt>
                <c:pt idx="192">
                  <c:v>1.8487260000000001</c:v>
                </c:pt>
                <c:pt idx="193">
                  <c:v>1.810962</c:v>
                </c:pt>
                <c:pt idx="194">
                  <c:v>1.881394</c:v>
                </c:pt>
                <c:pt idx="195">
                  <c:v>1.8637049999999999</c:v>
                </c:pt>
                <c:pt idx="196">
                  <c:v>1.829418</c:v>
                </c:pt>
                <c:pt idx="197">
                  <c:v>1.8697189999999999</c:v>
                </c:pt>
                <c:pt idx="198">
                  <c:v>1.9204490000000001</c:v>
                </c:pt>
                <c:pt idx="199">
                  <c:v>1.91283</c:v>
                </c:pt>
                <c:pt idx="200">
                  <c:v>1.6709050000000001</c:v>
                </c:pt>
                <c:pt idx="201">
                  <c:v>1.2306760000000001</c:v>
                </c:pt>
                <c:pt idx="202">
                  <c:v>0.28879300000000002</c:v>
                </c:pt>
                <c:pt idx="203">
                  <c:v>-1.9431449999999999</c:v>
                </c:pt>
                <c:pt idx="204">
                  <c:v>-5.3348870000000002</c:v>
                </c:pt>
                <c:pt idx="205">
                  <c:v>2.5210949999999999</c:v>
                </c:pt>
                <c:pt idx="206">
                  <c:v>-2.9003830000000002</c:v>
                </c:pt>
                <c:pt idx="207">
                  <c:v>-1.981257</c:v>
                </c:pt>
                <c:pt idx="208">
                  <c:v>-0.42586619999999997</c:v>
                </c:pt>
                <c:pt idx="209">
                  <c:v>-1.4358409999999999</c:v>
                </c:pt>
                <c:pt idx="210">
                  <c:v>-0.95602500000000001</c:v>
                </c:pt>
                <c:pt idx="211">
                  <c:v>-1.6627989999999999</c:v>
                </c:pt>
                <c:pt idx="212">
                  <c:v>-0.3014752</c:v>
                </c:pt>
                <c:pt idx="213">
                  <c:v>-0.95798269999999996</c:v>
                </c:pt>
                <c:pt idx="214">
                  <c:v>-1.6231850000000001</c:v>
                </c:pt>
                <c:pt idx="215">
                  <c:v>-1.7114689999999999</c:v>
                </c:pt>
                <c:pt idx="216">
                  <c:v>-1.7494890000000001</c:v>
                </c:pt>
                <c:pt idx="217">
                  <c:v>-1.71828</c:v>
                </c:pt>
                <c:pt idx="218">
                  <c:v>-1.712089</c:v>
                </c:pt>
                <c:pt idx="219">
                  <c:v>-1.82962</c:v>
                </c:pt>
                <c:pt idx="220">
                  <c:v>-1.872655</c:v>
                </c:pt>
                <c:pt idx="221">
                  <c:v>-1.8149569999999999</c:v>
                </c:pt>
                <c:pt idx="222">
                  <c:v>-1.867386</c:v>
                </c:pt>
                <c:pt idx="223">
                  <c:v>-1.8179350000000001</c:v>
                </c:pt>
                <c:pt idx="224">
                  <c:v>-1.704121</c:v>
                </c:pt>
                <c:pt idx="225">
                  <c:v>-1.597364</c:v>
                </c:pt>
                <c:pt idx="226">
                  <c:v>-1.478378</c:v>
                </c:pt>
                <c:pt idx="227">
                  <c:v>-1.1540079999999999</c:v>
                </c:pt>
                <c:pt idx="228">
                  <c:v>-0.191381</c:v>
                </c:pt>
                <c:pt idx="229">
                  <c:v>1.7306699999999999</c:v>
                </c:pt>
                <c:pt idx="230">
                  <c:v>5.3180959999999997</c:v>
                </c:pt>
                <c:pt idx="231">
                  <c:v>-1.9809650000000001</c:v>
                </c:pt>
                <c:pt idx="232">
                  <c:v>1.960599</c:v>
                </c:pt>
                <c:pt idx="233">
                  <c:v>1.945166</c:v>
                </c:pt>
                <c:pt idx="234">
                  <c:v>0.57467849999999998</c:v>
                </c:pt>
                <c:pt idx="235">
                  <c:v>1.2812969999999999</c:v>
                </c:pt>
                <c:pt idx="236">
                  <c:v>1.8827719999999999</c:v>
                </c:pt>
                <c:pt idx="237">
                  <c:v>0.96154709999999999</c:v>
                </c:pt>
                <c:pt idx="238">
                  <c:v>1.1349819999999999</c:v>
                </c:pt>
                <c:pt idx="239">
                  <c:v>1.3289200000000001</c:v>
                </c:pt>
                <c:pt idx="240">
                  <c:v>1.3660209999999999</c:v>
                </c:pt>
                <c:pt idx="241">
                  <c:v>1.8456410000000001</c:v>
                </c:pt>
                <c:pt idx="242">
                  <c:v>1.5765119999999999</c:v>
                </c:pt>
                <c:pt idx="243">
                  <c:v>1.637988</c:v>
                </c:pt>
                <c:pt idx="244">
                  <c:v>1.7980579999999999</c:v>
                </c:pt>
                <c:pt idx="245">
                  <c:v>1.9353959999999999</c:v>
                </c:pt>
                <c:pt idx="246">
                  <c:v>1.9577960000000001</c:v>
                </c:pt>
                <c:pt idx="247">
                  <c:v>1.94414</c:v>
                </c:pt>
                <c:pt idx="248">
                  <c:v>1.8585940000000001</c:v>
                </c:pt>
                <c:pt idx="249">
                  <c:v>1.6892039999999999</c:v>
                </c:pt>
                <c:pt idx="250">
                  <c:v>1.605248</c:v>
                </c:pt>
                <c:pt idx="251">
                  <c:v>1.474944</c:v>
                </c:pt>
                <c:pt idx="252">
                  <c:v>1.1922919999999999</c:v>
                </c:pt>
                <c:pt idx="253">
                  <c:v>0.78757600000000005</c:v>
                </c:pt>
                <c:pt idx="254">
                  <c:v>-0.37162200000000001</c:v>
                </c:pt>
                <c:pt idx="255">
                  <c:v>-4.4264830000000002</c:v>
                </c:pt>
                <c:pt idx="256">
                  <c:v>-0.82488249999999996</c:v>
                </c:pt>
                <c:pt idx="257">
                  <c:v>-1.129059</c:v>
                </c:pt>
                <c:pt idx="258">
                  <c:v>-1.4200470000000001</c:v>
                </c:pt>
                <c:pt idx="259">
                  <c:v>-1.1754579999999999</c:v>
                </c:pt>
                <c:pt idx="260">
                  <c:v>-1.1997199999999999</c:v>
                </c:pt>
                <c:pt idx="261">
                  <c:v>-1.4173309999999999</c:v>
                </c:pt>
                <c:pt idx="262">
                  <c:v>-1.198658</c:v>
                </c:pt>
                <c:pt idx="263">
                  <c:v>-1.169978</c:v>
                </c:pt>
                <c:pt idx="264">
                  <c:v>-1.4073789999999999</c:v>
                </c:pt>
                <c:pt idx="265">
                  <c:v>-1.6292660000000001</c:v>
                </c:pt>
                <c:pt idx="266">
                  <c:v>-1.6983950000000001</c:v>
                </c:pt>
                <c:pt idx="267">
                  <c:v>-1.6392009999999999</c:v>
                </c:pt>
                <c:pt idx="268">
                  <c:v>-1.6573979999999999</c:v>
                </c:pt>
                <c:pt idx="269">
                  <c:v>-1.7042889999999999</c:v>
                </c:pt>
                <c:pt idx="270">
                  <c:v>-1.8235140000000001</c:v>
                </c:pt>
                <c:pt idx="271">
                  <c:v>-1.9915510000000001</c:v>
                </c:pt>
                <c:pt idx="272">
                  <c:v>-1.9065240000000001</c:v>
                </c:pt>
                <c:pt idx="273">
                  <c:v>-1.652328</c:v>
                </c:pt>
                <c:pt idx="274">
                  <c:v>-1.5820529999999999</c:v>
                </c:pt>
                <c:pt idx="275">
                  <c:v>-1.5827899999999999</c:v>
                </c:pt>
                <c:pt idx="276">
                  <c:v>-1.4873149999999999</c:v>
                </c:pt>
                <c:pt idx="277">
                  <c:v>-1.3475459999999999</c:v>
                </c:pt>
                <c:pt idx="278">
                  <c:v>-1.1034269999999999</c:v>
                </c:pt>
                <c:pt idx="279">
                  <c:v>-0.4076167</c:v>
                </c:pt>
                <c:pt idx="280">
                  <c:v>1.136476</c:v>
                </c:pt>
                <c:pt idx="281">
                  <c:v>5.7425069999999998</c:v>
                </c:pt>
                <c:pt idx="282">
                  <c:v>-1.7403839999999999</c:v>
                </c:pt>
                <c:pt idx="283">
                  <c:v>1.2671060000000001</c:v>
                </c:pt>
                <c:pt idx="284">
                  <c:v>2.4025609999999999</c:v>
                </c:pt>
                <c:pt idx="285">
                  <c:v>0.42577809999999999</c:v>
                </c:pt>
                <c:pt idx="286">
                  <c:v>1.3202469999999999</c:v>
                </c:pt>
                <c:pt idx="287">
                  <c:v>1.3359639999999999</c:v>
                </c:pt>
                <c:pt idx="288">
                  <c:v>1.0357160000000001</c:v>
                </c:pt>
                <c:pt idx="289">
                  <c:v>1.549491</c:v>
                </c:pt>
                <c:pt idx="290">
                  <c:v>1.60199</c:v>
                </c:pt>
                <c:pt idx="291">
                  <c:v>1.8755980000000001</c:v>
                </c:pt>
                <c:pt idx="292">
                  <c:v>1.8791310000000001</c:v>
                </c:pt>
                <c:pt idx="293">
                  <c:v>1.688933</c:v>
                </c:pt>
                <c:pt idx="294">
                  <c:v>1.7397819999999999</c:v>
                </c:pt>
                <c:pt idx="295">
                  <c:v>1.851272</c:v>
                </c:pt>
                <c:pt idx="296">
                  <c:v>1.9311499999999999</c:v>
                </c:pt>
                <c:pt idx="297">
                  <c:v>1.905373</c:v>
                </c:pt>
                <c:pt idx="298">
                  <c:v>1.7865599999999999</c:v>
                </c:pt>
                <c:pt idx="299">
                  <c:v>1.6102339999999999</c:v>
                </c:pt>
                <c:pt idx="300">
                  <c:v>1.5662560000000001</c:v>
                </c:pt>
                <c:pt idx="301">
                  <c:v>1.5431060000000001</c:v>
                </c:pt>
                <c:pt idx="302">
                  <c:v>1.3333390000000001</c:v>
                </c:pt>
                <c:pt idx="303">
                  <c:v>1.051612</c:v>
                </c:pt>
                <c:pt idx="304">
                  <c:v>0.40426030000000002</c:v>
                </c:pt>
                <c:pt idx="305">
                  <c:v>-0.66495800000000005</c:v>
                </c:pt>
                <c:pt idx="306">
                  <c:v>-5.240767</c:v>
                </c:pt>
                <c:pt idx="307">
                  <c:v>1.031536</c:v>
                </c:pt>
                <c:pt idx="308">
                  <c:v>-1.2057850000000001</c:v>
                </c:pt>
                <c:pt idx="309">
                  <c:v>-1.936415</c:v>
                </c:pt>
                <c:pt idx="310">
                  <c:v>-0.72626380000000001</c:v>
                </c:pt>
                <c:pt idx="311">
                  <c:v>-1.2938179999999999</c:v>
                </c:pt>
                <c:pt idx="312">
                  <c:v>-1.12198</c:v>
                </c:pt>
                <c:pt idx="313">
                  <c:v>-1.0336399999999999</c:v>
                </c:pt>
                <c:pt idx="314">
                  <c:v>-1.3158650000000001</c:v>
                </c:pt>
                <c:pt idx="315">
                  <c:v>-1.6986760000000001</c:v>
                </c:pt>
                <c:pt idx="316">
                  <c:v>-1.799561</c:v>
                </c:pt>
                <c:pt idx="317">
                  <c:v>-1.6836359999999999</c:v>
                </c:pt>
                <c:pt idx="318">
                  <c:v>-1.6321429999999999</c:v>
                </c:pt>
                <c:pt idx="319">
                  <c:v>-1.6208050000000001</c:v>
                </c:pt>
                <c:pt idx="320">
                  <c:v>-1.68747</c:v>
                </c:pt>
                <c:pt idx="321">
                  <c:v>-1.780424</c:v>
                </c:pt>
                <c:pt idx="322">
                  <c:v>-1.7498590000000001</c:v>
                </c:pt>
                <c:pt idx="323">
                  <c:v>-1.7076290000000001</c:v>
                </c:pt>
                <c:pt idx="324">
                  <c:v>-1.638395</c:v>
                </c:pt>
                <c:pt idx="325">
                  <c:v>-1.5258560000000001</c:v>
                </c:pt>
                <c:pt idx="326">
                  <c:v>-1.478817</c:v>
                </c:pt>
                <c:pt idx="327">
                  <c:v>-1.386649</c:v>
                </c:pt>
                <c:pt idx="328">
                  <c:v>-1.128873</c:v>
                </c:pt>
                <c:pt idx="329">
                  <c:v>-0.89011870000000004</c:v>
                </c:pt>
                <c:pt idx="330">
                  <c:v>-8.859127E-2</c:v>
                </c:pt>
                <c:pt idx="331">
                  <c:v>4.3584160000000001</c:v>
                </c:pt>
                <c:pt idx="332">
                  <c:v>0.41916550000000002</c:v>
                </c:pt>
                <c:pt idx="333">
                  <c:v>0.30586970000000002</c:v>
                </c:pt>
                <c:pt idx="334">
                  <c:v>1.6805410000000001</c:v>
                </c:pt>
                <c:pt idx="335">
                  <c:v>1.1481079999999999</c:v>
                </c:pt>
                <c:pt idx="336">
                  <c:v>0.72724049999999996</c:v>
                </c:pt>
                <c:pt idx="337">
                  <c:v>1.313769</c:v>
                </c:pt>
                <c:pt idx="338">
                  <c:v>1.026394</c:v>
                </c:pt>
                <c:pt idx="339">
                  <c:v>1.308745</c:v>
                </c:pt>
                <c:pt idx="340">
                  <c:v>1.601823</c:v>
                </c:pt>
                <c:pt idx="341">
                  <c:v>1.7848619999999999</c:v>
                </c:pt>
                <c:pt idx="342">
                  <c:v>1.7242500000000001</c:v>
                </c:pt>
                <c:pt idx="343">
                  <c:v>1.625089</c:v>
                </c:pt>
                <c:pt idx="344">
                  <c:v>1.680115</c:v>
                </c:pt>
                <c:pt idx="345">
                  <c:v>1.7426360000000001</c:v>
                </c:pt>
                <c:pt idx="346">
                  <c:v>1.7918130000000001</c:v>
                </c:pt>
                <c:pt idx="347">
                  <c:v>1.7483960000000001</c:v>
                </c:pt>
                <c:pt idx="348">
                  <c:v>1.6964379999999999</c:v>
                </c:pt>
                <c:pt idx="349">
                  <c:v>1.61646</c:v>
                </c:pt>
                <c:pt idx="350">
                  <c:v>1.556162</c:v>
                </c:pt>
                <c:pt idx="351">
                  <c:v>1.4523630000000001</c:v>
                </c:pt>
                <c:pt idx="352">
                  <c:v>1.332128</c:v>
                </c:pt>
                <c:pt idx="353">
                  <c:v>1.141081</c:v>
                </c:pt>
                <c:pt idx="354">
                  <c:v>0.83016849999999998</c:v>
                </c:pt>
                <c:pt idx="355">
                  <c:v>0.11422259999999999</c:v>
                </c:pt>
                <c:pt idx="356">
                  <c:v>-3.7442000000000002</c:v>
                </c:pt>
                <c:pt idx="357">
                  <c:v>-0.81093079999999995</c:v>
                </c:pt>
                <c:pt idx="358">
                  <c:v>-0.29913879999999998</c:v>
                </c:pt>
                <c:pt idx="359">
                  <c:v>-1.3065009999999999</c:v>
                </c:pt>
                <c:pt idx="360">
                  <c:v>-1.3287979999999999</c:v>
                </c:pt>
                <c:pt idx="361">
                  <c:v>-0.78468629999999995</c:v>
                </c:pt>
                <c:pt idx="362">
                  <c:v>-1.2026159999999999</c:v>
                </c:pt>
                <c:pt idx="363">
                  <c:v>-0.85590549999999999</c:v>
                </c:pt>
                <c:pt idx="364">
                  <c:v>-1.1009100000000001</c:v>
                </c:pt>
                <c:pt idx="365">
                  <c:v>-1.6687190000000001</c:v>
                </c:pt>
                <c:pt idx="366">
                  <c:v>-1.6925159999999999</c:v>
                </c:pt>
                <c:pt idx="367">
                  <c:v>-1.6031120000000001</c:v>
                </c:pt>
                <c:pt idx="368">
                  <c:v>-1.5754539999999999</c:v>
                </c:pt>
                <c:pt idx="369">
                  <c:v>-1.6166419999999999</c:v>
                </c:pt>
                <c:pt idx="370">
                  <c:v>-1.6073120000000001</c:v>
                </c:pt>
                <c:pt idx="371">
                  <c:v>-1.664293</c:v>
                </c:pt>
                <c:pt idx="372">
                  <c:v>-1.613256</c:v>
                </c:pt>
                <c:pt idx="373">
                  <c:v>-1.565337</c:v>
                </c:pt>
                <c:pt idx="374">
                  <c:v>-1.598079</c:v>
                </c:pt>
                <c:pt idx="375">
                  <c:v>-1.525803</c:v>
                </c:pt>
                <c:pt idx="376">
                  <c:v>-1.392107</c:v>
                </c:pt>
                <c:pt idx="377">
                  <c:v>-1.343275</c:v>
                </c:pt>
                <c:pt idx="378">
                  <c:v>-1.230842</c:v>
                </c:pt>
                <c:pt idx="379">
                  <c:v>-0.96181910000000004</c:v>
                </c:pt>
                <c:pt idx="380">
                  <c:v>-0.32287460000000001</c:v>
                </c:pt>
                <c:pt idx="381">
                  <c:v>1.7207269999999999</c:v>
                </c:pt>
                <c:pt idx="382">
                  <c:v>3.315388</c:v>
                </c:pt>
                <c:pt idx="383">
                  <c:v>-0.45157829999999999</c:v>
                </c:pt>
                <c:pt idx="384">
                  <c:v>0.34526990000000002</c:v>
                </c:pt>
                <c:pt idx="385">
                  <c:v>1.743201</c:v>
                </c:pt>
                <c:pt idx="386">
                  <c:v>0.69990430000000003</c:v>
                </c:pt>
                <c:pt idx="387">
                  <c:v>1.0699369999999999</c:v>
                </c:pt>
                <c:pt idx="388">
                  <c:v>0.8140136</c:v>
                </c:pt>
                <c:pt idx="389">
                  <c:v>1.224199</c:v>
                </c:pt>
                <c:pt idx="390">
                  <c:v>1.5207010000000001</c:v>
                </c:pt>
                <c:pt idx="391">
                  <c:v>1.686472</c:v>
                </c:pt>
                <c:pt idx="392">
                  <c:v>1.5826830000000001</c:v>
                </c:pt>
                <c:pt idx="393">
                  <c:v>1.634342</c:v>
                </c:pt>
                <c:pt idx="394">
                  <c:v>1.6024020000000001</c:v>
                </c:pt>
                <c:pt idx="395">
                  <c:v>1.622733</c:v>
                </c:pt>
                <c:pt idx="396">
                  <c:v>1.586398</c:v>
                </c:pt>
                <c:pt idx="397">
                  <c:v>1.5742579999999999</c:v>
                </c:pt>
                <c:pt idx="398">
                  <c:v>1.553275</c:v>
                </c:pt>
                <c:pt idx="399">
                  <c:v>1.561142</c:v>
                </c:pt>
                <c:pt idx="400">
                  <c:v>1.480219</c:v>
                </c:pt>
                <c:pt idx="401">
                  <c:v>1.3303830000000001</c:v>
                </c:pt>
                <c:pt idx="402">
                  <c:v>1.2644869999999999</c:v>
                </c:pt>
                <c:pt idx="403">
                  <c:v>1.1381129999999999</c:v>
                </c:pt>
                <c:pt idx="404">
                  <c:v>0.91140270000000001</c:v>
                </c:pt>
                <c:pt idx="405">
                  <c:v>0.35545949999999998</c:v>
                </c:pt>
                <c:pt idx="406">
                  <c:v>-1.2027129999999999</c:v>
                </c:pt>
                <c:pt idx="407">
                  <c:v>-3.7913410000000001</c:v>
                </c:pt>
                <c:pt idx="408">
                  <c:v>0.3685176</c:v>
                </c:pt>
                <c:pt idx="409">
                  <c:v>9.7534510000000005E-2</c:v>
                </c:pt>
                <c:pt idx="410">
                  <c:v>-1.8413170000000001</c:v>
                </c:pt>
                <c:pt idx="411">
                  <c:v>-0.75261169999999999</c:v>
                </c:pt>
                <c:pt idx="412">
                  <c:v>-0.91938279999999994</c:v>
                </c:pt>
                <c:pt idx="413">
                  <c:v>-0.74539429999999995</c:v>
                </c:pt>
                <c:pt idx="414">
                  <c:v>-1.1084750000000001</c:v>
                </c:pt>
                <c:pt idx="415">
                  <c:v>-1.5028779999999999</c:v>
                </c:pt>
                <c:pt idx="416">
                  <c:v>-1.4715020000000001</c:v>
                </c:pt>
                <c:pt idx="417">
                  <c:v>-1.543596</c:v>
                </c:pt>
                <c:pt idx="418">
                  <c:v>-1.5286690000000001</c:v>
                </c:pt>
                <c:pt idx="419">
                  <c:v>-1.535177</c:v>
                </c:pt>
                <c:pt idx="420">
                  <c:v>-1.5015849999999999</c:v>
                </c:pt>
                <c:pt idx="421">
                  <c:v>-1.4322349999999999</c:v>
                </c:pt>
                <c:pt idx="422">
                  <c:v>-1.4449080000000001</c:v>
                </c:pt>
                <c:pt idx="423">
                  <c:v>-1.4212089999999999</c:v>
                </c:pt>
                <c:pt idx="424">
                  <c:v>-1.464847</c:v>
                </c:pt>
                <c:pt idx="425">
                  <c:v>-1.4306920000000001</c:v>
                </c:pt>
                <c:pt idx="426">
                  <c:v>-1.302287</c:v>
                </c:pt>
                <c:pt idx="427">
                  <c:v>-1.2449429999999999</c:v>
                </c:pt>
                <c:pt idx="428">
                  <c:v>-1.206742</c:v>
                </c:pt>
                <c:pt idx="429">
                  <c:v>-0.96853579999999995</c:v>
                </c:pt>
                <c:pt idx="430">
                  <c:v>-0.51225759999999998</c:v>
                </c:pt>
                <c:pt idx="431">
                  <c:v>0.68035040000000002</c:v>
                </c:pt>
                <c:pt idx="432">
                  <c:v>3.4690319999999999</c:v>
                </c:pt>
                <c:pt idx="433">
                  <c:v>7.1228970000000003E-2</c:v>
                </c:pt>
                <c:pt idx="434">
                  <c:v>-0.10911700000000001</c:v>
                </c:pt>
                <c:pt idx="435">
                  <c:v>1.663983</c:v>
                </c:pt>
                <c:pt idx="436">
                  <c:v>0.58196680000000001</c:v>
                </c:pt>
                <c:pt idx="437">
                  <c:v>0.83754799999999996</c:v>
                </c:pt>
                <c:pt idx="438">
                  <c:v>0.85288640000000004</c:v>
                </c:pt>
                <c:pt idx="439">
                  <c:v>1.0226010000000001</c:v>
                </c:pt>
                <c:pt idx="440">
                  <c:v>1.3969640000000001</c:v>
                </c:pt>
                <c:pt idx="441">
                  <c:v>1.46071</c:v>
                </c:pt>
                <c:pt idx="442">
                  <c:v>1.5053430000000001</c:v>
                </c:pt>
                <c:pt idx="443">
                  <c:v>1.5284709999999999</c:v>
                </c:pt>
                <c:pt idx="444">
                  <c:v>1.489166</c:v>
                </c:pt>
                <c:pt idx="445">
                  <c:v>1.4960910000000001</c:v>
                </c:pt>
                <c:pt idx="446">
                  <c:v>1.4110009999999999</c:v>
                </c:pt>
                <c:pt idx="447">
                  <c:v>1.390204</c:v>
                </c:pt>
                <c:pt idx="448">
                  <c:v>1.3923479999999999</c:v>
                </c:pt>
                <c:pt idx="449">
                  <c:v>1.397885</c:v>
                </c:pt>
                <c:pt idx="450">
                  <c:v>1.350484</c:v>
                </c:pt>
                <c:pt idx="451">
                  <c:v>1.2200200000000001</c:v>
                </c:pt>
                <c:pt idx="452">
                  <c:v>1.1496679999999999</c:v>
                </c:pt>
                <c:pt idx="453">
                  <c:v>1.1212390000000001</c:v>
                </c:pt>
                <c:pt idx="454">
                  <c:v>0.91883539999999997</c:v>
                </c:pt>
                <c:pt idx="455">
                  <c:v>0.4970811</c:v>
                </c:pt>
                <c:pt idx="456">
                  <c:v>-0.48469430000000002</c:v>
                </c:pt>
                <c:pt idx="457">
                  <c:v>-3.341996</c:v>
                </c:pt>
                <c:pt idx="458">
                  <c:v>-0.2877016</c:v>
                </c:pt>
                <c:pt idx="459">
                  <c:v>0.32761410000000002</c:v>
                </c:pt>
                <c:pt idx="460">
                  <c:v>-1.605372</c:v>
                </c:pt>
                <c:pt idx="461">
                  <c:v>-0.79817939999999998</c:v>
                </c:pt>
                <c:pt idx="462">
                  <c:v>-0.67452500000000004</c:v>
                </c:pt>
                <c:pt idx="463">
                  <c:v>-0.66835599999999995</c:v>
                </c:pt>
                <c:pt idx="464">
                  <c:v>-1.103138</c:v>
                </c:pt>
                <c:pt idx="465">
                  <c:v>-1.22316</c:v>
                </c:pt>
                <c:pt idx="466">
                  <c:v>-1.3318129999999999</c:v>
                </c:pt>
                <c:pt idx="467">
                  <c:v>-1.385043</c:v>
                </c:pt>
                <c:pt idx="468">
                  <c:v>-1.4418070000000001</c:v>
                </c:pt>
                <c:pt idx="469">
                  <c:v>-1.380298</c:v>
                </c:pt>
                <c:pt idx="470">
                  <c:v>-1.3738140000000001</c:v>
                </c:pt>
                <c:pt idx="471">
                  <c:v>-1.3046089999999999</c:v>
                </c:pt>
                <c:pt idx="472">
                  <c:v>-1.2358119999999999</c:v>
                </c:pt>
                <c:pt idx="473">
                  <c:v>-1.2748299999999999</c:v>
                </c:pt>
                <c:pt idx="474">
                  <c:v>-1.2735719999999999</c:v>
                </c:pt>
                <c:pt idx="475">
                  <c:v>-1.2629280000000001</c:v>
                </c:pt>
                <c:pt idx="476">
                  <c:v>-1.188151</c:v>
                </c:pt>
                <c:pt idx="477">
                  <c:v>-1.1208290000000001</c:v>
                </c:pt>
                <c:pt idx="478">
                  <c:v>-1.1034379999999999</c:v>
                </c:pt>
                <c:pt idx="479">
                  <c:v>-0.94064700000000001</c:v>
                </c:pt>
                <c:pt idx="480">
                  <c:v>-0.62508739999999996</c:v>
                </c:pt>
                <c:pt idx="481">
                  <c:v>6.3649269999999994E-2</c:v>
                </c:pt>
                <c:pt idx="482">
                  <c:v>2.941503</c:v>
                </c:pt>
                <c:pt idx="483">
                  <c:v>0.80506710000000004</c:v>
                </c:pt>
                <c:pt idx="484">
                  <c:v>-0.22545270000000001</c:v>
                </c:pt>
                <c:pt idx="485">
                  <c:v>1.2127619999999999</c:v>
                </c:pt>
                <c:pt idx="486">
                  <c:v>0.76916530000000005</c:v>
                </c:pt>
                <c:pt idx="487">
                  <c:v>0.47748410000000002</c:v>
                </c:pt>
                <c:pt idx="488">
                  <c:v>0.74221590000000004</c:v>
                </c:pt>
                <c:pt idx="489">
                  <c:v>1.123102</c:v>
                </c:pt>
                <c:pt idx="490">
                  <c:v>1.1087629999999999</c:v>
                </c:pt>
                <c:pt idx="491">
                  <c:v>1.2799499999999999</c:v>
                </c:pt>
                <c:pt idx="492">
                  <c:v>1.3858280000000001</c:v>
                </c:pt>
                <c:pt idx="493">
                  <c:v>1.3770039999999999</c:v>
                </c:pt>
                <c:pt idx="494">
                  <c:v>1.3428279999999999</c:v>
                </c:pt>
                <c:pt idx="495">
                  <c:v>1.3509850000000001</c:v>
                </c:pt>
                <c:pt idx="496">
                  <c:v>1.3005629999999999</c:v>
                </c:pt>
                <c:pt idx="497">
                  <c:v>1.1588309999999999</c:v>
                </c:pt>
                <c:pt idx="498">
                  <c:v>1.2230529999999999</c:v>
                </c:pt>
                <c:pt idx="499">
                  <c:v>1.2010890000000001</c:v>
                </c:pt>
                <c:pt idx="500">
                  <c:v>1.1636519999999999</c:v>
                </c:pt>
                <c:pt idx="501">
                  <c:v>1.1104499999999999</c:v>
                </c:pt>
                <c:pt idx="502">
                  <c:v>1.0356460000000001</c:v>
                </c:pt>
                <c:pt idx="503">
                  <c:v>0.99575659999999999</c:v>
                </c:pt>
                <c:pt idx="504">
                  <c:v>0.87440200000000001</c:v>
                </c:pt>
                <c:pt idx="505">
                  <c:v>0.53763130000000003</c:v>
                </c:pt>
                <c:pt idx="506">
                  <c:v>-2.3552139999999999E-2</c:v>
                </c:pt>
                <c:pt idx="507">
                  <c:v>-2.5935329999999999</c:v>
                </c:pt>
                <c:pt idx="508">
                  <c:v>-0.9275234</c:v>
                </c:pt>
                <c:pt idx="509">
                  <c:v>0.16880490000000001</c:v>
                </c:pt>
                <c:pt idx="510">
                  <c:v>-1.056708</c:v>
                </c:pt>
                <c:pt idx="511">
                  <c:v>-1.0563309999999999</c:v>
                </c:pt>
                <c:pt idx="512">
                  <c:v>-0.23681089999999999</c:v>
                </c:pt>
                <c:pt idx="513">
                  <c:v>-0.67062250000000001</c:v>
                </c:pt>
                <c:pt idx="514">
                  <c:v>-1.002184</c:v>
                </c:pt>
                <c:pt idx="515">
                  <c:v>-1.009735</c:v>
                </c:pt>
                <c:pt idx="516">
                  <c:v>-1.1429389999999999</c:v>
                </c:pt>
                <c:pt idx="517">
                  <c:v>-1.2886740000000001</c:v>
                </c:pt>
                <c:pt idx="518">
                  <c:v>-1.294343</c:v>
                </c:pt>
                <c:pt idx="519">
                  <c:v>-1.2434499999999999</c:v>
                </c:pt>
                <c:pt idx="520">
                  <c:v>-1.2462059999999999</c:v>
                </c:pt>
                <c:pt idx="521">
                  <c:v>-1.190286</c:v>
                </c:pt>
                <c:pt idx="522">
                  <c:v>-1.0339640000000001</c:v>
                </c:pt>
                <c:pt idx="523">
                  <c:v>-1.091151</c:v>
                </c:pt>
                <c:pt idx="524">
                  <c:v>-1.1230279999999999</c:v>
                </c:pt>
                <c:pt idx="525">
                  <c:v>-1.088055</c:v>
                </c:pt>
                <c:pt idx="526">
                  <c:v>-1.0398080000000001</c:v>
                </c:pt>
                <c:pt idx="527">
                  <c:v>-1.003511</c:v>
                </c:pt>
                <c:pt idx="528">
                  <c:v>-0.98650190000000004</c:v>
                </c:pt>
                <c:pt idx="529">
                  <c:v>-0.83054249999999996</c:v>
                </c:pt>
                <c:pt idx="530">
                  <c:v>-0.62125960000000002</c:v>
                </c:pt>
                <c:pt idx="531">
                  <c:v>-0.1820726</c:v>
                </c:pt>
                <c:pt idx="532">
                  <c:v>2.206893</c:v>
                </c:pt>
                <c:pt idx="533">
                  <c:v>1.052068</c:v>
                </c:pt>
                <c:pt idx="534">
                  <c:v>8.5618479999999997E-2</c:v>
                </c:pt>
                <c:pt idx="535">
                  <c:v>0.87951100000000004</c:v>
                </c:pt>
                <c:pt idx="536">
                  <c:v>0.7911146</c:v>
                </c:pt>
                <c:pt idx="537">
                  <c:v>0.1256109</c:v>
                </c:pt>
                <c:pt idx="538">
                  <c:v>0.8181967</c:v>
                </c:pt>
                <c:pt idx="539">
                  <c:v>0.91295740000000003</c:v>
                </c:pt>
                <c:pt idx="540">
                  <c:v>0.96476629999999997</c:v>
                </c:pt>
                <c:pt idx="541">
                  <c:v>1.1109549999999999</c:v>
                </c:pt>
                <c:pt idx="542">
                  <c:v>1.2188079999999999</c:v>
                </c:pt>
                <c:pt idx="543">
                  <c:v>1.231797</c:v>
                </c:pt>
                <c:pt idx="544">
                  <c:v>1.1868909999999999</c:v>
                </c:pt>
                <c:pt idx="545">
                  <c:v>1.2066680000000001</c:v>
                </c:pt>
                <c:pt idx="546">
                  <c:v>1.1483000000000001</c:v>
                </c:pt>
                <c:pt idx="547">
                  <c:v>1.0298639999999999</c:v>
                </c:pt>
                <c:pt idx="548">
                  <c:v>0.99386969999999997</c:v>
                </c:pt>
                <c:pt idx="549">
                  <c:v>1.049234</c:v>
                </c:pt>
                <c:pt idx="550">
                  <c:v>1.0083009999999999</c:v>
                </c:pt>
                <c:pt idx="551">
                  <c:v>0.94758129999999996</c:v>
                </c:pt>
                <c:pt idx="552">
                  <c:v>0.91886129999999999</c:v>
                </c:pt>
                <c:pt idx="553">
                  <c:v>0.88920829999999995</c:v>
                </c:pt>
                <c:pt idx="554">
                  <c:v>0.75227759999999999</c:v>
                </c:pt>
                <c:pt idx="555">
                  <c:v>0.55013939999999995</c:v>
                </c:pt>
                <c:pt idx="556">
                  <c:v>0.18631310000000001</c:v>
                </c:pt>
                <c:pt idx="557">
                  <c:v>-1.8781840000000001</c:v>
                </c:pt>
                <c:pt idx="558">
                  <c:v>-1.076301</c:v>
                </c:pt>
                <c:pt idx="559">
                  <c:v>-0.1808332</c:v>
                </c:pt>
                <c:pt idx="560">
                  <c:v>-0.80407439999999997</c:v>
                </c:pt>
                <c:pt idx="561">
                  <c:v>-0.88136369999999997</c:v>
                </c:pt>
                <c:pt idx="562">
                  <c:v>-0.15918560000000001</c:v>
                </c:pt>
                <c:pt idx="563">
                  <c:v>-0.66296860000000002</c:v>
                </c:pt>
                <c:pt idx="564">
                  <c:v>-0.81433949999999999</c:v>
                </c:pt>
                <c:pt idx="565">
                  <c:v>-0.83131149999999998</c:v>
                </c:pt>
                <c:pt idx="566">
                  <c:v>-1.0218640000000001</c:v>
                </c:pt>
                <c:pt idx="567">
                  <c:v>-1.1218790000000001</c:v>
                </c:pt>
                <c:pt idx="568">
                  <c:v>-1.108903</c:v>
                </c:pt>
                <c:pt idx="569">
                  <c:v>-1.1062559999999999</c:v>
                </c:pt>
                <c:pt idx="570">
                  <c:v>-1.1014969999999999</c:v>
                </c:pt>
                <c:pt idx="571">
                  <c:v>-1.069321</c:v>
                </c:pt>
                <c:pt idx="572">
                  <c:v>-0.96134039999999998</c:v>
                </c:pt>
                <c:pt idx="573">
                  <c:v>-0.87146009999999996</c:v>
                </c:pt>
                <c:pt idx="574">
                  <c:v>-0.93399500000000002</c:v>
                </c:pt>
                <c:pt idx="575">
                  <c:v>-0.92798599999999998</c:v>
                </c:pt>
                <c:pt idx="576">
                  <c:v>-0.89026749999999999</c:v>
                </c:pt>
                <c:pt idx="577">
                  <c:v>-0.86785230000000002</c:v>
                </c:pt>
                <c:pt idx="578">
                  <c:v>-0.84417299999999995</c:v>
                </c:pt>
                <c:pt idx="579">
                  <c:v>-0.73276490000000005</c:v>
                </c:pt>
                <c:pt idx="580">
                  <c:v>-0.59141080000000001</c:v>
                </c:pt>
                <c:pt idx="581">
                  <c:v>-0.2617623</c:v>
                </c:pt>
                <c:pt idx="582">
                  <c:v>1.5211889999999999</c:v>
                </c:pt>
                <c:pt idx="583">
                  <c:v>1.0546230000000001</c:v>
                </c:pt>
                <c:pt idx="584">
                  <c:v>0.40489920000000001</c:v>
                </c:pt>
                <c:pt idx="585">
                  <c:v>0.73600779999999999</c:v>
                </c:pt>
                <c:pt idx="586">
                  <c:v>0.65316220000000003</c:v>
                </c:pt>
                <c:pt idx="587">
                  <c:v>0.16598089999999999</c:v>
                </c:pt>
                <c:pt idx="588">
                  <c:v>0.5458807</c:v>
                </c:pt>
                <c:pt idx="589">
                  <c:v>0.77697119999999997</c:v>
                </c:pt>
                <c:pt idx="590">
                  <c:v>0.90145850000000005</c:v>
                </c:pt>
                <c:pt idx="591">
                  <c:v>0.88947229999999999</c:v>
                </c:pt>
                <c:pt idx="592">
                  <c:v>1.083326</c:v>
                </c:pt>
                <c:pt idx="593">
                  <c:v>1.0509329999999999</c:v>
                </c:pt>
                <c:pt idx="594">
                  <c:v>1.0534209999999999</c:v>
                </c:pt>
                <c:pt idx="595">
                  <c:v>1.045774</c:v>
                </c:pt>
                <c:pt idx="596">
                  <c:v>1.0160990000000001</c:v>
                </c:pt>
                <c:pt idx="597">
                  <c:v>0.94291320000000001</c:v>
                </c:pt>
                <c:pt idx="598">
                  <c:v>0.83897549999999999</c:v>
                </c:pt>
                <c:pt idx="599">
                  <c:v>0.83485160000000003</c:v>
                </c:pt>
                <c:pt idx="600">
                  <c:v>0.8564214</c:v>
                </c:pt>
                <c:pt idx="601">
                  <c:v>0.81936220000000004</c:v>
                </c:pt>
                <c:pt idx="602">
                  <c:v>0.76682850000000002</c:v>
                </c:pt>
                <c:pt idx="603">
                  <c:v>0.74148820000000004</c:v>
                </c:pt>
                <c:pt idx="604">
                  <c:v>0.66105380000000002</c:v>
                </c:pt>
                <c:pt idx="605">
                  <c:v>0.51892629999999995</c:v>
                </c:pt>
                <c:pt idx="606">
                  <c:v>0.26840960000000003</c:v>
                </c:pt>
                <c:pt idx="607">
                  <c:v>-1.246475</c:v>
                </c:pt>
                <c:pt idx="608">
                  <c:v>-1.03606</c:v>
                </c:pt>
                <c:pt idx="609">
                  <c:v>-0.44629809999999998</c:v>
                </c:pt>
                <c:pt idx="610">
                  <c:v>-0.68428560000000005</c:v>
                </c:pt>
                <c:pt idx="611">
                  <c:v>-0.75827710000000004</c:v>
                </c:pt>
                <c:pt idx="612">
                  <c:v>-9.2969159999999995E-2</c:v>
                </c:pt>
                <c:pt idx="613">
                  <c:v>-0.61055680000000001</c:v>
                </c:pt>
                <c:pt idx="614">
                  <c:v>-0.61160530000000002</c:v>
                </c:pt>
                <c:pt idx="615">
                  <c:v>-0.78020089999999997</c:v>
                </c:pt>
                <c:pt idx="616">
                  <c:v>-0.83094250000000003</c:v>
                </c:pt>
                <c:pt idx="617">
                  <c:v>-0.93008199999999996</c:v>
                </c:pt>
                <c:pt idx="618">
                  <c:v>-0.96623270000000006</c:v>
                </c:pt>
                <c:pt idx="619">
                  <c:v>-0.96803070000000002</c:v>
                </c:pt>
                <c:pt idx="620">
                  <c:v>-0.95340100000000005</c:v>
                </c:pt>
                <c:pt idx="621">
                  <c:v>-0.93103400000000003</c:v>
                </c:pt>
                <c:pt idx="622">
                  <c:v>-0.87674220000000003</c:v>
                </c:pt>
                <c:pt idx="623">
                  <c:v>-0.77243980000000001</c:v>
                </c:pt>
                <c:pt idx="624">
                  <c:v>-0.73230870000000003</c:v>
                </c:pt>
                <c:pt idx="625">
                  <c:v>-0.77006169999999996</c:v>
                </c:pt>
                <c:pt idx="626">
                  <c:v>-0.76450249999999997</c:v>
                </c:pt>
                <c:pt idx="627">
                  <c:v>-0.71452300000000002</c:v>
                </c:pt>
                <c:pt idx="628">
                  <c:v>-0.68632570000000004</c:v>
                </c:pt>
                <c:pt idx="629">
                  <c:v>-0.64149429999999996</c:v>
                </c:pt>
                <c:pt idx="630">
                  <c:v>-0.53696509999999997</c:v>
                </c:pt>
                <c:pt idx="631">
                  <c:v>-0.3532518</c:v>
                </c:pt>
                <c:pt idx="632">
                  <c:v>0.92908230000000003</c:v>
                </c:pt>
                <c:pt idx="633">
                  <c:v>1.213171</c:v>
                </c:pt>
                <c:pt idx="634">
                  <c:v>0.53203049999999996</c:v>
                </c:pt>
                <c:pt idx="635">
                  <c:v>0.45908559999999998</c:v>
                </c:pt>
                <c:pt idx="636">
                  <c:v>0.66245500000000002</c:v>
                </c:pt>
                <c:pt idx="637">
                  <c:v>0.18038180000000001</c:v>
                </c:pt>
                <c:pt idx="638">
                  <c:v>0.36028389999999999</c:v>
                </c:pt>
                <c:pt idx="639">
                  <c:v>0.71083379999999996</c:v>
                </c:pt>
                <c:pt idx="640">
                  <c:v>0.73211309999999996</c:v>
                </c:pt>
                <c:pt idx="641">
                  <c:v>0.76214919999999997</c:v>
                </c:pt>
                <c:pt idx="642">
                  <c:v>0.8797623</c:v>
                </c:pt>
                <c:pt idx="643">
                  <c:v>0.92565350000000002</c:v>
                </c:pt>
                <c:pt idx="644">
                  <c:v>0.89984730000000002</c:v>
                </c:pt>
                <c:pt idx="645">
                  <c:v>0.89260759999999995</c:v>
                </c:pt>
                <c:pt idx="646">
                  <c:v>0.88311620000000002</c:v>
                </c:pt>
                <c:pt idx="647">
                  <c:v>0.84090640000000005</c:v>
                </c:pt>
                <c:pt idx="648">
                  <c:v>0.76036170000000003</c:v>
                </c:pt>
                <c:pt idx="649">
                  <c:v>0.67939499999999997</c:v>
                </c:pt>
                <c:pt idx="650">
                  <c:v>0.66736530000000005</c:v>
                </c:pt>
                <c:pt idx="651">
                  <c:v>0.67774460000000003</c:v>
                </c:pt>
                <c:pt idx="652">
                  <c:v>0.64017080000000004</c:v>
                </c:pt>
                <c:pt idx="653">
                  <c:v>0.60168460000000001</c:v>
                </c:pt>
                <c:pt idx="654">
                  <c:v>0.55482359999999997</c:v>
                </c:pt>
                <c:pt idx="655">
                  <c:v>0.45572820000000003</c:v>
                </c:pt>
                <c:pt idx="656">
                  <c:v>0.34049360000000001</c:v>
                </c:pt>
                <c:pt idx="657">
                  <c:v>-0.711843</c:v>
                </c:pt>
                <c:pt idx="658">
                  <c:v>-1.06368</c:v>
                </c:pt>
                <c:pt idx="659">
                  <c:v>-0.58203280000000002</c:v>
                </c:pt>
                <c:pt idx="660">
                  <c:v>-0.50381620000000005</c:v>
                </c:pt>
                <c:pt idx="661">
                  <c:v>-0.64209919999999998</c:v>
                </c:pt>
                <c:pt idx="662">
                  <c:v>-0.31087429999999999</c:v>
                </c:pt>
                <c:pt idx="663">
                  <c:v>-0.27989180000000002</c:v>
                </c:pt>
                <c:pt idx="664">
                  <c:v>-0.56250540000000004</c:v>
                </c:pt>
                <c:pt idx="665">
                  <c:v>-0.63151520000000005</c:v>
                </c:pt>
                <c:pt idx="666">
                  <c:v>-0.69962029999999997</c:v>
                </c:pt>
                <c:pt idx="667">
                  <c:v>-0.76055550000000005</c:v>
                </c:pt>
                <c:pt idx="668">
                  <c:v>-0.8328778</c:v>
                </c:pt>
                <c:pt idx="669">
                  <c:v>-0.83707819999999999</c:v>
                </c:pt>
                <c:pt idx="670">
                  <c:v>-0.8112045</c:v>
                </c:pt>
                <c:pt idx="671">
                  <c:v>-0.81400159999999999</c:v>
                </c:pt>
                <c:pt idx="672">
                  <c:v>-0.7753179</c:v>
                </c:pt>
                <c:pt idx="673">
                  <c:v>-0.70963719999999997</c:v>
                </c:pt>
                <c:pt idx="674">
                  <c:v>-0.62236210000000003</c:v>
                </c:pt>
                <c:pt idx="675">
                  <c:v>-0.58683030000000003</c:v>
                </c:pt>
                <c:pt idx="676">
                  <c:v>-0.60064819999999997</c:v>
                </c:pt>
                <c:pt idx="677">
                  <c:v>-0.57729299999999995</c:v>
                </c:pt>
                <c:pt idx="678">
                  <c:v>-0.57509049999999995</c:v>
                </c:pt>
                <c:pt idx="679">
                  <c:v>-0.53702380000000005</c:v>
                </c:pt>
                <c:pt idx="680">
                  <c:v>-0.44989760000000001</c:v>
                </c:pt>
                <c:pt idx="681">
                  <c:v>-0.37108360000000001</c:v>
                </c:pt>
                <c:pt idx="682">
                  <c:v>0.55274599999999996</c:v>
                </c:pt>
                <c:pt idx="683">
                  <c:v>1.0034240000000001</c:v>
                </c:pt>
                <c:pt idx="684">
                  <c:v>0.61717699999999998</c:v>
                </c:pt>
                <c:pt idx="685">
                  <c:v>0.44593080000000002</c:v>
                </c:pt>
                <c:pt idx="686">
                  <c:v>0.55079440000000002</c:v>
                </c:pt>
                <c:pt idx="687">
                  <c:v>0.28760740000000001</c:v>
                </c:pt>
                <c:pt idx="688">
                  <c:v>0.16627539999999999</c:v>
                </c:pt>
                <c:pt idx="689">
                  <c:v>0.59423119999999996</c:v>
                </c:pt>
                <c:pt idx="690">
                  <c:v>0.62468690000000004</c:v>
                </c:pt>
                <c:pt idx="691">
                  <c:v>0.62928729999999999</c:v>
                </c:pt>
                <c:pt idx="692">
                  <c:v>0.73507610000000001</c:v>
                </c:pt>
                <c:pt idx="693">
                  <c:v>0.77382229999999996</c:v>
                </c:pt>
                <c:pt idx="694">
                  <c:v>0.77866939999999996</c:v>
                </c:pt>
                <c:pt idx="695">
                  <c:v>0.75648579999999999</c:v>
                </c:pt>
                <c:pt idx="696">
                  <c:v>0.76406839999999998</c:v>
                </c:pt>
                <c:pt idx="697">
                  <c:v>0.7291318</c:v>
                </c:pt>
                <c:pt idx="698">
                  <c:v>0.66663289999999997</c:v>
                </c:pt>
                <c:pt idx="699">
                  <c:v>0.59223650000000005</c:v>
                </c:pt>
                <c:pt idx="700">
                  <c:v>0.52943039999999997</c:v>
                </c:pt>
                <c:pt idx="701">
                  <c:v>0.52280249999999995</c:v>
                </c:pt>
                <c:pt idx="702">
                  <c:v>0.50392910000000002</c:v>
                </c:pt>
                <c:pt idx="703">
                  <c:v>0.48806719999999998</c:v>
                </c:pt>
                <c:pt idx="704">
                  <c:v>0.46476600000000001</c:v>
                </c:pt>
                <c:pt idx="705">
                  <c:v>0.41776809999999998</c:v>
                </c:pt>
                <c:pt idx="706">
                  <c:v>0.33036860000000001</c:v>
                </c:pt>
                <c:pt idx="707">
                  <c:v>-0.35972609999999999</c:v>
                </c:pt>
                <c:pt idx="708">
                  <c:v>-0.88610999999999995</c:v>
                </c:pt>
                <c:pt idx="709">
                  <c:v>-0.65350059999999999</c:v>
                </c:pt>
                <c:pt idx="710">
                  <c:v>-0.49349670000000001</c:v>
                </c:pt>
                <c:pt idx="711">
                  <c:v>-0.51087769999999999</c:v>
                </c:pt>
                <c:pt idx="712">
                  <c:v>-0.38905020000000001</c:v>
                </c:pt>
                <c:pt idx="713">
                  <c:v>-0.16622799999999999</c:v>
                </c:pt>
                <c:pt idx="714">
                  <c:v>-0.4707848</c:v>
                </c:pt>
                <c:pt idx="715">
                  <c:v>-0.51333209999999996</c:v>
                </c:pt>
                <c:pt idx="716">
                  <c:v>-0.57215959999999999</c:v>
                </c:pt>
                <c:pt idx="717">
                  <c:v>-0.63998940000000004</c:v>
                </c:pt>
                <c:pt idx="718">
                  <c:v>-0.69563589999999997</c:v>
                </c:pt>
                <c:pt idx="719">
                  <c:v>-0.70482370000000005</c:v>
                </c:pt>
                <c:pt idx="720">
                  <c:v>-0.68582500000000002</c:v>
                </c:pt>
                <c:pt idx="721">
                  <c:v>-0.69683490000000003</c:v>
                </c:pt>
                <c:pt idx="722">
                  <c:v>-0.66591860000000003</c:v>
                </c:pt>
                <c:pt idx="723">
                  <c:v>-0.61743930000000002</c:v>
                </c:pt>
                <c:pt idx="724">
                  <c:v>-0.55320049999999998</c:v>
                </c:pt>
                <c:pt idx="725">
                  <c:v>-0.49499209999999999</c:v>
                </c:pt>
                <c:pt idx="726">
                  <c:v>-0.46910370000000001</c:v>
                </c:pt>
                <c:pt idx="727">
                  <c:v>-0.44946249999999999</c:v>
                </c:pt>
                <c:pt idx="728">
                  <c:v>-0.43684519999999999</c:v>
                </c:pt>
                <c:pt idx="729">
                  <c:v>-0.44095499999999999</c:v>
                </c:pt>
                <c:pt idx="730">
                  <c:v>-0.40391349999999998</c:v>
                </c:pt>
                <c:pt idx="731">
                  <c:v>-0.33257569999999997</c:v>
                </c:pt>
                <c:pt idx="732">
                  <c:v>0.27475699999999997</c:v>
                </c:pt>
                <c:pt idx="733">
                  <c:v>0.78825290000000003</c:v>
                </c:pt>
                <c:pt idx="734">
                  <c:v>0.6476982</c:v>
                </c:pt>
                <c:pt idx="735">
                  <c:v>0.46914109999999998</c:v>
                </c:pt>
                <c:pt idx="736">
                  <c:v>0.47598810000000003</c:v>
                </c:pt>
                <c:pt idx="737">
                  <c:v>0.3261271</c:v>
                </c:pt>
                <c:pt idx="738">
                  <c:v>0.15076690000000001</c:v>
                </c:pt>
                <c:pt idx="739">
                  <c:v>0.40740720000000002</c:v>
                </c:pt>
                <c:pt idx="740">
                  <c:v>0.49175089999999999</c:v>
                </c:pt>
                <c:pt idx="741">
                  <c:v>0.56428020000000001</c:v>
                </c:pt>
                <c:pt idx="742">
                  <c:v>0.5843969</c:v>
                </c:pt>
                <c:pt idx="743">
                  <c:v>0.65643839999999998</c:v>
                </c:pt>
                <c:pt idx="744">
                  <c:v>0.63518149999999995</c:v>
                </c:pt>
                <c:pt idx="745">
                  <c:v>0.64563820000000005</c:v>
                </c:pt>
                <c:pt idx="746">
                  <c:v>0.64031879999999997</c:v>
                </c:pt>
                <c:pt idx="747">
                  <c:v>0.61901090000000003</c:v>
                </c:pt>
                <c:pt idx="748">
                  <c:v>0.57424359999999997</c:v>
                </c:pt>
                <c:pt idx="749">
                  <c:v>0.51810909999999999</c:v>
                </c:pt>
                <c:pt idx="750">
                  <c:v>0.46569899999999997</c:v>
                </c:pt>
                <c:pt idx="751">
                  <c:v>0.41779660000000002</c:v>
                </c:pt>
                <c:pt idx="752">
                  <c:v>0.39167629999999998</c:v>
                </c:pt>
                <c:pt idx="753">
                  <c:v>0.37516890000000003</c:v>
                </c:pt>
                <c:pt idx="754">
                  <c:v>0.37369259999999999</c:v>
                </c:pt>
                <c:pt idx="755">
                  <c:v>0.35754819999999998</c:v>
                </c:pt>
                <c:pt idx="756">
                  <c:v>0.27627410000000002</c:v>
                </c:pt>
                <c:pt idx="757">
                  <c:v>4.7729169999999998E-3</c:v>
                </c:pt>
                <c:pt idx="758">
                  <c:v>-0.94499690000000003</c:v>
                </c:pt>
                <c:pt idx="759">
                  <c:v>-0.55760080000000001</c:v>
                </c:pt>
                <c:pt idx="760">
                  <c:v>-0.36935499999999999</c:v>
                </c:pt>
                <c:pt idx="761">
                  <c:v>-0.50571829999999995</c:v>
                </c:pt>
                <c:pt idx="762">
                  <c:v>-0.43173790000000001</c:v>
                </c:pt>
                <c:pt idx="763">
                  <c:v>-0.21809519999999999</c:v>
                </c:pt>
                <c:pt idx="764">
                  <c:v>-0.27387440000000002</c:v>
                </c:pt>
                <c:pt idx="765">
                  <c:v>-0.39864569999999999</c:v>
                </c:pt>
                <c:pt idx="766">
                  <c:v>-0.49832520000000002</c:v>
                </c:pt>
                <c:pt idx="767">
                  <c:v>-0.50458729999999996</c:v>
                </c:pt>
                <c:pt idx="768">
                  <c:v>-0.56962279999999998</c:v>
                </c:pt>
                <c:pt idx="769">
                  <c:v>-0.58177040000000002</c:v>
                </c:pt>
                <c:pt idx="770">
                  <c:v>-0.58361059999999998</c:v>
                </c:pt>
                <c:pt idx="771">
                  <c:v>-0.58400339999999995</c:v>
                </c:pt>
                <c:pt idx="772">
                  <c:v>-0.56635469999999999</c:v>
                </c:pt>
                <c:pt idx="773">
                  <c:v>-0.52904240000000002</c:v>
                </c:pt>
                <c:pt idx="774">
                  <c:v>-0.4788095</c:v>
                </c:pt>
                <c:pt idx="775">
                  <c:v>-0.43365330000000002</c:v>
                </c:pt>
                <c:pt idx="776">
                  <c:v>-0.3955111</c:v>
                </c:pt>
                <c:pt idx="777">
                  <c:v>-0.36056929999999998</c:v>
                </c:pt>
                <c:pt idx="778">
                  <c:v>-0.34099580000000002</c:v>
                </c:pt>
                <c:pt idx="779">
                  <c:v>-0.33213720000000002</c:v>
                </c:pt>
                <c:pt idx="780">
                  <c:v>-0.3179998</c:v>
                </c:pt>
                <c:pt idx="781">
                  <c:v>-0.26069599999999998</c:v>
                </c:pt>
                <c:pt idx="782">
                  <c:v>-3.868767E-2</c:v>
                </c:pt>
                <c:pt idx="783">
                  <c:v>0.880575</c:v>
                </c:pt>
                <c:pt idx="784">
                  <c:v>0.46398980000000001</c:v>
                </c:pt>
                <c:pt idx="785">
                  <c:v>0.3882369</c:v>
                </c:pt>
                <c:pt idx="786">
                  <c:v>0.44870739999999998</c:v>
                </c:pt>
                <c:pt idx="787">
                  <c:v>0.36475259999999998</c:v>
                </c:pt>
                <c:pt idx="788">
                  <c:v>0.28976299999999999</c:v>
                </c:pt>
                <c:pt idx="789">
                  <c:v>0.1178807</c:v>
                </c:pt>
                <c:pt idx="790">
                  <c:v>0.43692039999999999</c:v>
                </c:pt>
                <c:pt idx="791">
                  <c:v>0.44165710000000002</c:v>
                </c:pt>
                <c:pt idx="792">
                  <c:v>0.485732</c:v>
                </c:pt>
                <c:pt idx="793">
                  <c:v>0.51825960000000004</c:v>
                </c:pt>
                <c:pt idx="794">
                  <c:v>0.54226180000000002</c:v>
                </c:pt>
                <c:pt idx="795">
                  <c:v>0.53525389999999995</c:v>
                </c:pt>
                <c:pt idx="796">
                  <c:v>0.53042750000000005</c:v>
                </c:pt>
                <c:pt idx="797">
                  <c:v>0.52243830000000002</c:v>
                </c:pt>
                <c:pt idx="798">
                  <c:v>0.49201929999999999</c:v>
                </c:pt>
                <c:pt idx="799">
                  <c:v>0.44837110000000002</c:v>
                </c:pt>
                <c:pt idx="800">
                  <c:v>0.39610479999999998</c:v>
                </c:pt>
                <c:pt idx="801">
                  <c:v>0.35323389999999999</c:v>
                </c:pt>
                <c:pt idx="802">
                  <c:v>0.32182850000000002</c:v>
                </c:pt>
                <c:pt idx="803">
                  <c:v>0.30176900000000001</c:v>
                </c:pt>
                <c:pt idx="804">
                  <c:v>0.27682830000000003</c:v>
                </c:pt>
                <c:pt idx="805">
                  <c:v>0.2557873</c:v>
                </c:pt>
                <c:pt idx="806">
                  <c:v>0.23695659999999999</c:v>
                </c:pt>
                <c:pt idx="807">
                  <c:v>6.222068E-2</c:v>
                </c:pt>
                <c:pt idx="808">
                  <c:v>-0.61460170000000003</c:v>
                </c:pt>
                <c:pt idx="809">
                  <c:v>-0.51321309999999998</c:v>
                </c:pt>
                <c:pt idx="810">
                  <c:v>-0.37796049999999998</c:v>
                </c:pt>
                <c:pt idx="811">
                  <c:v>-0.42781170000000002</c:v>
                </c:pt>
                <c:pt idx="812">
                  <c:v>-0.41832609999999998</c:v>
                </c:pt>
                <c:pt idx="813">
                  <c:v>-0.32108999999999999</c:v>
                </c:pt>
                <c:pt idx="814">
                  <c:v>-0.18378439999999999</c:v>
                </c:pt>
                <c:pt idx="815">
                  <c:v>-0.30199310000000001</c:v>
                </c:pt>
                <c:pt idx="816">
                  <c:v>-0.39410669999999998</c:v>
                </c:pt>
                <c:pt idx="817">
                  <c:v>-0.42265459999999999</c:v>
                </c:pt>
                <c:pt idx="818">
                  <c:v>-0.44651740000000001</c:v>
                </c:pt>
                <c:pt idx="819">
                  <c:v>-0.4795681</c:v>
                </c:pt>
                <c:pt idx="820">
                  <c:v>-0.4788481</c:v>
                </c:pt>
                <c:pt idx="821">
                  <c:v>-0.4715029</c:v>
                </c:pt>
                <c:pt idx="822">
                  <c:v>-0.4774292</c:v>
                </c:pt>
                <c:pt idx="823">
                  <c:v>-0.4528874</c:v>
                </c:pt>
                <c:pt idx="824">
                  <c:v>-0.4109507</c:v>
                </c:pt>
                <c:pt idx="825">
                  <c:v>-0.37150040000000001</c:v>
                </c:pt>
                <c:pt idx="826">
                  <c:v>-0.33426280000000003</c:v>
                </c:pt>
                <c:pt idx="827">
                  <c:v>-0.30529450000000002</c:v>
                </c:pt>
                <c:pt idx="828">
                  <c:v>-0.2728949</c:v>
                </c:pt>
                <c:pt idx="829">
                  <c:v>-0.24687629999999999</c:v>
                </c:pt>
                <c:pt idx="830">
                  <c:v>-0.23766880000000001</c:v>
                </c:pt>
                <c:pt idx="831">
                  <c:v>-0.2071788</c:v>
                </c:pt>
                <c:pt idx="832">
                  <c:v>-4.2270790000000003E-2</c:v>
                </c:pt>
                <c:pt idx="833">
                  <c:v>0.56100190000000005</c:v>
                </c:pt>
                <c:pt idx="834">
                  <c:v>0.44556089999999998</c:v>
                </c:pt>
                <c:pt idx="835">
                  <c:v>0.34986929999999999</c:v>
                </c:pt>
                <c:pt idx="836">
                  <c:v>0.40697179999999999</c:v>
                </c:pt>
                <c:pt idx="837">
                  <c:v>0.36754179999999997</c:v>
                </c:pt>
                <c:pt idx="838">
                  <c:v>0.2920008</c:v>
                </c:pt>
                <c:pt idx="839">
                  <c:v>0.14692920000000001</c:v>
                </c:pt>
                <c:pt idx="840">
                  <c:v>0.27879910000000002</c:v>
                </c:pt>
                <c:pt idx="841">
                  <c:v>0.37411939999999999</c:v>
                </c:pt>
                <c:pt idx="842">
                  <c:v>0.38091039999999998</c:v>
                </c:pt>
                <c:pt idx="843">
                  <c:v>0.41517920000000003</c:v>
                </c:pt>
                <c:pt idx="844">
                  <c:v>0.43822660000000002</c:v>
                </c:pt>
                <c:pt idx="845">
                  <c:v>0.43618839999999998</c:v>
                </c:pt>
                <c:pt idx="846">
                  <c:v>0.43249700000000002</c:v>
                </c:pt>
                <c:pt idx="847">
                  <c:v>0.43705929999999998</c:v>
                </c:pt>
                <c:pt idx="848">
                  <c:v>0.4123482</c:v>
                </c:pt>
                <c:pt idx="849">
                  <c:v>0.37867580000000001</c:v>
                </c:pt>
                <c:pt idx="850">
                  <c:v>0.34019290000000002</c:v>
                </c:pt>
                <c:pt idx="851">
                  <c:v>0.30192960000000002</c:v>
                </c:pt>
                <c:pt idx="852">
                  <c:v>0.27222649999999998</c:v>
                </c:pt>
                <c:pt idx="853">
                  <c:v>0.23656450000000001</c:v>
                </c:pt>
                <c:pt idx="854">
                  <c:v>0.21713289999999999</c:v>
                </c:pt>
                <c:pt idx="855">
                  <c:v>0.20227300000000001</c:v>
                </c:pt>
                <c:pt idx="856">
                  <c:v>0.1703115</c:v>
                </c:pt>
                <c:pt idx="857">
                  <c:v>7.3156159999999998E-2</c:v>
                </c:pt>
                <c:pt idx="858">
                  <c:v>-0.35325410000000002</c:v>
                </c:pt>
                <c:pt idx="859">
                  <c:v>-0.42258380000000001</c:v>
                </c:pt>
                <c:pt idx="860">
                  <c:v>-0.3691605</c:v>
                </c:pt>
                <c:pt idx="861">
                  <c:v>-0.39017160000000001</c:v>
                </c:pt>
                <c:pt idx="862">
                  <c:v>-0.38454660000000002</c:v>
                </c:pt>
                <c:pt idx="863">
                  <c:v>-0.32341690000000001</c:v>
                </c:pt>
                <c:pt idx="864">
                  <c:v>-0.22000410000000001</c:v>
                </c:pt>
                <c:pt idx="865">
                  <c:v>-0.2240123</c:v>
                </c:pt>
                <c:pt idx="866">
                  <c:v>-0.29986079999999998</c:v>
                </c:pt>
                <c:pt idx="867">
                  <c:v>-0.34465020000000002</c:v>
                </c:pt>
                <c:pt idx="868">
                  <c:v>-0.3460279</c:v>
                </c:pt>
                <c:pt idx="869">
                  <c:v>-0.38783319999999999</c:v>
                </c:pt>
                <c:pt idx="870">
                  <c:v>-0.39175579999999999</c:v>
                </c:pt>
                <c:pt idx="871">
                  <c:v>-0.38512980000000002</c:v>
                </c:pt>
                <c:pt idx="872">
                  <c:v>-0.3937254</c:v>
                </c:pt>
                <c:pt idx="873">
                  <c:v>-0.37816420000000001</c:v>
                </c:pt>
                <c:pt idx="874">
                  <c:v>-0.3518057</c:v>
                </c:pt>
                <c:pt idx="875">
                  <c:v>-0.31673879999999999</c:v>
                </c:pt>
                <c:pt idx="876">
                  <c:v>-0.28003280000000003</c:v>
                </c:pt>
                <c:pt idx="877">
                  <c:v>-0.25062509999999999</c:v>
                </c:pt>
                <c:pt idx="878">
                  <c:v>-0.22321650000000001</c:v>
                </c:pt>
                <c:pt idx="879">
                  <c:v>-0.20187150000000001</c:v>
                </c:pt>
                <c:pt idx="880">
                  <c:v>-0.1815832</c:v>
                </c:pt>
                <c:pt idx="881">
                  <c:v>-0.15832889999999999</c:v>
                </c:pt>
                <c:pt idx="882">
                  <c:v>-5.1927050000000002E-2</c:v>
                </c:pt>
                <c:pt idx="883">
                  <c:v>0.37330140000000001</c:v>
                </c:pt>
                <c:pt idx="884">
                  <c:v>0.39101160000000001</c:v>
                </c:pt>
                <c:pt idx="885">
                  <c:v>0.31024790000000002</c:v>
                </c:pt>
                <c:pt idx="886">
                  <c:v>0.34594150000000001</c:v>
                </c:pt>
                <c:pt idx="887">
                  <c:v>0.35707749999999999</c:v>
                </c:pt>
                <c:pt idx="888">
                  <c:v>0.26796789999999998</c:v>
                </c:pt>
                <c:pt idx="889">
                  <c:v>0.21935579999999999</c:v>
                </c:pt>
                <c:pt idx="890">
                  <c:v>0.15653610000000001</c:v>
                </c:pt>
                <c:pt idx="891">
                  <c:v>0.29902679999999998</c:v>
                </c:pt>
                <c:pt idx="892">
                  <c:v>0.31195869999999998</c:v>
                </c:pt>
                <c:pt idx="893">
                  <c:v>0.31970510000000002</c:v>
                </c:pt>
                <c:pt idx="894">
                  <c:v>0.35697630000000002</c:v>
                </c:pt>
                <c:pt idx="895">
                  <c:v>0.35274539999999999</c:v>
                </c:pt>
                <c:pt idx="896">
                  <c:v>0.35167140000000002</c:v>
                </c:pt>
                <c:pt idx="897">
                  <c:v>0.35122009999999998</c:v>
                </c:pt>
                <c:pt idx="898">
                  <c:v>0.3441013</c:v>
                </c:pt>
                <c:pt idx="899">
                  <c:v>0.32192670000000001</c:v>
                </c:pt>
                <c:pt idx="900">
                  <c:v>0.2885315</c:v>
                </c:pt>
                <c:pt idx="901">
                  <c:v>0.2538994</c:v>
                </c:pt>
                <c:pt idx="902">
                  <c:v>0.22332450000000001</c:v>
                </c:pt>
                <c:pt idx="903">
                  <c:v>0.19826079999999999</c:v>
                </c:pt>
                <c:pt idx="904">
                  <c:v>0.1760893</c:v>
                </c:pt>
                <c:pt idx="905">
                  <c:v>0.15442</c:v>
                </c:pt>
                <c:pt idx="906">
                  <c:v>0.12887009999999999</c:v>
                </c:pt>
                <c:pt idx="907">
                  <c:v>8.200926E-2</c:v>
                </c:pt>
                <c:pt idx="908">
                  <c:v>-0.17942610000000001</c:v>
                </c:pt>
                <c:pt idx="909">
                  <c:v>-0.341503</c:v>
                </c:pt>
                <c:pt idx="910">
                  <c:v>-0.36873430000000001</c:v>
                </c:pt>
                <c:pt idx="911">
                  <c:v>-0.32600980000000002</c:v>
                </c:pt>
                <c:pt idx="912">
                  <c:v>-0.32344070000000003</c:v>
                </c:pt>
                <c:pt idx="913">
                  <c:v>-0.3200248</c:v>
                </c:pt>
                <c:pt idx="914">
                  <c:v>-0.267289</c:v>
                </c:pt>
                <c:pt idx="915">
                  <c:v>-0.15430659999999999</c:v>
                </c:pt>
                <c:pt idx="916">
                  <c:v>-0.23166700000000001</c:v>
                </c:pt>
                <c:pt idx="917">
                  <c:v>-0.28854819999999998</c:v>
                </c:pt>
                <c:pt idx="918">
                  <c:v>-0.27712989999999998</c:v>
                </c:pt>
                <c:pt idx="919">
                  <c:v>-0.3039751</c:v>
                </c:pt>
                <c:pt idx="920">
                  <c:v>-0.31564710000000001</c:v>
                </c:pt>
                <c:pt idx="921">
                  <c:v>-0.31205319999999998</c:v>
                </c:pt>
                <c:pt idx="922">
                  <c:v>-0.31539600000000001</c:v>
                </c:pt>
                <c:pt idx="923">
                  <c:v>-0.31533440000000001</c:v>
                </c:pt>
                <c:pt idx="924">
                  <c:v>-0.29908600000000002</c:v>
                </c:pt>
                <c:pt idx="925">
                  <c:v>-0.26799679999999998</c:v>
                </c:pt>
                <c:pt idx="926">
                  <c:v>-0.2362583</c:v>
                </c:pt>
                <c:pt idx="927">
                  <c:v>-0.20718500000000001</c:v>
                </c:pt>
                <c:pt idx="928">
                  <c:v>-0.1828419</c:v>
                </c:pt>
                <c:pt idx="929">
                  <c:v>-0.1626824</c:v>
                </c:pt>
                <c:pt idx="930">
                  <c:v>-0.14276</c:v>
                </c:pt>
                <c:pt idx="931">
                  <c:v>-0.1189137</c:v>
                </c:pt>
                <c:pt idx="932">
                  <c:v>-4.4384890000000003E-2</c:v>
                </c:pt>
                <c:pt idx="933">
                  <c:v>0.22736609999999999</c:v>
                </c:pt>
                <c:pt idx="934">
                  <c:v>0.30133120000000002</c:v>
                </c:pt>
                <c:pt idx="935">
                  <c:v>0.29060029999999998</c:v>
                </c:pt>
                <c:pt idx="936">
                  <c:v>0.3094673</c:v>
                </c:pt>
                <c:pt idx="937">
                  <c:v>0.3057204</c:v>
                </c:pt>
                <c:pt idx="938">
                  <c:v>0.26730280000000001</c:v>
                </c:pt>
                <c:pt idx="939">
                  <c:v>0.20722570000000001</c:v>
                </c:pt>
                <c:pt idx="940">
                  <c:v>0.14492240000000001</c:v>
                </c:pt>
                <c:pt idx="941">
                  <c:v>0.21906</c:v>
                </c:pt>
                <c:pt idx="942">
                  <c:v>0.26040020000000003</c:v>
                </c:pt>
                <c:pt idx="943">
                  <c:v>0.25546570000000002</c:v>
                </c:pt>
                <c:pt idx="944">
                  <c:v>0.27624389999999999</c:v>
                </c:pt>
                <c:pt idx="945">
                  <c:v>0.28682629999999998</c:v>
                </c:pt>
                <c:pt idx="946">
                  <c:v>0.28239049999999999</c:v>
                </c:pt>
                <c:pt idx="947">
                  <c:v>0.28090359999999998</c:v>
                </c:pt>
                <c:pt idx="948">
                  <c:v>0.27970919999999999</c:v>
                </c:pt>
                <c:pt idx="949">
                  <c:v>0.26706150000000001</c:v>
                </c:pt>
                <c:pt idx="950">
                  <c:v>0.24096229999999999</c:v>
                </c:pt>
                <c:pt idx="951">
                  <c:v>0.21390219999999999</c:v>
                </c:pt>
                <c:pt idx="952">
                  <c:v>0.1883049</c:v>
                </c:pt>
                <c:pt idx="953">
                  <c:v>0.1635809</c:v>
                </c:pt>
                <c:pt idx="954">
                  <c:v>0.1430469</c:v>
                </c:pt>
                <c:pt idx="955">
                  <c:v>0.1261941</c:v>
                </c:pt>
                <c:pt idx="956">
                  <c:v>0.10243240000000001</c:v>
                </c:pt>
                <c:pt idx="957">
                  <c:v>6.4564220000000005E-2</c:v>
                </c:pt>
                <c:pt idx="958">
                  <c:v>-4.1906470000000001E-2</c:v>
                </c:pt>
                <c:pt idx="959">
                  <c:v>-0.31494499999999997</c:v>
                </c:pt>
                <c:pt idx="960">
                  <c:v>-0.2874736</c:v>
                </c:pt>
                <c:pt idx="961">
                  <c:v>-0.26230330000000002</c:v>
                </c:pt>
                <c:pt idx="962">
                  <c:v>-0.28379900000000002</c:v>
                </c:pt>
                <c:pt idx="963">
                  <c:v>-0.2974504</c:v>
                </c:pt>
                <c:pt idx="964">
                  <c:v>-0.25988169999999999</c:v>
                </c:pt>
                <c:pt idx="965">
                  <c:v>-0.1890821</c:v>
                </c:pt>
                <c:pt idx="966">
                  <c:v>-0.16650490000000001</c:v>
                </c:pt>
                <c:pt idx="967">
                  <c:v>-0.2161209</c:v>
                </c:pt>
                <c:pt idx="968">
                  <c:v>-0.23519870000000001</c:v>
                </c:pt>
                <c:pt idx="969">
                  <c:v>-0.23726539999999999</c:v>
                </c:pt>
                <c:pt idx="970">
                  <c:v>-0.2563801</c:v>
                </c:pt>
                <c:pt idx="971">
                  <c:v>-0.25358819999999999</c:v>
                </c:pt>
                <c:pt idx="972">
                  <c:v>-0.25760850000000002</c:v>
                </c:pt>
                <c:pt idx="973">
                  <c:v>-0.25384600000000002</c:v>
                </c:pt>
                <c:pt idx="974">
                  <c:v>-0.2426072</c:v>
                </c:pt>
                <c:pt idx="975">
                  <c:v>-0.22633049999999999</c:v>
                </c:pt>
                <c:pt idx="976">
                  <c:v>-0.1993828</c:v>
                </c:pt>
                <c:pt idx="977">
                  <c:v>-0.171677</c:v>
                </c:pt>
                <c:pt idx="978">
                  <c:v>-0.14918100000000001</c:v>
                </c:pt>
                <c:pt idx="979">
                  <c:v>-0.13193630000000001</c:v>
                </c:pt>
                <c:pt idx="980">
                  <c:v>-0.1126355</c:v>
                </c:pt>
                <c:pt idx="981">
                  <c:v>-9.1023389999999996E-2</c:v>
                </c:pt>
                <c:pt idx="982">
                  <c:v>-5.0299740000000003E-2</c:v>
                </c:pt>
                <c:pt idx="983">
                  <c:v>0.10836999999999999</c:v>
                </c:pt>
                <c:pt idx="984">
                  <c:v>0.262604</c:v>
                </c:pt>
                <c:pt idx="985">
                  <c:v>0.26052560000000002</c:v>
                </c:pt>
                <c:pt idx="986">
                  <c:v>0.2626542</c:v>
                </c:pt>
                <c:pt idx="987">
                  <c:v>0.25454159999999998</c:v>
                </c:pt>
                <c:pt idx="988">
                  <c:v>0.24940689999999999</c:v>
                </c:pt>
                <c:pt idx="989">
                  <c:v>0.2010748</c:v>
                </c:pt>
                <c:pt idx="990">
                  <c:v>0.171154</c:v>
                </c:pt>
                <c:pt idx="991">
                  <c:v>0.1373799</c:v>
                </c:pt>
                <c:pt idx="992">
                  <c:v>0.20989379999999999</c:v>
                </c:pt>
                <c:pt idx="993">
                  <c:v>0.20638219999999999</c:v>
                </c:pt>
                <c:pt idx="994">
                  <c:v>0.21628720000000001</c:v>
                </c:pt>
                <c:pt idx="995">
                  <c:v>0.2305063</c:v>
                </c:pt>
                <c:pt idx="996">
                  <c:v>0.22714039999999999</c:v>
                </c:pt>
                <c:pt idx="997">
                  <c:v>0.2266233</c:v>
                </c:pt>
                <c:pt idx="998">
                  <c:v>0.22228729999999999</c:v>
                </c:pt>
                <c:pt idx="999">
                  <c:v>0.21721889999999999</c:v>
                </c:pt>
                <c:pt idx="1000">
                  <c:v>0.20050280000000001</c:v>
                </c:pt>
                <c:pt idx="1001">
                  <c:v>0.17946190000000001</c:v>
                </c:pt>
                <c:pt idx="1002">
                  <c:v>0.15633279999999999</c:v>
                </c:pt>
                <c:pt idx="1003">
                  <c:v>0.135017</c:v>
                </c:pt>
                <c:pt idx="1004">
                  <c:v>0.1181045</c:v>
                </c:pt>
                <c:pt idx="1005">
                  <c:v>0.1008522</c:v>
                </c:pt>
                <c:pt idx="1006">
                  <c:v>7.9501390000000005E-2</c:v>
                </c:pt>
                <c:pt idx="1007">
                  <c:v>5.7928029999999998E-2</c:v>
                </c:pt>
                <c:pt idx="1008">
                  <c:v>-2.8938829999999999E-3</c:v>
                </c:pt>
                <c:pt idx="1009">
                  <c:v>-0.19208339999999999</c:v>
                </c:pt>
                <c:pt idx="1010">
                  <c:v>-0.22889499999999999</c:v>
                </c:pt>
                <c:pt idx="1011">
                  <c:v>-0.23172690000000001</c:v>
                </c:pt>
                <c:pt idx="1012">
                  <c:v>-0.25420520000000002</c:v>
                </c:pt>
                <c:pt idx="1013">
                  <c:v>-0.25879799999999997</c:v>
                </c:pt>
                <c:pt idx="1014">
                  <c:v>-0.24204030000000001</c:v>
                </c:pt>
                <c:pt idx="1015">
                  <c:v>-0.20225109999999999</c:v>
                </c:pt>
                <c:pt idx="1016">
                  <c:v>-0.13986190000000001</c:v>
                </c:pt>
                <c:pt idx="1017">
                  <c:v>-0.1766046</c:v>
                </c:pt>
                <c:pt idx="1018">
                  <c:v>-0.19505349999999999</c:v>
                </c:pt>
                <c:pt idx="1019">
                  <c:v>-0.18808649999999999</c:v>
                </c:pt>
                <c:pt idx="1020">
                  <c:v>-0.20466300000000001</c:v>
                </c:pt>
                <c:pt idx="1021">
                  <c:v>-0.20566309999999999</c:v>
                </c:pt>
                <c:pt idx="1022">
                  <c:v>-0.20307500000000001</c:v>
                </c:pt>
                <c:pt idx="1023">
                  <c:v>-0.201403</c:v>
                </c:pt>
                <c:pt idx="1024">
                  <c:v>-0.1958163</c:v>
                </c:pt>
                <c:pt idx="1025">
                  <c:v>-0.1860831</c:v>
                </c:pt>
                <c:pt idx="1026">
                  <c:v>-0.16719120000000001</c:v>
                </c:pt>
                <c:pt idx="1027">
                  <c:v>-0.1443323</c:v>
                </c:pt>
                <c:pt idx="1028">
                  <c:v>-0.12285219999999999</c:v>
                </c:pt>
                <c:pt idx="1029">
                  <c:v>-0.1063171</c:v>
                </c:pt>
                <c:pt idx="1030">
                  <c:v>-8.8492609999999999E-2</c:v>
                </c:pt>
                <c:pt idx="1031">
                  <c:v>-6.794E-2</c:v>
                </c:pt>
                <c:pt idx="1032">
                  <c:v>-4.0799420000000003E-2</c:v>
                </c:pt>
                <c:pt idx="1033">
                  <c:v>3.9995999999999997E-2</c:v>
                </c:pt>
                <c:pt idx="1034">
                  <c:v>0.19901199999999999</c:v>
                </c:pt>
                <c:pt idx="1035">
                  <c:v>0.20893729999999999</c:v>
                </c:pt>
                <c:pt idx="1036">
                  <c:v>0.21470030000000001</c:v>
                </c:pt>
                <c:pt idx="1037">
                  <c:v>0.22152369999999999</c:v>
                </c:pt>
                <c:pt idx="1038">
                  <c:v>0.22394130000000001</c:v>
                </c:pt>
                <c:pt idx="1039">
                  <c:v>0.19825609999999999</c:v>
                </c:pt>
                <c:pt idx="1040">
                  <c:v>0.16399250000000001</c:v>
                </c:pt>
                <c:pt idx="1041">
                  <c:v>0.11344949999999999</c:v>
                </c:pt>
                <c:pt idx="1042">
                  <c:v>0.17085880000000001</c:v>
                </c:pt>
                <c:pt idx="1043">
                  <c:v>0.16660639999999999</c:v>
                </c:pt>
                <c:pt idx="1044">
                  <c:v>0.17682829999999999</c:v>
                </c:pt>
                <c:pt idx="1045">
                  <c:v>0.18123719999999999</c:v>
                </c:pt>
                <c:pt idx="1046">
                  <c:v>0.1858803</c:v>
                </c:pt>
                <c:pt idx="1047">
                  <c:v>0.17964079999999999</c:v>
                </c:pt>
                <c:pt idx="1048">
                  <c:v>0.17371310000000001</c:v>
                </c:pt>
                <c:pt idx="1049">
                  <c:v>0.17216000000000001</c:v>
                </c:pt>
                <c:pt idx="1050">
                  <c:v>0.16300999999999999</c:v>
                </c:pt>
                <c:pt idx="1051">
                  <c:v>0.14738960000000001</c:v>
                </c:pt>
                <c:pt idx="1052">
                  <c:v>0.12927230000000001</c:v>
                </c:pt>
                <c:pt idx="1053">
                  <c:v>0.1116906</c:v>
                </c:pt>
                <c:pt idx="1054">
                  <c:v>9.5258560000000006E-2</c:v>
                </c:pt>
                <c:pt idx="1055">
                  <c:v>8.0662899999999996E-2</c:v>
                </c:pt>
                <c:pt idx="1056">
                  <c:v>6.5163260000000001E-2</c:v>
                </c:pt>
                <c:pt idx="1057">
                  <c:v>4.5763350000000001E-2</c:v>
                </c:pt>
                <c:pt idx="1058">
                  <c:v>1.482637E-2</c:v>
                </c:pt>
                <c:pt idx="1059">
                  <c:v>-8.438727E-2</c:v>
                </c:pt>
                <c:pt idx="1060">
                  <c:v>-0.18338450000000001</c:v>
                </c:pt>
                <c:pt idx="1061">
                  <c:v>-0.20882510000000001</c:v>
                </c:pt>
                <c:pt idx="1062">
                  <c:v>-0.2041955</c:v>
                </c:pt>
                <c:pt idx="1063">
                  <c:v>-0.21324699999999999</c:v>
                </c:pt>
                <c:pt idx="1064">
                  <c:v>-0.2199006</c:v>
                </c:pt>
                <c:pt idx="1065">
                  <c:v>-0.19772600000000001</c:v>
                </c:pt>
                <c:pt idx="1066">
                  <c:v>-0.16416320000000001</c:v>
                </c:pt>
                <c:pt idx="1067">
                  <c:v>-0.127271</c:v>
                </c:pt>
                <c:pt idx="1068">
                  <c:v>-0.16091179999999999</c:v>
                </c:pt>
                <c:pt idx="1069">
                  <c:v>-0.16148589999999999</c:v>
                </c:pt>
                <c:pt idx="1070">
                  <c:v>-0.15916649999999999</c:v>
                </c:pt>
                <c:pt idx="1071">
                  <c:v>-0.16958799999999999</c:v>
                </c:pt>
                <c:pt idx="1072">
                  <c:v>-0.1642227</c:v>
                </c:pt>
                <c:pt idx="1073">
                  <c:v>-0.1599476</c:v>
                </c:pt>
                <c:pt idx="1074">
                  <c:v>-0.15454680000000001</c:v>
                </c:pt>
                <c:pt idx="1075">
                  <c:v>-0.1475602</c:v>
                </c:pt>
                <c:pt idx="1076">
                  <c:v>-0.1377717</c:v>
                </c:pt>
                <c:pt idx="1077">
                  <c:v>-0.1203895</c:v>
                </c:pt>
                <c:pt idx="1078">
                  <c:v>-0.1017618</c:v>
                </c:pt>
                <c:pt idx="1079">
                  <c:v>-8.6346350000000002E-2</c:v>
                </c:pt>
                <c:pt idx="1080">
                  <c:v>-7.0088609999999996E-2</c:v>
                </c:pt>
                <c:pt idx="1081">
                  <c:v>-5.0724560000000002E-2</c:v>
                </c:pt>
                <c:pt idx="1082">
                  <c:v>-3.0898080000000001E-2</c:v>
                </c:pt>
                <c:pt idx="1083">
                  <c:v>2.1402379999999999E-2</c:v>
                </c:pt>
                <c:pt idx="1084">
                  <c:v>0.13246820000000001</c:v>
                </c:pt>
                <c:pt idx="1085">
                  <c:v>0.15476019999999999</c:v>
                </c:pt>
                <c:pt idx="1086">
                  <c:v>0.17298089999999999</c:v>
                </c:pt>
                <c:pt idx="1087">
                  <c:v>0.19096360000000001</c:v>
                </c:pt>
                <c:pt idx="1088">
                  <c:v>0.19260389999999999</c:v>
                </c:pt>
                <c:pt idx="1089">
                  <c:v>0.18651970000000001</c:v>
                </c:pt>
                <c:pt idx="1090">
                  <c:v>0.1474279</c:v>
                </c:pt>
                <c:pt idx="1091">
                  <c:v>0.133996</c:v>
                </c:pt>
                <c:pt idx="1092">
                  <c:v>0.1165925</c:v>
                </c:pt>
                <c:pt idx="1093">
                  <c:v>0.14828279999999999</c:v>
                </c:pt>
                <c:pt idx="1094">
                  <c:v>0.13865279999999999</c:v>
                </c:pt>
                <c:pt idx="1095">
                  <c:v>0.14702670000000001</c:v>
                </c:pt>
                <c:pt idx="1096">
                  <c:v>0.147588</c:v>
                </c:pt>
                <c:pt idx="1097">
                  <c:v>0.14478269999999999</c:v>
                </c:pt>
                <c:pt idx="1098">
                  <c:v>0.13973240000000001</c:v>
                </c:pt>
                <c:pt idx="1099">
                  <c:v>0.1318946</c:v>
                </c:pt>
                <c:pt idx="1100">
                  <c:v>0.1282422</c:v>
                </c:pt>
                <c:pt idx="1101">
                  <c:v>0.1196458</c:v>
                </c:pt>
                <c:pt idx="1102">
                  <c:v>0.1064529</c:v>
                </c:pt>
                <c:pt idx="1103">
                  <c:v>9.1243569999999996E-2</c:v>
                </c:pt>
                <c:pt idx="1104">
                  <c:v>7.7248230000000001E-2</c:v>
                </c:pt>
                <c:pt idx="1105">
                  <c:v>6.4362500000000003E-2</c:v>
                </c:pt>
                <c:pt idx="1106">
                  <c:v>5.0453289999999998E-2</c:v>
                </c:pt>
                <c:pt idx="1107">
                  <c:v>3.4250660000000002E-2</c:v>
                </c:pt>
                <c:pt idx="1108">
                  <c:v>1.3880999999999999E-2</c:v>
                </c:pt>
                <c:pt idx="1109">
                  <c:v>-3.2064469999999998E-2</c:v>
                </c:pt>
                <c:pt idx="1110">
                  <c:v>-0.12866739999999999</c:v>
                </c:pt>
                <c:pt idx="1111">
                  <c:v>-0.14890639999999999</c:v>
                </c:pt>
                <c:pt idx="1112">
                  <c:v>-0.1675555</c:v>
                </c:pt>
                <c:pt idx="1113">
                  <c:v>-0.18393090000000001</c:v>
                </c:pt>
                <c:pt idx="1114">
                  <c:v>-0.1870472</c:v>
                </c:pt>
                <c:pt idx="1115">
                  <c:v>-0.19127340000000001</c:v>
                </c:pt>
                <c:pt idx="1116">
                  <c:v>-0.1654175</c:v>
                </c:pt>
                <c:pt idx="1117">
                  <c:v>-0.1300173</c:v>
                </c:pt>
                <c:pt idx="1118">
                  <c:v>-0.12962499999999999</c:v>
                </c:pt>
                <c:pt idx="1119">
                  <c:v>-0.1336222</c:v>
                </c:pt>
                <c:pt idx="1120">
                  <c:v>-0.1318821</c:v>
                </c:pt>
                <c:pt idx="1121">
                  <c:v>-0.1314255</c:v>
                </c:pt>
                <c:pt idx="1122">
                  <c:v>-0.1363856</c:v>
                </c:pt>
                <c:pt idx="1123">
                  <c:v>-0.12768940000000001</c:v>
                </c:pt>
                <c:pt idx="1124">
                  <c:v>-0.12195549999999999</c:v>
                </c:pt>
                <c:pt idx="1125">
                  <c:v>-0.1172835</c:v>
                </c:pt>
                <c:pt idx="1126">
                  <c:v>-0.10814410000000001</c:v>
                </c:pt>
                <c:pt idx="1127">
                  <c:v>-9.6381369999999994E-2</c:v>
                </c:pt>
                <c:pt idx="1128">
                  <c:v>-8.2939559999999996E-2</c:v>
                </c:pt>
                <c:pt idx="1129">
                  <c:v>-7.0302009999999998E-2</c:v>
                </c:pt>
                <c:pt idx="1130">
                  <c:v>-5.5010200000000002E-2</c:v>
                </c:pt>
                <c:pt idx="1131">
                  <c:v>-3.7739559999999998E-2</c:v>
                </c:pt>
                <c:pt idx="1132">
                  <c:v>-1.9756800000000001E-2</c:v>
                </c:pt>
                <c:pt idx="1133">
                  <c:v>1.5195760000000001E-2</c:v>
                </c:pt>
                <c:pt idx="1134">
                  <c:v>8.8903880000000005E-2</c:v>
                </c:pt>
                <c:pt idx="1135">
                  <c:v>0.11803420000000001</c:v>
                </c:pt>
                <c:pt idx="1136">
                  <c:v>0.13764199999999999</c:v>
                </c:pt>
                <c:pt idx="1137">
                  <c:v>0.15632460000000001</c:v>
                </c:pt>
                <c:pt idx="1138">
                  <c:v>0.1580222</c:v>
                </c:pt>
                <c:pt idx="1139">
                  <c:v>0.1592586</c:v>
                </c:pt>
                <c:pt idx="1140">
                  <c:v>0.1516921</c:v>
                </c:pt>
                <c:pt idx="1141">
                  <c:v>0.12589339999999999</c:v>
                </c:pt>
                <c:pt idx="1142">
                  <c:v>0.1069301</c:v>
                </c:pt>
                <c:pt idx="1143">
                  <c:v>0.1138325</c:v>
                </c:pt>
                <c:pt idx="1144">
                  <c:v>0.11407249999999999</c:v>
                </c:pt>
                <c:pt idx="1145">
                  <c:v>0.1192457</c:v>
                </c:pt>
                <c:pt idx="1146">
                  <c:v>0.1183247</c:v>
                </c:pt>
                <c:pt idx="1147">
                  <c:v>0.1187325</c:v>
                </c:pt>
                <c:pt idx="1148">
                  <c:v>0.1117344</c:v>
                </c:pt>
                <c:pt idx="1149">
                  <c:v>0.1060556</c:v>
                </c:pt>
                <c:pt idx="1150">
                  <c:v>0.1000882</c:v>
                </c:pt>
                <c:pt idx="1151">
                  <c:v>9.3014349999999996E-2</c:v>
                </c:pt>
                <c:pt idx="1152">
                  <c:v>8.4334430000000002E-2</c:v>
                </c:pt>
                <c:pt idx="1153">
                  <c:v>7.2643719999999995E-2</c:v>
                </c:pt>
                <c:pt idx="1154">
                  <c:v>6.1601080000000003E-2</c:v>
                </c:pt>
                <c:pt idx="1155">
                  <c:v>5.1690229999999997E-2</c:v>
                </c:pt>
                <c:pt idx="1156">
                  <c:v>3.9270989999999999E-2</c:v>
                </c:pt>
                <c:pt idx="1157">
                  <c:v>2.4835779999999998E-2</c:v>
                </c:pt>
                <c:pt idx="1158">
                  <c:v>9.7487919999999992E-3</c:v>
                </c:pt>
                <c:pt idx="1159">
                  <c:v>-1.676356E-2</c:v>
                </c:pt>
                <c:pt idx="1160">
                  <c:v>-7.8692780000000004E-2</c:v>
                </c:pt>
                <c:pt idx="1161">
                  <c:v>-0.1087115</c:v>
                </c:pt>
                <c:pt idx="1162">
                  <c:v>-0.12878339999999999</c:v>
                </c:pt>
                <c:pt idx="1163">
                  <c:v>-0.15498000000000001</c:v>
                </c:pt>
                <c:pt idx="1164">
                  <c:v>-0.15976319999999999</c:v>
                </c:pt>
                <c:pt idx="1165">
                  <c:v>-0.15935079999999999</c:v>
                </c:pt>
                <c:pt idx="1166">
                  <c:v>-0.15740609999999999</c:v>
                </c:pt>
                <c:pt idx="1167">
                  <c:v>-0.1459781</c:v>
                </c:pt>
                <c:pt idx="1168">
                  <c:v>-0.115192</c:v>
                </c:pt>
                <c:pt idx="1169">
                  <c:v>-0.112819</c:v>
                </c:pt>
                <c:pt idx="1170">
                  <c:v>-0.1060905</c:v>
                </c:pt>
                <c:pt idx="1171">
                  <c:v>-0.1067659</c:v>
                </c:pt>
                <c:pt idx="1172">
                  <c:v>-0.10729039999999999</c:v>
                </c:pt>
                <c:pt idx="1173">
                  <c:v>-0.1072872</c:v>
                </c:pt>
                <c:pt idx="1174">
                  <c:v>-9.7923469999999999E-2</c:v>
                </c:pt>
                <c:pt idx="1175">
                  <c:v>-9.4021220000000003E-2</c:v>
                </c:pt>
                <c:pt idx="1176">
                  <c:v>-8.5154800000000003E-2</c:v>
                </c:pt>
                <c:pt idx="1177">
                  <c:v>-7.5698849999999998E-2</c:v>
                </c:pt>
                <c:pt idx="1178">
                  <c:v>-6.559189E-2</c:v>
                </c:pt>
                <c:pt idx="1179">
                  <c:v>-5.5417319999999999E-2</c:v>
                </c:pt>
                <c:pt idx="1180">
                  <c:v>-4.2485019999999998E-2</c:v>
                </c:pt>
                <c:pt idx="1181">
                  <c:v>-2.758422E-2</c:v>
                </c:pt>
                <c:pt idx="1182">
                  <c:v>-8.4481699999999996E-3</c:v>
                </c:pt>
                <c:pt idx="1183">
                  <c:v>1.336673E-2</c:v>
                </c:pt>
                <c:pt idx="1184">
                  <c:v>6.2705170000000005E-2</c:v>
                </c:pt>
                <c:pt idx="1185">
                  <c:v>0.1035358</c:v>
                </c:pt>
                <c:pt idx="1186">
                  <c:v>9.8226859999999999E-2</c:v>
                </c:pt>
                <c:pt idx="1187">
                  <c:v>0.13243179999999999</c:v>
                </c:pt>
                <c:pt idx="1188">
                  <c:v>0.12973129999999999</c:v>
                </c:pt>
                <c:pt idx="1189">
                  <c:v>0.13430500000000001</c:v>
                </c:pt>
                <c:pt idx="1190">
                  <c:v>0.1400846</c:v>
                </c:pt>
                <c:pt idx="1191">
                  <c:v>0.1195688</c:v>
                </c:pt>
                <c:pt idx="1192">
                  <c:v>9.8599179999999995E-2</c:v>
                </c:pt>
                <c:pt idx="1193">
                  <c:v>8.2721169999999997E-2</c:v>
                </c:pt>
                <c:pt idx="1194">
                  <c:v>9.7327189999999994E-2</c:v>
                </c:pt>
                <c:pt idx="1195">
                  <c:v>9.3871560000000007E-2</c:v>
                </c:pt>
                <c:pt idx="1196">
                  <c:v>9.6424469999999998E-2</c:v>
                </c:pt>
                <c:pt idx="1197">
                  <c:v>9.6307900000000002E-2</c:v>
                </c:pt>
                <c:pt idx="1198">
                  <c:v>9.6664449999999999E-2</c:v>
                </c:pt>
                <c:pt idx="1199">
                  <c:v>8.4457500000000005E-2</c:v>
                </c:pt>
                <c:pt idx="1200">
                  <c:v>8.1386769999999997E-2</c:v>
                </c:pt>
                <c:pt idx="1201">
                  <c:v>7.4973709999999999E-2</c:v>
                </c:pt>
                <c:pt idx="1202">
                  <c:v>6.6653909999999997E-2</c:v>
                </c:pt>
                <c:pt idx="1203">
                  <c:v>5.7871539999999999E-2</c:v>
                </c:pt>
                <c:pt idx="1204">
                  <c:v>4.789761E-2</c:v>
                </c:pt>
                <c:pt idx="1205">
                  <c:v>3.9935859999999997E-2</c:v>
                </c:pt>
                <c:pt idx="1206">
                  <c:v>2.92415E-2</c:v>
                </c:pt>
                <c:pt idx="1207">
                  <c:v>1.62262E-2</c:v>
                </c:pt>
                <c:pt idx="1208">
                  <c:v>5.1822880000000002E-3</c:v>
                </c:pt>
                <c:pt idx="1209">
                  <c:v>-1.11828E-2</c:v>
                </c:pt>
                <c:pt idx="1210">
                  <c:v>-5.3040080000000003E-2</c:v>
                </c:pt>
                <c:pt idx="1211">
                  <c:v>-7.4544150000000003E-2</c:v>
                </c:pt>
                <c:pt idx="1212">
                  <c:v>-0.1126123</c:v>
                </c:pt>
                <c:pt idx="1213">
                  <c:v>-0.12066590000000001</c:v>
                </c:pt>
                <c:pt idx="1214">
                  <c:v>-0.1251188</c:v>
                </c:pt>
                <c:pt idx="1215">
                  <c:v>-0.13530629999999999</c:v>
                </c:pt>
                <c:pt idx="1216">
                  <c:v>-0.14140929999999999</c:v>
                </c:pt>
                <c:pt idx="1217">
                  <c:v>-0.12827730000000001</c:v>
                </c:pt>
                <c:pt idx="1218">
                  <c:v>-0.1194162</c:v>
                </c:pt>
                <c:pt idx="1219">
                  <c:v>-0.10775120000000001</c:v>
                </c:pt>
                <c:pt idx="1220">
                  <c:v>-9.0903330000000004E-2</c:v>
                </c:pt>
                <c:pt idx="1221">
                  <c:v>-8.4113080000000007E-2</c:v>
                </c:pt>
                <c:pt idx="1222">
                  <c:v>-9.9138840000000006E-2</c:v>
                </c:pt>
                <c:pt idx="1223">
                  <c:v>-7.6098810000000003E-2</c:v>
                </c:pt>
                <c:pt idx="1224">
                  <c:v>-8.4992869999999998E-2</c:v>
                </c:pt>
                <c:pt idx="1225">
                  <c:v>-7.9119309999999998E-2</c:v>
                </c:pt>
                <c:pt idx="1226">
                  <c:v>-6.6872290000000001E-2</c:v>
                </c:pt>
                <c:pt idx="1227">
                  <c:v>-5.9878840000000003E-2</c:v>
                </c:pt>
                <c:pt idx="1228">
                  <c:v>-5.011322E-2</c:v>
                </c:pt>
                <c:pt idx="1229">
                  <c:v>-4.1604589999999997E-2</c:v>
                </c:pt>
                <c:pt idx="1230">
                  <c:v>-3.1258479999999998E-2</c:v>
                </c:pt>
                <c:pt idx="1231">
                  <c:v>-1.8397340000000002E-2</c:v>
                </c:pt>
                <c:pt idx="1232">
                  <c:v>-2.6373960000000002E-3</c:v>
                </c:pt>
                <c:pt idx="1233">
                  <c:v>2.206675E-2</c:v>
                </c:pt>
                <c:pt idx="1234">
                  <c:v>6.6064349999999994E-2</c:v>
                </c:pt>
                <c:pt idx="1235">
                  <c:v>7.5602520000000006E-2</c:v>
                </c:pt>
                <c:pt idx="1236">
                  <c:v>8.8572079999999997E-2</c:v>
                </c:pt>
                <c:pt idx="1237">
                  <c:v>9.8892339999999995E-2</c:v>
                </c:pt>
                <c:pt idx="1238">
                  <c:v>0.1037766</c:v>
                </c:pt>
                <c:pt idx="1239">
                  <c:v>0.1142628</c:v>
                </c:pt>
                <c:pt idx="1240">
                  <c:v>0.1135693</c:v>
                </c:pt>
                <c:pt idx="1241">
                  <c:v>0.10940569999999999</c:v>
                </c:pt>
                <c:pt idx="1242">
                  <c:v>9.9235039999999997E-2</c:v>
                </c:pt>
                <c:pt idx="1243">
                  <c:v>8.5789550000000006E-2</c:v>
                </c:pt>
                <c:pt idx="1244">
                  <c:v>6.1352570000000002E-2</c:v>
                </c:pt>
                <c:pt idx="1245">
                  <c:v>8.1303440000000005E-2</c:v>
                </c:pt>
                <c:pt idx="1246">
                  <c:v>6.8891229999999998E-2</c:v>
                </c:pt>
                <c:pt idx="1247">
                  <c:v>7.1995989999999996E-2</c:v>
                </c:pt>
                <c:pt idx="1248">
                  <c:v>7.558049E-2</c:v>
                </c:pt>
                <c:pt idx="1249">
                  <c:v>7.5216199999999997E-2</c:v>
                </c:pt>
              </c:numCache>
            </c:numRef>
          </c:yVal>
          <c:smooth val="1"/>
          <c:extLst>
            <c:ext xmlns:c16="http://schemas.microsoft.com/office/drawing/2014/chart" uri="{C3380CC4-5D6E-409C-BE32-E72D297353CC}">
              <c16:uniqueId val="{00000000-642F-4B24-B6B8-CBC389F8F5D2}"/>
            </c:ext>
          </c:extLst>
        </c:ser>
        <c:dLbls>
          <c:showLegendKey val="0"/>
          <c:showVal val="0"/>
          <c:showCatName val="0"/>
          <c:showSerName val="0"/>
          <c:showPercent val="0"/>
          <c:showBubbleSize val="0"/>
        </c:dLbls>
        <c:axId val="1711271856"/>
        <c:axId val="1711279760"/>
      </c:scatterChart>
      <c:valAx>
        <c:axId val="1711271856"/>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050" b="0" i="0" u="none" strike="noStrike" kern="1200" baseline="0">
                <a:solidFill>
                  <a:schemeClr val="tx1"/>
                </a:solidFill>
                <a:latin typeface="Bodoni MT" panose="02070603080606020203" pitchFamily="18" charset="0"/>
                <a:ea typeface="+mn-ea"/>
                <a:cs typeface="+mn-cs"/>
              </a:defRPr>
            </a:pPr>
            <a:endParaRPr lang="en-US"/>
          </a:p>
        </c:txPr>
        <c:crossAx val="1711279760"/>
        <c:crossesAt val="-6"/>
        <c:crossBetween val="midCat"/>
      </c:valAx>
      <c:valAx>
        <c:axId val="1711279760"/>
        <c:scaling>
          <c:orientation val="minMax"/>
          <c:max val="5"/>
          <c:min val="-5"/>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050" b="0" i="0" u="none" strike="noStrike" kern="1200" baseline="0">
                <a:solidFill>
                  <a:schemeClr val="tx1"/>
                </a:solidFill>
                <a:latin typeface="Bodoni MT" panose="02070603080606020203" pitchFamily="18" charset="0"/>
                <a:ea typeface="+mn-ea"/>
                <a:cs typeface="+mn-cs"/>
              </a:defRPr>
            </a:pPr>
            <a:endParaRPr lang="en-US"/>
          </a:p>
        </c:txPr>
        <c:crossAx val="1711271856"/>
        <c:crosses val="autoZero"/>
        <c:crossBetween val="midCat"/>
      </c:valAx>
      <c:spPr>
        <a:noFill/>
        <a:ln>
          <a:noFill/>
        </a:ln>
        <a:effectLst/>
      </c:spPr>
    </c:plotArea>
    <c:plotVisOnly val="1"/>
    <c:dispBlanksAs val="gap"/>
    <c:showDLblsOverMax val="0"/>
  </c:chart>
  <c:spPr>
    <a:noFill/>
    <a:ln>
      <a:solidFill>
        <a:schemeClr val="accent1">
          <a:lumMod val="75000"/>
        </a:schemeClr>
      </a:solidFill>
    </a:ln>
    <a:effectLst/>
  </c:spPr>
  <c:txPr>
    <a:bodyPr/>
    <a:lstStyle/>
    <a:p>
      <a:pPr>
        <a:defRPr sz="1050">
          <a:solidFill>
            <a:schemeClr val="tx1"/>
          </a:solidFill>
          <a:latin typeface="Bodoni MT" panose="02070603080606020203" pitchFamily="18" charset="0"/>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5"/>
    </mc:Choice>
    <mc:Fallback>
      <c:style val="5"/>
    </mc:Fallback>
  </mc:AlternateContent>
  <c:chart>
    <c:autoTitleDeleted val="1"/>
    <c:plotArea>
      <c:layout/>
      <c:scatterChart>
        <c:scatterStyle val="smoothMarker"/>
        <c:varyColors val="0"/>
        <c:ser>
          <c:idx val="0"/>
          <c:order val="0"/>
          <c:spPr>
            <a:ln w="19050" cap="rnd">
              <a:solidFill>
                <a:schemeClr val="accent3"/>
              </a:solidFill>
              <a:round/>
            </a:ln>
            <a:effectLst/>
          </c:spPr>
          <c:marker>
            <c:symbol val="none"/>
          </c:marker>
          <c:xVal>
            <c:numRef>
              <c:f>'Pinch-out seminar'!$L$4:$L$1253</c:f>
              <c:numCache>
                <c:formatCode>0.00</c:formatCode>
                <c:ptCount val="1250"/>
                <c:pt idx="0">
                  <c:v>0.02</c:v>
                </c:pt>
                <c:pt idx="1">
                  <c:v>0.04</c:v>
                </c:pt>
                <c:pt idx="2">
                  <c:v>0.06</c:v>
                </c:pt>
                <c:pt idx="3">
                  <c:v>0.08</c:v>
                </c:pt>
                <c:pt idx="4">
                  <c:v>0.1</c:v>
                </c:pt>
                <c:pt idx="5">
                  <c:v>0.12</c:v>
                </c:pt>
                <c:pt idx="6">
                  <c:v>0.14000000000000001</c:v>
                </c:pt>
                <c:pt idx="7">
                  <c:v>0.16</c:v>
                </c:pt>
                <c:pt idx="8">
                  <c:v>0.18</c:v>
                </c:pt>
                <c:pt idx="9">
                  <c:v>0.2</c:v>
                </c:pt>
                <c:pt idx="10">
                  <c:v>0.22</c:v>
                </c:pt>
                <c:pt idx="11">
                  <c:v>0.24</c:v>
                </c:pt>
                <c:pt idx="12">
                  <c:v>0.26</c:v>
                </c:pt>
                <c:pt idx="13">
                  <c:v>0.28000000000000003</c:v>
                </c:pt>
                <c:pt idx="14">
                  <c:v>0.3</c:v>
                </c:pt>
                <c:pt idx="15">
                  <c:v>0.32</c:v>
                </c:pt>
                <c:pt idx="16">
                  <c:v>0.34</c:v>
                </c:pt>
                <c:pt idx="17">
                  <c:v>0.36</c:v>
                </c:pt>
                <c:pt idx="18">
                  <c:v>0.38</c:v>
                </c:pt>
                <c:pt idx="19">
                  <c:v>0.4</c:v>
                </c:pt>
                <c:pt idx="20">
                  <c:v>0.42</c:v>
                </c:pt>
                <c:pt idx="21">
                  <c:v>0.44</c:v>
                </c:pt>
                <c:pt idx="22">
                  <c:v>0.46</c:v>
                </c:pt>
                <c:pt idx="23">
                  <c:v>0.48</c:v>
                </c:pt>
                <c:pt idx="24">
                  <c:v>0.5</c:v>
                </c:pt>
                <c:pt idx="25">
                  <c:v>0.52</c:v>
                </c:pt>
                <c:pt idx="26">
                  <c:v>0.54</c:v>
                </c:pt>
                <c:pt idx="27">
                  <c:v>0.56000000000000005</c:v>
                </c:pt>
                <c:pt idx="28">
                  <c:v>0.57999999999999996</c:v>
                </c:pt>
                <c:pt idx="29">
                  <c:v>0.6</c:v>
                </c:pt>
                <c:pt idx="30">
                  <c:v>0.62</c:v>
                </c:pt>
                <c:pt idx="31">
                  <c:v>0.64</c:v>
                </c:pt>
                <c:pt idx="32">
                  <c:v>0.66</c:v>
                </c:pt>
                <c:pt idx="33">
                  <c:v>0.68</c:v>
                </c:pt>
                <c:pt idx="34">
                  <c:v>0.7</c:v>
                </c:pt>
                <c:pt idx="35">
                  <c:v>0.72</c:v>
                </c:pt>
                <c:pt idx="36">
                  <c:v>0.74</c:v>
                </c:pt>
                <c:pt idx="37">
                  <c:v>0.76</c:v>
                </c:pt>
                <c:pt idx="38">
                  <c:v>0.78</c:v>
                </c:pt>
                <c:pt idx="39">
                  <c:v>0.8</c:v>
                </c:pt>
                <c:pt idx="40">
                  <c:v>0.82</c:v>
                </c:pt>
                <c:pt idx="41">
                  <c:v>0.84</c:v>
                </c:pt>
                <c:pt idx="42">
                  <c:v>0.86</c:v>
                </c:pt>
                <c:pt idx="43">
                  <c:v>0.88</c:v>
                </c:pt>
                <c:pt idx="44">
                  <c:v>0.9</c:v>
                </c:pt>
                <c:pt idx="45">
                  <c:v>0.92</c:v>
                </c:pt>
                <c:pt idx="46">
                  <c:v>0.94</c:v>
                </c:pt>
                <c:pt idx="47">
                  <c:v>0.96</c:v>
                </c:pt>
                <c:pt idx="48">
                  <c:v>0.98</c:v>
                </c:pt>
                <c:pt idx="49">
                  <c:v>1</c:v>
                </c:pt>
                <c:pt idx="50">
                  <c:v>1.02</c:v>
                </c:pt>
                <c:pt idx="51">
                  <c:v>1.04</c:v>
                </c:pt>
                <c:pt idx="52">
                  <c:v>1.06</c:v>
                </c:pt>
                <c:pt idx="53">
                  <c:v>1.08</c:v>
                </c:pt>
                <c:pt idx="54">
                  <c:v>1.1000000000000001</c:v>
                </c:pt>
                <c:pt idx="55">
                  <c:v>1.1200000000000001</c:v>
                </c:pt>
                <c:pt idx="56">
                  <c:v>1.1399999999999999</c:v>
                </c:pt>
                <c:pt idx="57">
                  <c:v>1.1599999999999999</c:v>
                </c:pt>
                <c:pt idx="58">
                  <c:v>1.18</c:v>
                </c:pt>
                <c:pt idx="59">
                  <c:v>1.2</c:v>
                </c:pt>
                <c:pt idx="60">
                  <c:v>1.22</c:v>
                </c:pt>
                <c:pt idx="61">
                  <c:v>1.24</c:v>
                </c:pt>
                <c:pt idx="62">
                  <c:v>1.26</c:v>
                </c:pt>
                <c:pt idx="63">
                  <c:v>1.28</c:v>
                </c:pt>
                <c:pt idx="64">
                  <c:v>1.3</c:v>
                </c:pt>
                <c:pt idx="65">
                  <c:v>1.32</c:v>
                </c:pt>
                <c:pt idx="66">
                  <c:v>1.34</c:v>
                </c:pt>
                <c:pt idx="67">
                  <c:v>1.36</c:v>
                </c:pt>
                <c:pt idx="68">
                  <c:v>1.38</c:v>
                </c:pt>
                <c:pt idx="69">
                  <c:v>1.4</c:v>
                </c:pt>
                <c:pt idx="70">
                  <c:v>1.42</c:v>
                </c:pt>
                <c:pt idx="71">
                  <c:v>1.44</c:v>
                </c:pt>
                <c:pt idx="72">
                  <c:v>1.46</c:v>
                </c:pt>
                <c:pt idx="73">
                  <c:v>1.48</c:v>
                </c:pt>
                <c:pt idx="74">
                  <c:v>1.5</c:v>
                </c:pt>
                <c:pt idx="75">
                  <c:v>1.52</c:v>
                </c:pt>
                <c:pt idx="76">
                  <c:v>1.54</c:v>
                </c:pt>
                <c:pt idx="77">
                  <c:v>1.56</c:v>
                </c:pt>
                <c:pt idx="78">
                  <c:v>1.58</c:v>
                </c:pt>
                <c:pt idx="79">
                  <c:v>1.6</c:v>
                </c:pt>
                <c:pt idx="80">
                  <c:v>1.62</c:v>
                </c:pt>
                <c:pt idx="81">
                  <c:v>1.64</c:v>
                </c:pt>
                <c:pt idx="82">
                  <c:v>1.66</c:v>
                </c:pt>
                <c:pt idx="83">
                  <c:v>1.68</c:v>
                </c:pt>
                <c:pt idx="84">
                  <c:v>1.7</c:v>
                </c:pt>
                <c:pt idx="85">
                  <c:v>1.72</c:v>
                </c:pt>
                <c:pt idx="86">
                  <c:v>1.74</c:v>
                </c:pt>
                <c:pt idx="87">
                  <c:v>1.76</c:v>
                </c:pt>
                <c:pt idx="88">
                  <c:v>1.78</c:v>
                </c:pt>
                <c:pt idx="89">
                  <c:v>1.8</c:v>
                </c:pt>
                <c:pt idx="90">
                  <c:v>1.82</c:v>
                </c:pt>
                <c:pt idx="91">
                  <c:v>1.84</c:v>
                </c:pt>
                <c:pt idx="92">
                  <c:v>1.86</c:v>
                </c:pt>
                <c:pt idx="93">
                  <c:v>1.88</c:v>
                </c:pt>
                <c:pt idx="94">
                  <c:v>1.9</c:v>
                </c:pt>
                <c:pt idx="95">
                  <c:v>1.92</c:v>
                </c:pt>
                <c:pt idx="96">
                  <c:v>1.94</c:v>
                </c:pt>
                <c:pt idx="97">
                  <c:v>1.96</c:v>
                </c:pt>
                <c:pt idx="98">
                  <c:v>1.98</c:v>
                </c:pt>
                <c:pt idx="99">
                  <c:v>2</c:v>
                </c:pt>
                <c:pt idx="100">
                  <c:v>2.02</c:v>
                </c:pt>
                <c:pt idx="101">
                  <c:v>2.04</c:v>
                </c:pt>
                <c:pt idx="102">
                  <c:v>2.06</c:v>
                </c:pt>
                <c:pt idx="103">
                  <c:v>2.08</c:v>
                </c:pt>
                <c:pt idx="104">
                  <c:v>2.1</c:v>
                </c:pt>
                <c:pt idx="105">
                  <c:v>2.12</c:v>
                </c:pt>
                <c:pt idx="106">
                  <c:v>2.14</c:v>
                </c:pt>
                <c:pt idx="107">
                  <c:v>2.16</c:v>
                </c:pt>
                <c:pt idx="108">
                  <c:v>2.1800000000000002</c:v>
                </c:pt>
                <c:pt idx="109">
                  <c:v>2.2000000000000002</c:v>
                </c:pt>
                <c:pt idx="110">
                  <c:v>2.2200000000000002</c:v>
                </c:pt>
                <c:pt idx="111">
                  <c:v>2.2400000000000002</c:v>
                </c:pt>
                <c:pt idx="112">
                  <c:v>2.2599999999999998</c:v>
                </c:pt>
                <c:pt idx="113">
                  <c:v>2.2799999999999998</c:v>
                </c:pt>
                <c:pt idx="114">
                  <c:v>2.2999999999999998</c:v>
                </c:pt>
                <c:pt idx="115">
                  <c:v>2.3199999999999998</c:v>
                </c:pt>
                <c:pt idx="116">
                  <c:v>2.34</c:v>
                </c:pt>
                <c:pt idx="117">
                  <c:v>2.36</c:v>
                </c:pt>
                <c:pt idx="118">
                  <c:v>2.38</c:v>
                </c:pt>
                <c:pt idx="119">
                  <c:v>2.4</c:v>
                </c:pt>
                <c:pt idx="120">
                  <c:v>2.42</c:v>
                </c:pt>
                <c:pt idx="121">
                  <c:v>2.44</c:v>
                </c:pt>
                <c:pt idx="122">
                  <c:v>2.46</c:v>
                </c:pt>
                <c:pt idx="123">
                  <c:v>2.48</c:v>
                </c:pt>
                <c:pt idx="124">
                  <c:v>2.5</c:v>
                </c:pt>
                <c:pt idx="125">
                  <c:v>2.52</c:v>
                </c:pt>
                <c:pt idx="126">
                  <c:v>2.54</c:v>
                </c:pt>
                <c:pt idx="127">
                  <c:v>2.56</c:v>
                </c:pt>
                <c:pt idx="128">
                  <c:v>2.58</c:v>
                </c:pt>
                <c:pt idx="129">
                  <c:v>2.6</c:v>
                </c:pt>
                <c:pt idx="130">
                  <c:v>2.62</c:v>
                </c:pt>
                <c:pt idx="131">
                  <c:v>2.64</c:v>
                </c:pt>
                <c:pt idx="132">
                  <c:v>2.66</c:v>
                </c:pt>
                <c:pt idx="133">
                  <c:v>2.68</c:v>
                </c:pt>
                <c:pt idx="134">
                  <c:v>2.7</c:v>
                </c:pt>
                <c:pt idx="135">
                  <c:v>2.72</c:v>
                </c:pt>
                <c:pt idx="136">
                  <c:v>2.74</c:v>
                </c:pt>
                <c:pt idx="137">
                  <c:v>2.76</c:v>
                </c:pt>
                <c:pt idx="138">
                  <c:v>2.78</c:v>
                </c:pt>
                <c:pt idx="139">
                  <c:v>2.8</c:v>
                </c:pt>
                <c:pt idx="140">
                  <c:v>2.82</c:v>
                </c:pt>
                <c:pt idx="141">
                  <c:v>2.84</c:v>
                </c:pt>
                <c:pt idx="142">
                  <c:v>2.86</c:v>
                </c:pt>
                <c:pt idx="143">
                  <c:v>2.88</c:v>
                </c:pt>
                <c:pt idx="144">
                  <c:v>2.9</c:v>
                </c:pt>
                <c:pt idx="145">
                  <c:v>2.92</c:v>
                </c:pt>
                <c:pt idx="146">
                  <c:v>2.94</c:v>
                </c:pt>
                <c:pt idx="147">
                  <c:v>2.96</c:v>
                </c:pt>
                <c:pt idx="148">
                  <c:v>2.98</c:v>
                </c:pt>
                <c:pt idx="149">
                  <c:v>3</c:v>
                </c:pt>
                <c:pt idx="150">
                  <c:v>3.02</c:v>
                </c:pt>
                <c:pt idx="151">
                  <c:v>3.04</c:v>
                </c:pt>
                <c:pt idx="152">
                  <c:v>3.06</c:v>
                </c:pt>
                <c:pt idx="153">
                  <c:v>3.08</c:v>
                </c:pt>
                <c:pt idx="154">
                  <c:v>3.1</c:v>
                </c:pt>
                <c:pt idx="155">
                  <c:v>3.12</c:v>
                </c:pt>
                <c:pt idx="156">
                  <c:v>3.14</c:v>
                </c:pt>
                <c:pt idx="157">
                  <c:v>3.16</c:v>
                </c:pt>
                <c:pt idx="158">
                  <c:v>3.18</c:v>
                </c:pt>
                <c:pt idx="159">
                  <c:v>3.2</c:v>
                </c:pt>
                <c:pt idx="160">
                  <c:v>3.22</c:v>
                </c:pt>
                <c:pt idx="161">
                  <c:v>3.24</c:v>
                </c:pt>
                <c:pt idx="162">
                  <c:v>3.26</c:v>
                </c:pt>
                <c:pt idx="163">
                  <c:v>3.28</c:v>
                </c:pt>
                <c:pt idx="164">
                  <c:v>3.3</c:v>
                </c:pt>
                <c:pt idx="165">
                  <c:v>3.32</c:v>
                </c:pt>
                <c:pt idx="166">
                  <c:v>3.34</c:v>
                </c:pt>
                <c:pt idx="167">
                  <c:v>3.36</c:v>
                </c:pt>
                <c:pt idx="168">
                  <c:v>3.38</c:v>
                </c:pt>
                <c:pt idx="169">
                  <c:v>3.4</c:v>
                </c:pt>
                <c:pt idx="170">
                  <c:v>3.42</c:v>
                </c:pt>
                <c:pt idx="171">
                  <c:v>3.44</c:v>
                </c:pt>
                <c:pt idx="172">
                  <c:v>3.46</c:v>
                </c:pt>
                <c:pt idx="173">
                  <c:v>3.48</c:v>
                </c:pt>
                <c:pt idx="174">
                  <c:v>3.5</c:v>
                </c:pt>
                <c:pt idx="175">
                  <c:v>3.52</c:v>
                </c:pt>
                <c:pt idx="176">
                  <c:v>3.54</c:v>
                </c:pt>
                <c:pt idx="177">
                  <c:v>3.56</c:v>
                </c:pt>
                <c:pt idx="178">
                  <c:v>3.58</c:v>
                </c:pt>
                <c:pt idx="179">
                  <c:v>3.6</c:v>
                </c:pt>
                <c:pt idx="180">
                  <c:v>3.62</c:v>
                </c:pt>
                <c:pt idx="181">
                  <c:v>3.64</c:v>
                </c:pt>
                <c:pt idx="182">
                  <c:v>3.66</c:v>
                </c:pt>
                <c:pt idx="183">
                  <c:v>3.68</c:v>
                </c:pt>
                <c:pt idx="184">
                  <c:v>3.7</c:v>
                </c:pt>
                <c:pt idx="185">
                  <c:v>3.72</c:v>
                </c:pt>
                <c:pt idx="186">
                  <c:v>3.74</c:v>
                </c:pt>
                <c:pt idx="187">
                  <c:v>3.76</c:v>
                </c:pt>
                <c:pt idx="188">
                  <c:v>3.78</c:v>
                </c:pt>
                <c:pt idx="189">
                  <c:v>3.8</c:v>
                </c:pt>
                <c:pt idx="190">
                  <c:v>3.82</c:v>
                </c:pt>
                <c:pt idx="191">
                  <c:v>3.84</c:v>
                </c:pt>
                <c:pt idx="192">
                  <c:v>3.86</c:v>
                </c:pt>
                <c:pt idx="193">
                  <c:v>3.88</c:v>
                </c:pt>
                <c:pt idx="194">
                  <c:v>3.9</c:v>
                </c:pt>
                <c:pt idx="195">
                  <c:v>3.92</c:v>
                </c:pt>
                <c:pt idx="196">
                  <c:v>3.94</c:v>
                </c:pt>
                <c:pt idx="197">
                  <c:v>3.96</c:v>
                </c:pt>
                <c:pt idx="198">
                  <c:v>3.98</c:v>
                </c:pt>
                <c:pt idx="199">
                  <c:v>4</c:v>
                </c:pt>
                <c:pt idx="200">
                  <c:v>4.0199999999999996</c:v>
                </c:pt>
                <c:pt idx="201">
                  <c:v>4.04</c:v>
                </c:pt>
                <c:pt idx="202">
                  <c:v>4.0599999999999996</c:v>
                </c:pt>
                <c:pt idx="203">
                  <c:v>4.08</c:v>
                </c:pt>
                <c:pt idx="204">
                  <c:v>4.0999999999999996</c:v>
                </c:pt>
                <c:pt idx="205">
                  <c:v>4.12</c:v>
                </c:pt>
                <c:pt idx="206">
                  <c:v>4.1399999999999997</c:v>
                </c:pt>
                <c:pt idx="207">
                  <c:v>4.16</c:v>
                </c:pt>
                <c:pt idx="208">
                  <c:v>4.18</c:v>
                </c:pt>
                <c:pt idx="209">
                  <c:v>4.2</c:v>
                </c:pt>
                <c:pt idx="210">
                  <c:v>4.22</c:v>
                </c:pt>
                <c:pt idx="211">
                  <c:v>4.24</c:v>
                </c:pt>
                <c:pt idx="212">
                  <c:v>4.26</c:v>
                </c:pt>
                <c:pt idx="213">
                  <c:v>4.28</c:v>
                </c:pt>
                <c:pt idx="214">
                  <c:v>4.3</c:v>
                </c:pt>
                <c:pt idx="215">
                  <c:v>4.32</c:v>
                </c:pt>
                <c:pt idx="216">
                  <c:v>4.34</c:v>
                </c:pt>
                <c:pt idx="217">
                  <c:v>4.3600000000000003</c:v>
                </c:pt>
                <c:pt idx="218">
                  <c:v>4.38</c:v>
                </c:pt>
                <c:pt idx="219">
                  <c:v>4.4000000000000004</c:v>
                </c:pt>
                <c:pt idx="220">
                  <c:v>4.42</c:v>
                </c:pt>
                <c:pt idx="221">
                  <c:v>4.4400000000000004</c:v>
                </c:pt>
                <c:pt idx="222">
                  <c:v>4.46</c:v>
                </c:pt>
                <c:pt idx="223">
                  <c:v>4.4800000000000004</c:v>
                </c:pt>
                <c:pt idx="224">
                  <c:v>4.5</c:v>
                </c:pt>
                <c:pt idx="225">
                  <c:v>4.5199999999999996</c:v>
                </c:pt>
                <c:pt idx="226">
                  <c:v>4.54</c:v>
                </c:pt>
                <c:pt idx="227">
                  <c:v>4.5599999999999996</c:v>
                </c:pt>
                <c:pt idx="228">
                  <c:v>4.58</c:v>
                </c:pt>
                <c:pt idx="229">
                  <c:v>4.5999999999999996</c:v>
                </c:pt>
                <c:pt idx="230">
                  <c:v>4.62</c:v>
                </c:pt>
                <c:pt idx="231">
                  <c:v>4.6399999999999997</c:v>
                </c:pt>
                <c:pt idx="232">
                  <c:v>4.66</c:v>
                </c:pt>
                <c:pt idx="233">
                  <c:v>4.68</c:v>
                </c:pt>
                <c:pt idx="234">
                  <c:v>4.7</c:v>
                </c:pt>
                <c:pt idx="235">
                  <c:v>4.72</c:v>
                </c:pt>
                <c:pt idx="236">
                  <c:v>4.74</c:v>
                </c:pt>
                <c:pt idx="237">
                  <c:v>4.76</c:v>
                </c:pt>
                <c:pt idx="238">
                  <c:v>4.78</c:v>
                </c:pt>
                <c:pt idx="239">
                  <c:v>4.8</c:v>
                </c:pt>
                <c:pt idx="240">
                  <c:v>4.82</c:v>
                </c:pt>
                <c:pt idx="241">
                  <c:v>4.84</c:v>
                </c:pt>
                <c:pt idx="242">
                  <c:v>4.8600000000000003</c:v>
                </c:pt>
                <c:pt idx="243">
                  <c:v>4.88</c:v>
                </c:pt>
                <c:pt idx="244">
                  <c:v>4.9000000000000004</c:v>
                </c:pt>
                <c:pt idx="245">
                  <c:v>4.92</c:v>
                </c:pt>
                <c:pt idx="246">
                  <c:v>4.9400000000000004</c:v>
                </c:pt>
                <c:pt idx="247">
                  <c:v>4.96</c:v>
                </c:pt>
                <c:pt idx="248">
                  <c:v>4.9800000000000004</c:v>
                </c:pt>
                <c:pt idx="249">
                  <c:v>5</c:v>
                </c:pt>
                <c:pt idx="250">
                  <c:v>5.0199999999999996</c:v>
                </c:pt>
                <c:pt idx="251">
                  <c:v>5.04</c:v>
                </c:pt>
                <c:pt idx="252">
                  <c:v>5.0599999999999996</c:v>
                </c:pt>
                <c:pt idx="253">
                  <c:v>5.08</c:v>
                </c:pt>
                <c:pt idx="254">
                  <c:v>5.0999999999999996</c:v>
                </c:pt>
                <c:pt idx="255">
                  <c:v>5.12</c:v>
                </c:pt>
                <c:pt idx="256">
                  <c:v>5.14</c:v>
                </c:pt>
                <c:pt idx="257">
                  <c:v>5.16</c:v>
                </c:pt>
                <c:pt idx="258">
                  <c:v>5.18</c:v>
                </c:pt>
                <c:pt idx="259">
                  <c:v>5.2</c:v>
                </c:pt>
                <c:pt idx="260">
                  <c:v>5.22</c:v>
                </c:pt>
                <c:pt idx="261">
                  <c:v>5.24</c:v>
                </c:pt>
                <c:pt idx="262">
                  <c:v>5.26</c:v>
                </c:pt>
                <c:pt idx="263">
                  <c:v>5.28</c:v>
                </c:pt>
                <c:pt idx="264">
                  <c:v>5.3</c:v>
                </c:pt>
                <c:pt idx="265">
                  <c:v>5.32</c:v>
                </c:pt>
                <c:pt idx="266">
                  <c:v>5.34</c:v>
                </c:pt>
                <c:pt idx="267">
                  <c:v>5.36</c:v>
                </c:pt>
                <c:pt idx="268">
                  <c:v>5.38</c:v>
                </c:pt>
                <c:pt idx="269">
                  <c:v>5.4</c:v>
                </c:pt>
                <c:pt idx="270">
                  <c:v>5.42</c:v>
                </c:pt>
                <c:pt idx="271">
                  <c:v>5.44</c:v>
                </c:pt>
                <c:pt idx="272">
                  <c:v>5.46</c:v>
                </c:pt>
                <c:pt idx="273">
                  <c:v>5.48</c:v>
                </c:pt>
                <c:pt idx="274">
                  <c:v>5.5</c:v>
                </c:pt>
                <c:pt idx="275">
                  <c:v>5.52</c:v>
                </c:pt>
                <c:pt idx="276">
                  <c:v>5.54</c:v>
                </c:pt>
                <c:pt idx="277">
                  <c:v>5.56</c:v>
                </c:pt>
                <c:pt idx="278">
                  <c:v>5.58</c:v>
                </c:pt>
                <c:pt idx="279">
                  <c:v>5.6</c:v>
                </c:pt>
                <c:pt idx="280">
                  <c:v>5.62</c:v>
                </c:pt>
                <c:pt idx="281">
                  <c:v>5.64</c:v>
                </c:pt>
                <c:pt idx="282">
                  <c:v>5.66</c:v>
                </c:pt>
                <c:pt idx="283">
                  <c:v>5.68</c:v>
                </c:pt>
                <c:pt idx="284">
                  <c:v>5.7</c:v>
                </c:pt>
                <c:pt idx="285">
                  <c:v>5.72</c:v>
                </c:pt>
                <c:pt idx="286">
                  <c:v>5.74</c:v>
                </c:pt>
                <c:pt idx="287">
                  <c:v>5.76</c:v>
                </c:pt>
                <c:pt idx="288">
                  <c:v>5.78</c:v>
                </c:pt>
                <c:pt idx="289">
                  <c:v>5.8</c:v>
                </c:pt>
                <c:pt idx="290">
                  <c:v>5.82</c:v>
                </c:pt>
                <c:pt idx="291">
                  <c:v>5.84</c:v>
                </c:pt>
                <c:pt idx="292">
                  <c:v>5.86</c:v>
                </c:pt>
                <c:pt idx="293">
                  <c:v>5.88</c:v>
                </c:pt>
                <c:pt idx="294">
                  <c:v>5.9</c:v>
                </c:pt>
                <c:pt idx="295">
                  <c:v>5.92</c:v>
                </c:pt>
                <c:pt idx="296">
                  <c:v>5.94</c:v>
                </c:pt>
                <c:pt idx="297">
                  <c:v>5.96</c:v>
                </c:pt>
                <c:pt idx="298">
                  <c:v>5.98</c:v>
                </c:pt>
                <c:pt idx="299">
                  <c:v>6</c:v>
                </c:pt>
                <c:pt idx="300">
                  <c:v>6.02</c:v>
                </c:pt>
                <c:pt idx="301">
                  <c:v>6.04</c:v>
                </c:pt>
                <c:pt idx="302">
                  <c:v>6.06</c:v>
                </c:pt>
                <c:pt idx="303">
                  <c:v>6.08</c:v>
                </c:pt>
                <c:pt idx="304">
                  <c:v>6.1</c:v>
                </c:pt>
                <c:pt idx="305">
                  <c:v>6.12</c:v>
                </c:pt>
                <c:pt idx="306">
                  <c:v>6.14</c:v>
                </c:pt>
                <c:pt idx="307">
                  <c:v>6.16</c:v>
                </c:pt>
                <c:pt idx="308">
                  <c:v>6.18</c:v>
                </c:pt>
                <c:pt idx="309">
                  <c:v>6.2</c:v>
                </c:pt>
                <c:pt idx="310">
                  <c:v>6.22</c:v>
                </c:pt>
                <c:pt idx="311">
                  <c:v>6.24</c:v>
                </c:pt>
                <c:pt idx="312">
                  <c:v>6.26</c:v>
                </c:pt>
                <c:pt idx="313">
                  <c:v>6.28</c:v>
                </c:pt>
                <c:pt idx="314">
                  <c:v>6.3</c:v>
                </c:pt>
                <c:pt idx="315">
                  <c:v>6.32</c:v>
                </c:pt>
                <c:pt idx="316">
                  <c:v>6.34</c:v>
                </c:pt>
                <c:pt idx="317">
                  <c:v>6.36</c:v>
                </c:pt>
                <c:pt idx="318">
                  <c:v>6.38</c:v>
                </c:pt>
                <c:pt idx="319">
                  <c:v>6.4</c:v>
                </c:pt>
                <c:pt idx="320">
                  <c:v>6.42</c:v>
                </c:pt>
                <c:pt idx="321">
                  <c:v>6.44</c:v>
                </c:pt>
                <c:pt idx="322">
                  <c:v>6.46</c:v>
                </c:pt>
                <c:pt idx="323">
                  <c:v>6.48</c:v>
                </c:pt>
                <c:pt idx="324">
                  <c:v>6.5</c:v>
                </c:pt>
                <c:pt idx="325">
                  <c:v>6.52</c:v>
                </c:pt>
                <c:pt idx="326">
                  <c:v>6.54</c:v>
                </c:pt>
                <c:pt idx="327">
                  <c:v>6.56</c:v>
                </c:pt>
                <c:pt idx="328">
                  <c:v>6.58</c:v>
                </c:pt>
                <c:pt idx="329">
                  <c:v>6.6</c:v>
                </c:pt>
                <c:pt idx="330">
                  <c:v>6.62</c:v>
                </c:pt>
                <c:pt idx="331">
                  <c:v>6.64</c:v>
                </c:pt>
                <c:pt idx="332">
                  <c:v>6.66</c:v>
                </c:pt>
                <c:pt idx="333">
                  <c:v>6.68</c:v>
                </c:pt>
                <c:pt idx="334">
                  <c:v>6.7</c:v>
                </c:pt>
                <c:pt idx="335">
                  <c:v>6.72</c:v>
                </c:pt>
                <c:pt idx="336">
                  <c:v>6.74</c:v>
                </c:pt>
                <c:pt idx="337">
                  <c:v>6.76</c:v>
                </c:pt>
                <c:pt idx="338">
                  <c:v>6.78</c:v>
                </c:pt>
                <c:pt idx="339">
                  <c:v>6.8</c:v>
                </c:pt>
                <c:pt idx="340">
                  <c:v>6.82</c:v>
                </c:pt>
                <c:pt idx="341">
                  <c:v>6.84</c:v>
                </c:pt>
                <c:pt idx="342">
                  <c:v>6.86</c:v>
                </c:pt>
                <c:pt idx="343">
                  <c:v>6.88</c:v>
                </c:pt>
                <c:pt idx="344">
                  <c:v>6.9</c:v>
                </c:pt>
                <c:pt idx="345">
                  <c:v>6.92</c:v>
                </c:pt>
                <c:pt idx="346">
                  <c:v>6.94</c:v>
                </c:pt>
                <c:pt idx="347">
                  <c:v>6.96</c:v>
                </c:pt>
                <c:pt idx="348">
                  <c:v>6.98</c:v>
                </c:pt>
                <c:pt idx="349">
                  <c:v>7</c:v>
                </c:pt>
                <c:pt idx="350">
                  <c:v>7.02</c:v>
                </c:pt>
                <c:pt idx="351">
                  <c:v>7.04</c:v>
                </c:pt>
                <c:pt idx="352">
                  <c:v>7.06</c:v>
                </c:pt>
                <c:pt idx="353">
                  <c:v>7.08</c:v>
                </c:pt>
                <c:pt idx="354">
                  <c:v>7.1</c:v>
                </c:pt>
                <c:pt idx="355">
                  <c:v>7.12</c:v>
                </c:pt>
                <c:pt idx="356">
                  <c:v>7.14</c:v>
                </c:pt>
                <c:pt idx="357">
                  <c:v>7.16</c:v>
                </c:pt>
                <c:pt idx="358">
                  <c:v>7.18</c:v>
                </c:pt>
                <c:pt idx="359">
                  <c:v>7.2</c:v>
                </c:pt>
                <c:pt idx="360">
                  <c:v>7.22</c:v>
                </c:pt>
                <c:pt idx="361">
                  <c:v>7.24</c:v>
                </c:pt>
                <c:pt idx="362">
                  <c:v>7.26</c:v>
                </c:pt>
                <c:pt idx="363">
                  <c:v>7.28</c:v>
                </c:pt>
                <c:pt idx="364">
                  <c:v>7.3</c:v>
                </c:pt>
                <c:pt idx="365">
                  <c:v>7.32</c:v>
                </c:pt>
                <c:pt idx="366">
                  <c:v>7.34</c:v>
                </c:pt>
                <c:pt idx="367">
                  <c:v>7.36</c:v>
                </c:pt>
                <c:pt idx="368">
                  <c:v>7.38</c:v>
                </c:pt>
                <c:pt idx="369">
                  <c:v>7.4</c:v>
                </c:pt>
                <c:pt idx="370">
                  <c:v>7.42</c:v>
                </c:pt>
                <c:pt idx="371">
                  <c:v>7.44</c:v>
                </c:pt>
                <c:pt idx="372">
                  <c:v>7.46</c:v>
                </c:pt>
                <c:pt idx="373">
                  <c:v>7.48</c:v>
                </c:pt>
                <c:pt idx="374">
                  <c:v>7.5</c:v>
                </c:pt>
                <c:pt idx="375">
                  <c:v>7.52</c:v>
                </c:pt>
                <c:pt idx="376">
                  <c:v>7.54</c:v>
                </c:pt>
                <c:pt idx="377">
                  <c:v>7.56</c:v>
                </c:pt>
                <c:pt idx="378">
                  <c:v>7.58</c:v>
                </c:pt>
                <c:pt idx="379">
                  <c:v>7.6</c:v>
                </c:pt>
                <c:pt idx="380">
                  <c:v>7.62</c:v>
                </c:pt>
                <c:pt idx="381">
                  <c:v>7.64</c:v>
                </c:pt>
                <c:pt idx="382">
                  <c:v>7.66</c:v>
                </c:pt>
                <c:pt idx="383">
                  <c:v>7.68</c:v>
                </c:pt>
                <c:pt idx="384">
                  <c:v>7.7</c:v>
                </c:pt>
                <c:pt idx="385">
                  <c:v>7.72</c:v>
                </c:pt>
                <c:pt idx="386">
                  <c:v>7.74</c:v>
                </c:pt>
                <c:pt idx="387">
                  <c:v>7.76</c:v>
                </c:pt>
                <c:pt idx="388">
                  <c:v>7.78</c:v>
                </c:pt>
                <c:pt idx="389">
                  <c:v>7.8</c:v>
                </c:pt>
                <c:pt idx="390">
                  <c:v>7.82</c:v>
                </c:pt>
                <c:pt idx="391">
                  <c:v>7.84</c:v>
                </c:pt>
                <c:pt idx="392">
                  <c:v>7.86</c:v>
                </c:pt>
                <c:pt idx="393">
                  <c:v>7.88</c:v>
                </c:pt>
                <c:pt idx="394">
                  <c:v>7.9</c:v>
                </c:pt>
                <c:pt idx="395">
                  <c:v>7.92</c:v>
                </c:pt>
                <c:pt idx="396">
                  <c:v>7.94</c:v>
                </c:pt>
                <c:pt idx="397">
                  <c:v>7.96</c:v>
                </c:pt>
                <c:pt idx="398">
                  <c:v>7.98</c:v>
                </c:pt>
                <c:pt idx="399">
                  <c:v>8</c:v>
                </c:pt>
                <c:pt idx="400">
                  <c:v>8.02</c:v>
                </c:pt>
                <c:pt idx="401">
                  <c:v>8.0399999999999991</c:v>
                </c:pt>
                <c:pt idx="402">
                  <c:v>8.06</c:v>
                </c:pt>
                <c:pt idx="403">
                  <c:v>8.08</c:v>
                </c:pt>
                <c:pt idx="404">
                  <c:v>8.1</c:v>
                </c:pt>
                <c:pt idx="405">
                  <c:v>8.1199999999999992</c:v>
                </c:pt>
                <c:pt idx="406">
                  <c:v>8.14</c:v>
                </c:pt>
                <c:pt idx="407">
                  <c:v>8.16</c:v>
                </c:pt>
                <c:pt idx="408">
                  <c:v>8.18</c:v>
                </c:pt>
                <c:pt idx="409">
                  <c:v>8.1999999999999993</c:v>
                </c:pt>
                <c:pt idx="410">
                  <c:v>8.2200000000000006</c:v>
                </c:pt>
                <c:pt idx="411">
                  <c:v>8.24</c:v>
                </c:pt>
                <c:pt idx="412">
                  <c:v>8.26</c:v>
                </c:pt>
                <c:pt idx="413">
                  <c:v>8.2799999999999994</c:v>
                </c:pt>
                <c:pt idx="414">
                  <c:v>8.3000000000000007</c:v>
                </c:pt>
                <c:pt idx="415">
                  <c:v>8.32</c:v>
                </c:pt>
                <c:pt idx="416">
                  <c:v>8.34</c:v>
                </c:pt>
                <c:pt idx="417">
                  <c:v>8.36</c:v>
                </c:pt>
                <c:pt idx="418">
                  <c:v>8.3800000000000008</c:v>
                </c:pt>
                <c:pt idx="419">
                  <c:v>8.4</c:v>
                </c:pt>
                <c:pt idx="420">
                  <c:v>8.42</c:v>
                </c:pt>
                <c:pt idx="421">
                  <c:v>8.44</c:v>
                </c:pt>
                <c:pt idx="422">
                  <c:v>8.4600000000000009</c:v>
                </c:pt>
                <c:pt idx="423">
                  <c:v>8.48</c:v>
                </c:pt>
                <c:pt idx="424">
                  <c:v>8.5</c:v>
                </c:pt>
                <c:pt idx="425">
                  <c:v>8.52</c:v>
                </c:pt>
                <c:pt idx="426">
                  <c:v>8.5399999999999991</c:v>
                </c:pt>
                <c:pt idx="427">
                  <c:v>8.56</c:v>
                </c:pt>
                <c:pt idx="428">
                  <c:v>8.58</c:v>
                </c:pt>
                <c:pt idx="429">
                  <c:v>8.6</c:v>
                </c:pt>
                <c:pt idx="430">
                  <c:v>8.6199999999999992</c:v>
                </c:pt>
                <c:pt idx="431">
                  <c:v>8.64</c:v>
                </c:pt>
                <c:pt idx="432">
                  <c:v>8.66</c:v>
                </c:pt>
                <c:pt idx="433">
                  <c:v>8.68</c:v>
                </c:pt>
                <c:pt idx="434">
                  <c:v>8.6999999999999993</c:v>
                </c:pt>
                <c:pt idx="435">
                  <c:v>8.7200000000000006</c:v>
                </c:pt>
                <c:pt idx="436">
                  <c:v>8.74</c:v>
                </c:pt>
                <c:pt idx="437">
                  <c:v>8.76</c:v>
                </c:pt>
                <c:pt idx="438">
                  <c:v>8.7799999999999994</c:v>
                </c:pt>
                <c:pt idx="439">
                  <c:v>8.8000000000000007</c:v>
                </c:pt>
                <c:pt idx="440">
                  <c:v>8.82</c:v>
                </c:pt>
                <c:pt idx="441">
                  <c:v>8.84</c:v>
                </c:pt>
                <c:pt idx="442">
                  <c:v>8.86</c:v>
                </c:pt>
                <c:pt idx="443">
                  <c:v>8.8800000000000008</c:v>
                </c:pt>
                <c:pt idx="444">
                  <c:v>8.9</c:v>
                </c:pt>
                <c:pt idx="445">
                  <c:v>8.92</c:v>
                </c:pt>
                <c:pt idx="446">
                  <c:v>8.94</c:v>
                </c:pt>
                <c:pt idx="447">
                  <c:v>8.9600000000000009</c:v>
                </c:pt>
                <c:pt idx="448">
                  <c:v>8.98</c:v>
                </c:pt>
                <c:pt idx="449">
                  <c:v>9</c:v>
                </c:pt>
                <c:pt idx="450">
                  <c:v>9.02</c:v>
                </c:pt>
                <c:pt idx="451">
                  <c:v>9.0399999999999991</c:v>
                </c:pt>
                <c:pt idx="452">
                  <c:v>9.06</c:v>
                </c:pt>
                <c:pt idx="453">
                  <c:v>9.08</c:v>
                </c:pt>
                <c:pt idx="454">
                  <c:v>9.1</c:v>
                </c:pt>
                <c:pt idx="455">
                  <c:v>9.1199999999999992</c:v>
                </c:pt>
                <c:pt idx="456">
                  <c:v>9.14</c:v>
                </c:pt>
                <c:pt idx="457">
                  <c:v>9.16</c:v>
                </c:pt>
                <c:pt idx="458">
                  <c:v>9.18</c:v>
                </c:pt>
                <c:pt idx="459">
                  <c:v>9.1999999999999993</c:v>
                </c:pt>
                <c:pt idx="460">
                  <c:v>9.2200000000000006</c:v>
                </c:pt>
                <c:pt idx="461">
                  <c:v>9.24</c:v>
                </c:pt>
                <c:pt idx="462">
                  <c:v>9.26</c:v>
                </c:pt>
                <c:pt idx="463">
                  <c:v>9.2799999999999994</c:v>
                </c:pt>
                <c:pt idx="464">
                  <c:v>9.3000000000000007</c:v>
                </c:pt>
                <c:pt idx="465">
                  <c:v>9.32</c:v>
                </c:pt>
                <c:pt idx="466">
                  <c:v>9.34</c:v>
                </c:pt>
                <c:pt idx="467">
                  <c:v>9.36</c:v>
                </c:pt>
                <c:pt idx="468">
                  <c:v>9.3800000000000008</c:v>
                </c:pt>
                <c:pt idx="469">
                  <c:v>9.4</c:v>
                </c:pt>
                <c:pt idx="470">
                  <c:v>9.42</c:v>
                </c:pt>
                <c:pt idx="471">
                  <c:v>9.44</c:v>
                </c:pt>
                <c:pt idx="472">
                  <c:v>9.4600000000000009</c:v>
                </c:pt>
                <c:pt idx="473">
                  <c:v>9.48</c:v>
                </c:pt>
                <c:pt idx="474">
                  <c:v>9.5</c:v>
                </c:pt>
                <c:pt idx="475">
                  <c:v>9.52</c:v>
                </c:pt>
                <c:pt idx="476">
                  <c:v>9.5399999999999991</c:v>
                </c:pt>
                <c:pt idx="477">
                  <c:v>9.56</c:v>
                </c:pt>
                <c:pt idx="478">
                  <c:v>9.58</c:v>
                </c:pt>
                <c:pt idx="479">
                  <c:v>9.6</c:v>
                </c:pt>
                <c:pt idx="480">
                  <c:v>9.6199999999999992</c:v>
                </c:pt>
                <c:pt idx="481">
                  <c:v>9.64</c:v>
                </c:pt>
                <c:pt idx="482">
                  <c:v>9.66</c:v>
                </c:pt>
                <c:pt idx="483">
                  <c:v>9.68</c:v>
                </c:pt>
                <c:pt idx="484">
                  <c:v>9.6999999999999993</c:v>
                </c:pt>
                <c:pt idx="485">
                  <c:v>9.7200000000000006</c:v>
                </c:pt>
                <c:pt idx="486">
                  <c:v>9.74</c:v>
                </c:pt>
                <c:pt idx="487">
                  <c:v>9.76</c:v>
                </c:pt>
                <c:pt idx="488">
                  <c:v>9.7799999999999994</c:v>
                </c:pt>
                <c:pt idx="489">
                  <c:v>9.8000000000000007</c:v>
                </c:pt>
                <c:pt idx="490">
                  <c:v>9.82</c:v>
                </c:pt>
                <c:pt idx="491">
                  <c:v>9.84</c:v>
                </c:pt>
                <c:pt idx="492">
                  <c:v>9.86</c:v>
                </c:pt>
                <c:pt idx="493">
                  <c:v>9.8800000000000008</c:v>
                </c:pt>
                <c:pt idx="494">
                  <c:v>9.9</c:v>
                </c:pt>
                <c:pt idx="495">
                  <c:v>9.92</c:v>
                </c:pt>
                <c:pt idx="496">
                  <c:v>9.94</c:v>
                </c:pt>
                <c:pt idx="497">
                  <c:v>9.9600000000000009</c:v>
                </c:pt>
                <c:pt idx="498">
                  <c:v>9.98</c:v>
                </c:pt>
                <c:pt idx="499">
                  <c:v>10</c:v>
                </c:pt>
                <c:pt idx="500">
                  <c:v>10.02</c:v>
                </c:pt>
                <c:pt idx="501">
                  <c:v>10.039999999999999</c:v>
                </c:pt>
                <c:pt idx="502">
                  <c:v>10.06</c:v>
                </c:pt>
                <c:pt idx="503">
                  <c:v>10.08</c:v>
                </c:pt>
                <c:pt idx="504">
                  <c:v>10.1</c:v>
                </c:pt>
                <c:pt idx="505">
                  <c:v>10.119999999999999</c:v>
                </c:pt>
                <c:pt idx="506">
                  <c:v>10.14</c:v>
                </c:pt>
                <c:pt idx="507">
                  <c:v>10.16</c:v>
                </c:pt>
                <c:pt idx="508">
                  <c:v>10.18</c:v>
                </c:pt>
                <c:pt idx="509">
                  <c:v>10.199999999999999</c:v>
                </c:pt>
                <c:pt idx="510">
                  <c:v>10.220000000000001</c:v>
                </c:pt>
                <c:pt idx="511">
                  <c:v>10.24</c:v>
                </c:pt>
                <c:pt idx="512">
                  <c:v>10.26</c:v>
                </c:pt>
                <c:pt idx="513">
                  <c:v>10.28</c:v>
                </c:pt>
                <c:pt idx="514">
                  <c:v>10.3</c:v>
                </c:pt>
                <c:pt idx="515">
                  <c:v>10.32</c:v>
                </c:pt>
                <c:pt idx="516">
                  <c:v>10.34</c:v>
                </c:pt>
                <c:pt idx="517">
                  <c:v>10.36</c:v>
                </c:pt>
                <c:pt idx="518">
                  <c:v>10.38</c:v>
                </c:pt>
                <c:pt idx="519">
                  <c:v>10.4</c:v>
                </c:pt>
                <c:pt idx="520">
                  <c:v>10.42</c:v>
                </c:pt>
                <c:pt idx="521">
                  <c:v>10.44</c:v>
                </c:pt>
                <c:pt idx="522">
                  <c:v>10.46</c:v>
                </c:pt>
                <c:pt idx="523">
                  <c:v>10.48</c:v>
                </c:pt>
                <c:pt idx="524">
                  <c:v>10.5</c:v>
                </c:pt>
                <c:pt idx="525">
                  <c:v>10.52</c:v>
                </c:pt>
                <c:pt idx="526">
                  <c:v>10.54</c:v>
                </c:pt>
                <c:pt idx="527">
                  <c:v>10.56</c:v>
                </c:pt>
                <c:pt idx="528">
                  <c:v>10.58</c:v>
                </c:pt>
                <c:pt idx="529">
                  <c:v>10.6</c:v>
                </c:pt>
                <c:pt idx="530">
                  <c:v>10.62</c:v>
                </c:pt>
                <c:pt idx="531">
                  <c:v>10.64</c:v>
                </c:pt>
                <c:pt idx="532">
                  <c:v>10.66</c:v>
                </c:pt>
                <c:pt idx="533">
                  <c:v>10.68</c:v>
                </c:pt>
                <c:pt idx="534">
                  <c:v>10.7</c:v>
                </c:pt>
                <c:pt idx="535">
                  <c:v>10.72</c:v>
                </c:pt>
                <c:pt idx="536">
                  <c:v>10.74</c:v>
                </c:pt>
                <c:pt idx="537">
                  <c:v>10.76</c:v>
                </c:pt>
                <c:pt idx="538">
                  <c:v>10.78</c:v>
                </c:pt>
                <c:pt idx="539">
                  <c:v>10.8</c:v>
                </c:pt>
                <c:pt idx="540">
                  <c:v>10.82</c:v>
                </c:pt>
                <c:pt idx="541">
                  <c:v>10.84</c:v>
                </c:pt>
                <c:pt idx="542">
                  <c:v>10.86</c:v>
                </c:pt>
                <c:pt idx="543">
                  <c:v>10.88</c:v>
                </c:pt>
                <c:pt idx="544">
                  <c:v>10.9</c:v>
                </c:pt>
                <c:pt idx="545">
                  <c:v>10.92</c:v>
                </c:pt>
                <c:pt idx="546">
                  <c:v>10.94</c:v>
                </c:pt>
                <c:pt idx="547">
                  <c:v>10.96</c:v>
                </c:pt>
                <c:pt idx="548">
                  <c:v>10.98</c:v>
                </c:pt>
                <c:pt idx="549">
                  <c:v>11</c:v>
                </c:pt>
                <c:pt idx="550">
                  <c:v>11.02</c:v>
                </c:pt>
                <c:pt idx="551">
                  <c:v>11.04</c:v>
                </c:pt>
                <c:pt idx="552">
                  <c:v>11.06</c:v>
                </c:pt>
                <c:pt idx="553">
                  <c:v>11.08</c:v>
                </c:pt>
                <c:pt idx="554">
                  <c:v>11.1</c:v>
                </c:pt>
                <c:pt idx="555">
                  <c:v>11.12</c:v>
                </c:pt>
                <c:pt idx="556">
                  <c:v>11.14</c:v>
                </c:pt>
                <c:pt idx="557">
                  <c:v>11.16</c:v>
                </c:pt>
                <c:pt idx="558">
                  <c:v>11.18</c:v>
                </c:pt>
                <c:pt idx="559">
                  <c:v>11.2</c:v>
                </c:pt>
                <c:pt idx="560">
                  <c:v>11.22</c:v>
                </c:pt>
                <c:pt idx="561">
                  <c:v>11.24</c:v>
                </c:pt>
                <c:pt idx="562">
                  <c:v>11.26</c:v>
                </c:pt>
                <c:pt idx="563">
                  <c:v>11.28</c:v>
                </c:pt>
                <c:pt idx="564">
                  <c:v>11.3</c:v>
                </c:pt>
                <c:pt idx="565">
                  <c:v>11.32</c:v>
                </c:pt>
                <c:pt idx="566">
                  <c:v>11.34</c:v>
                </c:pt>
                <c:pt idx="567">
                  <c:v>11.36</c:v>
                </c:pt>
                <c:pt idx="568">
                  <c:v>11.38</c:v>
                </c:pt>
                <c:pt idx="569">
                  <c:v>11.4</c:v>
                </c:pt>
                <c:pt idx="570">
                  <c:v>11.42</c:v>
                </c:pt>
                <c:pt idx="571">
                  <c:v>11.44</c:v>
                </c:pt>
                <c:pt idx="572">
                  <c:v>11.46</c:v>
                </c:pt>
                <c:pt idx="573">
                  <c:v>11.48</c:v>
                </c:pt>
                <c:pt idx="574">
                  <c:v>11.5</c:v>
                </c:pt>
                <c:pt idx="575">
                  <c:v>11.52</c:v>
                </c:pt>
                <c:pt idx="576">
                  <c:v>11.54</c:v>
                </c:pt>
                <c:pt idx="577">
                  <c:v>11.56</c:v>
                </c:pt>
                <c:pt idx="578">
                  <c:v>11.58</c:v>
                </c:pt>
                <c:pt idx="579">
                  <c:v>11.6</c:v>
                </c:pt>
                <c:pt idx="580">
                  <c:v>11.62</c:v>
                </c:pt>
                <c:pt idx="581">
                  <c:v>11.64</c:v>
                </c:pt>
                <c:pt idx="582">
                  <c:v>11.66</c:v>
                </c:pt>
                <c:pt idx="583">
                  <c:v>11.68</c:v>
                </c:pt>
                <c:pt idx="584">
                  <c:v>11.7</c:v>
                </c:pt>
                <c:pt idx="585">
                  <c:v>11.72</c:v>
                </c:pt>
                <c:pt idx="586">
                  <c:v>11.74</c:v>
                </c:pt>
                <c:pt idx="587">
                  <c:v>11.76</c:v>
                </c:pt>
                <c:pt idx="588">
                  <c:v>11.78</c:v>
                </c:pt>
                <c:pt idx="589">
                  <c:v>11.8</c:v>
                </c:pt>
                <c:pt idx="590">
                  <c:v>11.82</c:v>
                </c:pt>
                <c:pt idx="591">
                  <c:v>11.84</c:v>
                </c:pt>
                <c:pt idx="592">
                  <c:v>11.86</c:v>
                </c:pt>
                <c:pt idx="593">
                  <c:v>11.88</c:v>
                </c:pt>
                <c:pt idx="594">
                  <c:v>11.9</c:v>
                </c:pt>
                <c:pt idx="595">
                  <c:v>11.92</c:v>
                </c:pt>
                <c:pt idx="596">
                  <c:v>11.94</c:v>
                </c:pt>
                <c:pt idx="597">
                  <c:v>11.96</c:v>
                </c:pt>
                <c:pt idx="598">
                  <c:v>11.98</c:v>
                </c:pt>
                <c:pt idx="599">
                  <c:v>12</c:v>
                </c:pt>
                <c:pt idx="600">
                  <c:v>12.02</c:v>
                </c:pt>
                <c:pt idx="601">
                  <c:v>12.04</c:v>
                </c:pt>
                <c:pt idx="602">
                  <c:v>12.06</c:v>
                </c:pt>
                <c:pt idx="603">
                  <c:v>12.08</c:v>
                </c:pt>
                <c:pt idx="604">
                  <c:v>12.1</c:v>
                </c:pt>
                <c:pt idx="605">
                  <c:v>12.12</c:v>
                </c:pt>
                <c:pt idx="606">
                  <c:v>12.14</c:v>
                </c:pt>
                <c:pt idx="607">
                  <c:v>12.16</c:v>
                </c:pt>
                <c:pt idx="608">
                  <c:v>12.18</c:v>
                </c:pt>
                <c:pt idx="609">
                  <c:v>12.2</c:v>
                </c:pt>
                <c:pt idx="610">
                  <c:v>12.22</c:v>
                </c:pt>
                <c:pt idx="611">
                  <c:v>12.24</c:v>
                </c:pt>
                <c:pt idx="612">
                  <c:v>12.26</c:v>
                </c:pt>
                <c:pt idx="613">
                  <c:v>12.28</c:v>
                </c:pt>
                <c:pt idx="614">
                  <c:v>12.3</c:v>
                </c:pt>
                <c:pt idx="615">
                  <c:v>12.32</c:v>
                </c:pt>
                <c:pt idx="616">
                  <c:v>12.34</c:v>
                </c:pt>
                <c:pt idx="617">
                  <c:v>12.36</c:v>
                </c:pt>
                <c:pt idx="618">
                  <c:v>12.38</c:v>
                </c:pt>
                <c:pt idx="619">
                  <c:v>12.4</c:v>
                </c:pt>
                <c:pt idx="620">
                  <c:v>12.42</c:v>
                </c:pt>
                <c:pt idx="621">
                  <c:v>12.44</c:v>
                </c:pt>
                <c:pt idx="622">
                  <c:v>12.46</c:v>
                </c:pt>
                <c:pt idx="623">
                  <c:v>12.48</c:v>
                </c:pt>
                <c:pt idx="624">
                  <c:v>12.5</c:v>
                </c:pt>
                <c:pt idx="625">
                  <c:v>12.52</c:v>
                </c:pt>
                <c:pt idx="626">
                  <c:v>12.54</c:v>
                </c:pt>
                <c:pt idx="627">
                  <c:v>12.56</c:v>
                </c:pt>
                <c:pt idx="628">
                  <c:v>12.58</c:v>
                </c:pt>
                <c:pt idx="629">
                  <c:v>12.6</c:v>
                </c:pt>
                <c:pt idx="630">
                  <c:v>12.62</c:v>
                </c:pt>
                <c:pt idx="631">
                  <c:v>12.64</c:v>
                </c:pt>
                <c:pt idx="632">
                  <c:v>12.66</c:v>
                </c:pt>
                <c:pt idx="633">
                  <c:v>12.68</c:v>
                </c:pt>
                <c:pt idx="634">
                  <c:v>12.7</c:v>
                </c:pt>
                <c:pt idx="635">
                  <c:v>12.72</c:v>
                </c:pt>
                <c:pt idx="636">
                  <c:v>12.74</c:v>
                </c:pt>
                <c:pt idx="637">
                  <c:v>12.76</c:v>
                </c:pt>
                <c:pt idx="638">
                  <c:v>12.78</c:v>
                </c:pt>
                <c:pt idx="639">
                  <c:v>12.8</c:v>
                </c:pt>
                <c:pt idx="640">
                  <c:v>12.82</c:v>
                </c:pt>
                <c:pt idx="641">
                  <c:v>12.84</c:v>
                </c:pt>
                <c:pt idx="642">
                  <c:v>12.86</c:v>
                </c:pt>
                <c:pt idx="643">
                  <c:v>12.88</c:v>
                </c:pt>
                <c:pt idx="644">
                  <c:v>12.9</c:v>
                </c:pt>
                <c:pt idx="645">
                  <c:v>12.92</c:v>
                </c:pt>
                <c:pt idx="646">
                  <c:v>12.94</c:v>
                </c:pt>
                <c:pt idx="647">
                  <c:v>12.96</c:v>
                </c:pt>
                <c:pt idx="648">
                  <c:v>12.98</c:v>
                </c:pt>
                <c:pt idx="649">
                  <c:v>13</c:v>
                </c:pt>
                <c:pt idx="650">
                  <c:v>13.02</c:v>
                </c:pt>
                <c:pt idx="651">
                  <c:v>13.04</c:v>
                </c:pt>
                <c:pt idx="652">
                  <c:v>13.06</c:v>
                </c:pt>
                <c:pt idx="653">
                  <c:v>13.08</c:v>
                </c:pt>
                <c:pt idx="654">
                  <c:v>13.1</c:v>
                </c:pt>
                <c:pt idx="655">
                  <c:v>13.12</c:v>
                </c:pt>
                <c:pt idx="656">
                  <c:v>13.14</c:v>
                </c:pt>
                <c:pt idx="657">
                  <c:v>13.16</c:v>
                </c:pt>
                <c:pt idx="658">
                  <c:v>13.18</c:v>
                </c:pt>
                <c:pt idx="659">
                  <c:v>13.2</c:v>
                </c:pt>
                <c:pt idx="660">
                  <c:v>13.22</c:v>
                </c:pt>
                <c:pt idx="661">
                  <c:v>13.24</c:v>
                </c:pt>
                <c:pt idx="662">
                  <c:v>13.26</c:v>
                </c:pt>
                <c:pt idx="663">
                  <c:v>13.28</c:v>
                </c:pt>
                <c:pt idx="664">
                  <c:v>13.3</c:v>
                </c:pt>
                <c:pt idx="665">
                  <c:v>13.32</c:v>
                </c:pt>
                <c:pt idx="666">
                  <c:v>13.34</c:v>
                </c:pt>
                <c:pt idx="667">
                  <c:v>13.36</c:v>
                </c:pt>
                <c:pt idx="668">
                  <c:v>13.38</c:v>
                </c:pt>
                <c:pt idx="669">
                  <c:v>13.4</c:v>
                </c:pt>
                <c:pt idx="670">
                  <c:v>13.42</c:v>
                </c:pt>
                <c:pt idx="671">
                  <c:v>13.44</c:v>
                </c:pt>
                <c:pt idx="672">
                  <c:v>13.46</c:v>
                </c:pt>
                <c:pt idx="673">
                  <c:v>13.48</c:v>
                </c:pt>
                <c:pt idx="674">
                  <c:v>13.5</c:v>
                </c:pt>
                <c:pt idx="675">
                  <c:v>13.52</c:v>
                </c:pt>
                <c:pt idx="676">
                  <c:v>13.54</c:v>
                </c:pt>
                <c:pt idx="677">
                  <c:v>13.56</c:v>
                </c:pt>
                <c:pt idx="678">
                  <c:v>13.58</c:v>
                </c:pt>
                <c:pt idx="679">
                  <c:v>13.6</c:v>
                </c:pt>
                <c:pt idx="680">
                  <c:v>13.62</c:v>
                </c:pt>
                <c:pt idx="681">
                  <c:v>13.64</c:v>
                </c:pt>
                <c:pt idx="682">
                  <c:v>13.66</c:v>
                </c:pt>
                <c:pt idx="683">
                  <c:v>13.68</c:v>
                </c:pt>
                <c:pt idx="684">
                  <c:v>13.7</c:v>
                </c:pt>
                <c:pt idx="685">
                  <c:v>13.72</c:v>
                </c:pt>
                <c:pt idx="686">
                  <c:v>13.74</c:v>
                </c:pt>
                <c:pt idx="687">
                  <c:v>13.76</c:v>
                </c:pt>
                <c:pt idx="688">
                  <c:v>13.78</c:v>
                </c:pt>
                <c:pt idx="689">
                  <c:v>13.8</c:v>
                </c:pt>
                <c:pt idx="690">
                  <c:v>13.82</c:v>
                </c:pt>
                <c:pt idx="691">
                  <c:v>13.84</c:v>
                </c:pt>
                <c:pt idx="692">
                  <c:v>13.86</c:v>
                </c:pt>
                <c:pt idx="693">
                  <c:v>13.88</c:v>
                </c:pt>
                <c:pt idx="694">
                  <c:v>13.9</c:v>
                </c:pt>
                <c:pt idx="695">
                  <c:v>13.92</c:v>
                </c:pt>
                <c:pt idx="696">
                  <c:v>13.94</c:v>
                </c:pt>
                <c:pt idx="697">
                  <c:v>13.96</c:v>
                </c:pt>
                <c:pt idx="698">
                  <c:v>13.98</c:v>
                </c:pt>
                <c:pt idx="699">
                  <c:v>14</c:v>
                </c:pt>
                <c:pt idx="700">
                  <c:v>14.02</c:v>
                </c:pt>
                <c:pt idx="701">
                  <c:v>14.04</c:v>
                </c:pt>
                <c:pt idx="702">
                  <c:v>14.06</c:v>
                </c:pt>
                <c:pt idx="703">
                  <c:v>14.08</c:v>
                </c:pt>
                <c:pt idx="704">
                  <c:v>14.1</c:v>
                </c:pt>
                <c:pt idx="705">
                  <c:v>14.12</c:v>
                </c:pt>
                <c:pt idx="706">
                  <c:v>14.14</c:v>
                </c:pt>
                <c:pt idx="707">
                  <c:v>14.16</c:v>
                </c:pt>
                <c:pt idx="708">
                  <c:v>14.18</c:v>
                </c:pt>
                <c:pt idx="709">
                  <c:v>14.2</c:v>
                </c:pt>
                <c:pt idx="710">
                  <c:v>14.22</c:v>
                </c:pt>
                <c:pt idx="711">
                  <c:v>14.24</c:v>
                </c:pt>
                <c:pt idx="712">
                  <c:v>14.26</c:v>
                </c:pt>
                <c:pt idx="713">
                  <c:v>14.28</c:v>
                </c:pt>
                <c:pt idx="714">
                  <c:v>14.3</c:v>
                </c:pt>
                <c:pt idx="715">
                  <c:v>14.32</c:v>
                </c:pt>
                <c:pt idx="716">
                  <c:v>14.34</c:v>
                </c:pt>
                <c:pt idx="717">
                  <c:v>14.36</c:v>
                </c:pt>
                <c:pt idx="718">
                  <c:v>14.38</c:v>
                </c:pt>
                <c:pt idx="719">
                  <c:v>14.4</c:v>
                </c:pt>
                <c:pt idx="720">
                  <c:v>14.42</c:v>
                </c:pt>
                <c:pt idx="721">
                  <c:v>14.44</c:v>
                </c:pt>
                <c:pt idx="722">
                  <c:v>14.46</c:v>
                </c:pt>
                <c:pt idx="723">
                  <c:v>14.48</c:v>
                </c:pt>
                <c:pt idx="724">
                  <c:v>14.5</c:v>
                </c:pt>
                <c:pt idx="725">
                  <c:v>14.52</c:v>
                </c:pt>
                <c:pt idx="726">
                  <c:v>14.54</c:v>
                </c:pt>
                <c:pt idx="727">
                  <c:v>14.56</c:v>
                </c:pt>
                <c:pt idx="728">
                  <c:v>14.58</c:v>
                </c:pt>
                <c:pt idx="729">
                  <c:v>14.6</c:v>
                </c:pt>
                <c:pt idx="730">
                  <c:v>14.62</c:v>
                </c:pt>
                <c:pt idx="731">
                  <c:v>14.64</c:v>
                </c:pt>
                <c:pt idx="732">
                  <c:v>14.66</c:v>
                </c:pt>
                <c:pt idx="733">
                  <c:v>14.68</c:v>
                </c:pt>
                <c:pt idx="734">
                  <c:v>14.7</c:v>
                </c:pt>
                <c:pt idx="735">
                  <c:v>14.72</c:v>
                </c:pt>
                <c:pt idx="736">
                  <c:v>14.74</c:v>
                </c:pt>
                <c:pt idx="737">
                  <c:v>14.76</c:v>
                </c:pt>
                <c:pt idx="738">
                  <c:v>14.78</c:v>
                </c:pt>
                <c:pt idx="739">
                  <c:v>14.8</c:v>
                </c:pt>
                <c:pt idx="740">
                  <c:v>14.82</c:v>
                </c:pt>
                <c:pt idx="741">
                  <c:v>14.84</c:v>
                </c:pt>
                <c:pt idx="742">
                  <c:v>14.86</c:v>
                </c:pt>
                <c:pt idx="743">
                  <c:v>14.88</c:v>
                </c:pt>
                <c:pt idx="744">
                  <c:v>14.9</c:v>
                </c:pt>
                <c:pt idx="745">
                  <c:v>14.92</c:v>
                </c:pt>
                <c:pt idx="746">
                  <c:v>14.94</c:v>
                </c:pt>
                <c:pt idx="747">
                  <c:v>14.96</c:v>
                </c:pt>
                <c:pt idx="748">
                  <c:v>14.98</c:v>
                </c:pt>
                <c:pt idx="749">
                  <c:v>15</c:v>
                </c:pt>
                <c:pt idx="750">
                  <c:v>15.02</c:v>
                </c:pt>
                <c:pt idx="751">
                  <c:v>15.04</c:v>
                </c:pt>
                <c:pt idx="752">
                  <c:v>15.06</c:v>
                </c:pt>
                <c:pt idx="753">
                  <c:v>15.08</c:v>
                </c:pt>
                <c:pt idx="754">
                  <c:v>15.1</c:v>
                </c:pt>
                <c:pt idx="755">
                  <c:v>15.12</c:v>
                </c:pt>
                <c:pt idx="756">
                  <c:v>15.14</c:v>
                </c:pt>
                <c:pt idx="757">
                  <c:v>15.16</c:v>
                </c:pt>
                <c:pt idx="758">
                  <c:v>15.18</c:v>
                </c:pt>
                <c:pt idx="759">
                  <c:v>15.2</c:v>
                </c:pt>
                <c:pt idx="760">
                  <c:v>15.22</c:v>
                </c:pt>
                <c:pt idx="761">
                  <c:v>15.24</c:v>
                </c:pt>
                <c:pt idx="762">
                  <c:v>15.26</c:v>
                </c:pt>
                <c:pt idx="763">
                  <c:v>15.28</c:v>
                </c:pt>
                <c:pt idx="764">
                  <c:v>15.3</c:v>
                </c:pt>
                <c:pt idx="765">
                  <c:v>15.32</c:v>
                </c:pt>
                <c:pt idx="766">
                  <c:v>15.34</c:v>
                </c:pt>
                <c:pt idx="767">
                  <c:v>15.36</c:v>
                </c:pt>
                <c:pt idx="768">
                  <c:v>15.38</c:v>
                </c:pt>
                <c:pt idx="769">
                  <c:v>15.4</c:v>
                </c:pt>
                <c:pt idx="770">
                  <c:v>15.42</c:v>
                </c:pt>
                <c:pt idx="771">
                  <c:v>15.44</c:v>
                </c:pt>
                <c:pt idx="772">
                  <c:v>15.46</c:v>
                </c:pt>
                <c:pt idx="773">
                  <c:v>15.48</c:v>
                </c:pt>
                <c:pt idx="774">
                  <c:v>15.5</c:v>
                </c:pt>
                <c:pt idx="775">
                  <c:v>15.52</c:v>
                </c:pt>
                <c:pt idx="776">
                  <c:v>15.54</c:v>
                </c:pt>
                <c:pt idx="777">
                  <c:v>15.56</c:v>
                </c:pt>
                <c:pt idx="778">
                  <c:v>15.58</c:v>
                </c:pt>
                <c:pt idx="779">
                  <c:v>15.6</c:v>
                </c:pt>
                <c:pt idx="780">
                  <c:v>15.62</c:v>
                </c:pt>
                <c:pt idx="781">
                  <c:v>15.64</c:v>
                </c:pt>
                <c:pt idx="782">
                  <c:v>15.66</c:v>
                </c:pt>
                <c:pt idx="783">
                  <c:v>15.68</c:v>
                </c:pt>
                <c:pt idx="784">
                  <c:v>15.7</c:v>
                </c:pt>
                <c:pt idx="785">
                  <c:v>15.72</c:v>
                </c:pt>
                <c:pt idx="786">
                  <c:v>15.74</c:v>
                </c:pt>
                <c:pt idx="787">
                  <c:v>15.76</c:v>
                </c:pt>
                <c:pt idx="788">
                  <c:v>15.78</c:v>
                </c:pt>
                <c:pt idx="789">
                  <c:v>15.8</c:v>
                </c:pt>
                <c:pt idx="790">
                  <c:v>15.82</c:v>
                </c:pt>
                <c:pt idx="791">
                  <c:v>15.84</c:v>
                </c:pt>
                <c:pt idx="792">
                  <c:v>15.86</c:v>
                </c:pt>
                <c:pt idx="793">
                  <c:v>15.88</c:v>
                </c:pt>
                <c:pt idx="794">
                  <c:v>15.9</c:v>
                </c:pt>
                <c:pt idx="795">
                  <c:v>15.92</c:v>
                </c:pt>
                <c:pt idx="796">
                  <c:v>15.94</c:v>
                </c:pt>
                <c:pt idx="797">
                  <c:v>15.96</c:v>
                </c:pt>
                <c:pt idx="798">
                  <c:v>15.98</c:v>
                </c:pt>
                <c:pt idx="799">
                  <c:v>16</c:v>
                </c:pt>
                <c:pt idx="800">
                  <c:v>16.02</c:v>
                </c:pt>
                <c:pt idx="801">
                  <c:v>16.04</c:v>
                </c:pt>
                <c:pt idx="802">
                  <c:v>16.059999999999999</c:v>
                </c:pt>
                <c:pt idx="803">
                  <c:v>16.079999999999998</c:v>
                </c:pt>
                <c:pt idx="804">
                  <c:v>16.100000000000001</c:v>
                </c:pt>
                <c:pt idx="805">
                  <c:v>16.12</c:v>
                </c:pt>
                <c:pt idx="806">
                  <c:v>16.14</c:v>
                </c:pt>
                <c:pt idx="807">
                  <c:v>16.16</c:v>
                </c:pt>
                <c:pt idx="808">
                  <c:v>16.18</c:v>
                </c:pt>
                <c:pt idx="809">
                  <c:v>16.2</c:v>
                </c:pt>
                <c:pt idx="810">
                  <c:v>16.22</c:v>
                </c:pt>
                <c:pt idx="811">
                  <c:v>16.239999999999998</c:v>
                </c:pt>
                <c:pt idx="812">
                  <c:v>16.260000000000002</c:v>
                </c:pt>
                <c:pt idx="813">
                  <c:v>16.28</c:v>
                </c:pt>
                <c:pt idx="814">
                  <c:v>16.3</c:v>
                </c:pt>
                <c:pt idx="815">
                  <c:v>16.32</c:v>
                </c:pt>
                <c:pt idx="816">
                  <c:v>16.34</c:v>
                </c:pt>
                <c:pt idx="817">
                  <c:v>16.36</c:v>
                </c:pt>
                <c:pt idx="818">
                  <c:v>16.38</c:v>
                </c:pt>
                <c:pt idx="819">
                  <c:v>16.399999999999999</c:v>
                </c:pt>
                <c:pt idx="820">
                  <c:v>16.420000000000002</c:v>
                </c:pt>
                <c:pt idx="821">
                  <c:v>16.440000000000001</c:v>
                </c:pt>
                <c:pt idx="822">
                  <c:v>16.46</c:v>
                </c:pt>
                <c:pt idx="823">
                  <c:v>16.48</c:v>
                </c:pt>
                <c:pt idx="824">
                  <c:v>16.5</c:v>
                </c:pt>
                <c:pt idx="825">
                  <c:v>16.52</c:v>
                </c:pt>
                <c:pt idx="826">
                  <c:v>16.54</c:v>
                </c:pt>
                <c:pt idx="827">
                  <c:v>16.559999999999999</c:v>
                </c:pt>
                <c:pt idx="828">
                  <c:v>16.579999999999998</c:v>
                </c:pt>
                <c:pt idx="829">
                  <c:v>16.600000000000001</c:v>
                </c:pt>
                <c:pt idx="830">
                  <c:v>16.62</c:v>
                </c:pt>
                <c:pt idx="831">
                  <c:v>16.64</c:v>
                </c:pt>
                <c:pt idx="832">
                  <c:v>16.66</c:v>
                </c:pt>
                <c:pt idx="833">
                  <c:v>16.68</c:v>
                </c:pt>
                <c:pt idx="834">
                  <c:v>16.7</c:v>
                </c:pt>
                <c:pt idx="835">
                  <c:v>16.72</c:v>
                </c:pt>
                <c:pt idx="836">
                  <c:v>16.739999999999998</c:v>
                </c:pt>
                <c:pt idx="837">
                  <c:v>16.760000000000002</c:v>
                </c:pt>
                <c:pt idx="838">
                  <c:v>16.78</c:v>
                </c:pt>
                <c:pt idx="839">
                  <c:v>16.8</c:v>
                </c:pt>
                <c:pt idx="840">
                  <c:v>16.82</c:v>
                </c:pt>
                <c:pt idx="841">
                  <c:v>16.84</c:v>
                </c:pt>
                <c:pt idx="842">
                  <c:v>16.86</c:v>
                </c:pt>
                <c:pt idx="843">
                  <c:v>16.88</c:v>
                </c:pt>
                <c:pt idx="844">
                  <c:v>16.899999999999999</c:v>
                </c:pt>
                <c:pt idx="845">
                  <c:v>16.920000000000002</c:v>
                </c:pt>
                <c:pt idx="846">
                  <c:v>16.940000000000001</c:v>
                </c:pt>
                <c:pt idx="847">
                  <c:v>16.96</c:v>
                </c:pt>
                <c:pt idx="848">
                  <c:v>16.98</c:v>
                </c:pt>
                <c:pt idx="849">
                  <c:v>17</c:v>
                </c:pt>
                <c:pt idx="850">
                  <c:v>17.02</c:v>
                </c:pt>
                <c:pt idx="851">
                  <c:v>17.04</c:v>
                </c:pt>
                <c:pt idx="852">
                  <c:v>17.059999999999999</c:v>
                </c:pt>
                <c:pt idx="853">
                  <c:v>17.079999999999998</c:v>
                </c:pt>
                <c:pt idx="854">
                  <c:v>17.100000000000001</c:v>
                </c:pt>
                <c:pt idx="855">
                  <c:v>17.12</c:v>
                </c:pt>
                <c:pt idx="856">
                  <c:v>17.14</c:v>
                </c:pt>
                <c:pt idx="857">
                  <c:v>17.16</c:v>
                </c:pt>
                <c:pt idx="858">
                  <c:v>17.18</c:v>
                </c:pt>
                <c:pt idx="859">
                  <c:v>17.2</c:v>
                </c:pt>
                <c:pt idx="860">
                  <c:v>17.22</c:v>
                </c:pt>
                <c:pt idx="861">
                  <c:v>17.239999999999998</c:v>
                </c:pt>
                <c:pt idx="862">
                  <c:v>17.260000000000002</c:v>
                </c:pt>
                <c:pt idx="863">
                  <c:v>17.28</c:v>
                </c:pt>
                <c:pt idx="864">
                  <c:v>17.3</c:v>
                </c:pt>
                <c:pt idx="865">
                  <c:v>17.32</c:v>
                </c:pt>
                <c:pt idx="866">
                  <c:v>17.34</c:v>
                </c:pt>
                <c:pt idx="867">
                  <c:v>17.36</c:v>
                </c:pt>
                <c:pt idx="868">
                  <c:v>17.38</c:v>
                </c:pt>
                <c:pt idx="869">
                  <c:v>17.399999999999999</c:v>
                </c:pt>
                <c:pt idx="870">
                  <c:v>17.420000000000002</c:v>
                </c:pt>
                <c:pt idx="871">
                  <c:v>17.440000000000001</c:v>
                </c:pt>
                <c:pt idx="872">
                  <c:v>17.46</c:v>
                </c:pt>
                <c:pt idx="873">
                  <c:v>17.48</c:v>
                </c:pt>
                <c:pt idx="874">
                  <c:v>17.5</c:v>
                </c:pt>
                <c:pt idx="875">
                  <c:v>17.52</c:v>
                </c:pt>
                <c:pt idx="876">
                  <c:v>17.54</c:v>
                </c:pt>
                <c:pt idx="877">
                  <c:v>17.559999999999999</c:v>
                </c:pt>
                <c:pt idx="878">
                  <c:v>17.579999999999998</c:v>
                </c:pt>
                <c:pt idx="879">
                  <c:v>17.600000000000001</c:v>
                </c:pt>
                <c:pt idx="880">
                  <c:v>17.62</c:v>
                </c:pt>
                <c:pt idx="881">
                  <c:v>17.64</c:v>
                </c:pt>
                <c:pt idx="882">
                  <c:v>17.66</c:v>
                </c:pt>
                <c:pt idx="883">
                  <c:v>17.68</c:v>
                </c:pt>
                <c:pt idx="884">
                  <c:v>17.7</c:v>
                </c:pt>
                <c:pt idx="885">
                  <c:v>17.72</c:v>
                </c:pt>
                <c:pt idx="886">
                  <c:v>17.739999999999998</c:v>
                </c:pt>
                <c:pt idx="887">
                  <c:v>17.760000000000002</c:v>
                </c:pt>
                <c:pt idx="888">
                  <c:v>17.78</c:v>
                </c:pt>
                <c:pt idx="889">
                  <c:v>17.8</c:v>
                </c:pt>
                <c:pt idx="890">
                  <c:v>17.82</c:v>
                </c:pt>
                <c:pt idx="891">
                  <c:v>17.84</c:v>
                </c:pt>
                <c:pt idx="892">
                  <c:v>17.86</c:v>
                </c:pt>
                <c:pt idx="893">
                  <c:v>17.88</c:v>
                </c:pt>
                <c:pt idx="894">
                  <c:v>17.899999999999999</c:v>
                </c:pt>
                <c:pt idx="895">
                  <c:v>17.920000000000002</c:v>
                </c:pt>
                <c:pt idx="896">
                  <c:v>17.940000000000001</c:v>
                </c:pt>
                <c:pt idx="897">
                  <c:v>17.96</c:v>
                </c:pt>
                <c:pt idx="898">
                  <c:v>17.98</c:v>
                </c:pt>
                <c:pt idx="899">
                  <c:v>18</c:v>
                </c:pt>
                <c:pt idx="900">
                  <c:v>18.02</c:v>
                </c:pt>
                <c:pt idx="901">
                  <c:v>18.04</c:v>
                </c:pt>
                <c:pt idx="902">
                  <c:v>18.059999999999999</c:v>
                </c:pt>
                <c:pt idx="903">
                  <c:v>18.079999999999998</c:v>
                </c:pt>
                <c:pt idx="904">
                  <c:v>18.100000000000001</c:v>
                </c:pt>
                <c:pt idx="905">
                  <c:v>18.12</c:v>
                </c:pt>
                <c:pt idx="906">
                  <c:v>18.14</c:v>
                </c:pt>
                <c:pt idx="907">
                  <c:v>18.16</c:v>
                </c:pt>
                <c:pt idx="908">
                  <c:v>18.18</c:v>
                </c:pt>
                <c:pt idx="909">
                  <c:v>18.2</c:v>
                </c:pt>
                <c:pt idx="910">
                  <c:v>18.22</c:v>
                </c:pt>
                <c:pt idx="911">
                  <c:v>18.239999999999998</c:v>
                </c:pt>
                <c:pt idx="912">
                  <c:v>18.260000000000002</c:v>
                </c:pt>
                <c:pt idx="913">
                  <c:v>18.28</c:v>
                </c:pt>
                <c:pt idx="914">
                  <c:v>18.3</c:v>
                </c:pt>
                <c:pt idx="915">
                  <c:v>18.32</c:v>
                </c:pt>
                <c:pt idx="916">
                  <c:v>18.34</c:v>
                </c:pt>
                <c:pt idx="917">
                  <c:v>18.36</c:v>
                </c:pt>
                <c:pt idx="918">
                  <c:v>18.38</c:v>
                </c:pt>
                <c:pt idx="919">
                  <c:v>18.399999999999999</c:v>
                </c:pt>
                <c:pt idx="920">
                  <c:v>18.420000000000002</c:v>
                </c:pt>
                <c:pt idx="921">
                  <c:v>18.440000000000001</c:v>
                </c:pt>
                <c:pt idx="922">
                  <c:v>18.46</c:v>
                </c:pt>
                <c:pt idx="923">
                  <c:v>18.48</c:v>
                </c:pt>
                <c:pt idx="924">
                  <c:v>18.5</c:v>
                </c:pt>
                <c:pt idx="925">
                  <c:v>18.52</c:v>
                </c:pt>
                <c:pt idx="926">
                  <c:v>18.54</c:v>
                </c:pt>
                <c:pt idx="927">
                  <c:v>18.559999999999999</c:v>
                </c:pt>
                <c:pt idx="928">
                  <c:v>18.579999999999998</c:v>
                </c:pt>
                <c:pt idx="929">
                  <c:v>18.600000000000001</c:v>
                </c:pt>
                <c:pt idx="930">
                  <c:v>18.62</c:v>
                </c:pt>
                <c:pt idx="931">
                  <c:v>18.64</c:v>
                </c:pt>
                <c:pt idx="932">
                  <c:v>18.66</c:v>
                </c:pt>
                <c:pt idx="933">
                  <c:v>18.68</c:v>
                </c:pt>
                <c:pt idx="934">
                  <c:v>18.7</c:v>
                </c:pt>
                <c:pt idx="935">
                  <c:v>18.72</c:v>
                </c:pt>
                <c:pt idx="936">
                  <c:v>18.739999999999998</c:v>
                </c:pt>
                <c:pt idx="937">
                  <c:v>18.760000000000002</c:v>
                </c:pt>
                <c:pt idx="938">
                  <c:v>18.78</c:v>
                </c:pt>
                <c:pt idx="939">
                  <c:v>18.8</c:v>
                </c:pt>
                <c:pt idx="940">
                  <c:v>18.82</c:v>
                </c:pt>
                <c:pt idx="941">
                  <c:v>18.84</c:v>
                </c:pt>
                <c:pt idx="942">
                  <c:v>18.86</c:v>
                </c:pt>
                <c:pt idx="943">
                  <c:v>18.88</c:v>
                </c:pt>
                <c:pt idx="944">
                  <c:v>18.899999999999999</c:v>
                </c:pt>
                <c:pt idx="945">
                  <c:v>18.920000000000002</c:v>
                </c:pt>
                <c:pt idx="946">
                  <c:v>18.940000000000001</c:v>
                </c:pt>
                <c:pt idx="947">
                  <c:v>18.96</c:v>
                </c:pt>
                <c:pt idx="948">
                  <c:v>18.98</c:v>
                </c:pt>
                <c:pt idx="949">
                  <c:v>19</c:v>
                </c:pt>
                <c:pt idx="950">
                  <c:v>19.02</c:v>
                </c:pt>
                <c:pt idx="951">
                  <c:v>19.04</c:v>
                </c:pt>
                <c:pt idx="952">
                  <c:v>19.059999999999999</c:v>
                </c:pt>
                <c:pt idx="953">
                  <c:v>19.079999999999998</c:v>
                </c:pt>
                <c:pt idx="954">
                  <c:v>19.100000000000001</c:v>
                </c:pt>
                <c:pt idx="955">
                  <c:v>19.12</c:v>
                </c:pt>
                <c:pt idx="956">
                  <c:v>19.14</c:v>
                </c:pt>
                <c:pt idx="957">
                  <c:v>19.16</c:v>
                </c:pt>
                <c:pt idx="958">
                  <c:v>19.18</c:v>
                </c:pt>
                <c:pt idx="959">
                  <c:v>19.2</c:v>
                </c:pt>
                <c:pt idx="960">
                  <c:v>19.22</c:v>
                </c:pt>
                <c:pt idx="961">
                  <c:v>19.239999999999998</c:v>
                </c:pt>
                <c:pt idx="962">
                  <c:v>19.260000000000002</c:v>
                </c:pt>
                <c:pt idx="963">
                  <c:v>19.28</c:v>
                </c:pt>
                <c:pt idx="964">
                  <c:v>19.3</c:v>
                </c:pt>
                <c:pt idx="965">
                  <c:v>19.32</c:v>
                </c:pt>
                <c:pt idx="966">
                  <c:v>19.34</c:v>
                </c:pt>
                <c:pt idx="967">
                  <c:v>19.36</c:v>
                </c:pt>
                <c:pt idx="968">
                  <c:v>19.38</c:v>
                </c:pt>
                <c:pt idx="969">
                  <c:v>19.399999999999999</c:v>
                </c:pt>
                <c:pt idx="970">
                  <c:v>19.420000000000002</c:v>
                </c:pt>
                <c:pt idx="971">
                  <c:v>19.440000000000001</c:v>
                </c:pt>
                <c:pt idx="972">
                  <c:v>19.46</c:v>
                </c:pt>
                <c:pt idx="973">
                  <c:v>19.48</c:v>
                </c:pt>
                <c:pt idx="974">
                  <c:v>19.5</c:v>
                </c:pt>
                <c:pt idx="975">
                  <c:v>19.52</c:v>
                </c:pt>
                <c:pt idx="976">
                  <c:v>19.54</c:v>
                </c:pt>
                <c:pt idx="977">
                  <c:v>19.559999999999999</c:v>
                </c:pt>
                <c:pt idx="978">
                  <c:v>19.579999999999998</c:v>
                </c:pt>
                <c:pt idx="979">
                  <c:v>19.600000000000001</c:v>
                </c:pt>
                <c:pt idx="980">
                  <c:v>19.62</c:v>
                </c:pt>
                <c:pt idx="981">
                  <c:v>19.64</c:v>
                </c:pt>
                <c:pt idx="982">
                  <c:v>19.66</c:v>
                </c:pt>
                <c:pt idx="983">
                  <c:v>19.68</c:v>
                </c:pt>
                <c:pt idx="984">
                  <c:v>19.7</c:v>
                </c:pt>
                <c:pt idx="985">
                  <c:v>19.72</c:v>
                </c:pt>
                <c:pt idx="986">
                  <c:v>19.739999999999998</c:v>
                </c:pt>
                <c:pt idx="987">
                  <c:v>19.760000000000002</c:v>
                </c:pt>
                <c:pt idx="988">
                  <c:v>19.78</c:v>
                </c:pt>
                <c:pt idx="989">
                  <c:v>19.8</c:v>
                </c:pt>
                <c:pt idx="990">
                  <c:v>19.82</c:v>
                </c:pt>
                <c:pt idx="991">
                  <c:v>19.84</c:v>
                </c:pt>
                <c:pt idx="992">
                  <c:v>19.86</c:v>
                </c:pt>
                <c:pt idx="993">
                  <c:v>19.88</c:v>
                </c:pt>
                <c:pt idx="994">
                  <c:v>19.899999999999999</c:v>
                </c:pt>
                <c:pt idx="995">
                  <c:v>19.920000000000002</c:v>
                </c:pt>
                <c:pt idx="996">
                  <c:v>19.940000000000001</c:v>
                </c:pt>
                <c:pt idx="997">
                  <c:v>19.96</c:v>
                </c:pt>
                <c:pt idx="998">
                  <c:v>19.98</c:v>
                </c:pt>
                <c:pt idx="999">
                  <c:v>20</c:v>
                </c:pt>
                <c:pt idx="1000">
                  <c:v>20.02</c:v>
                </c:pt>
                <c:pt idx="1001">
                  <c:v>20.04</c:v>
                </c:pt>
                <c:pt idx="1002">
                  <c:v>20.059999999999999</c:v>
                </c:pt>
                <c:pt idx="1003">
                  <c:v>20.079999999999998</c:v>
                </c:pt>
                <c:pt idx="1004">
                  <c:v>20.100000000000001</c:v>
                </c:pt>
                <c:pt idx="1005">
                  <c:v>20.12</c:v>
                </c:pt>
                <c:pt idx="1006">
                  <c:v>20.14</c:v>
                </c:pt>
                <c:pt idx="1007">
                  <c:v>20.16</c:v>
                </c:pt>
                <c:pt idx="1008">
                  <c:v>20.18</c:v>
                </c:pt>
                <c:pt idx="1009">
                  <c:v>20.2</c:v>
                </c:pt>
                <c:pt idx="1010">
                  <c:v>20.22</c:v>
                </c:pt>
                <c:pt idx="1011">
                  <c:v>20.239999999999998</c:v>
                </c:pt>
                <c:pt idx="1012">
                  <c:v>20.260000000000002</c:v>
                </c:pt>
                <c:pt idx="1013">
                  <c:v>20.28</c:v>
                </c:pt>
                <c:pt idx="1014">
                  <c:v>20.3</c:v>
                </c:pt>
                <c:pt idx="1015">
                  <c:v>20.32</c:v>
                </c:pt>
                <c:pt idx="1016">
                  <c:v>20.34</c:v>
                </c:pt>
                <c:pt idx="1017">
                  <c:v>20.36</c:v>
                </c:pt>
                <c:pt idx="1018">
                  <c:v>20.38</c:v>
                </c:pt>
                <c:pt idx="1019">
                  <c:v>20.399999999999999</c:v>
                </c:pt>
                <c:pt idx="1020">
                  <c:v>20.420000000000002</c:v>
                </c:pt>
                <c:pt idx="1021">
                  <c:v>20.440000000000001</c:v>
                </c:pt>
                <c:pt idx="1022">
                  <c:v>20.46</c:v>
                </c:pt>
                <c:pt idx="1023">
                  <c:v>20.48</c:v>
                </c:pt>
                <c:pt idx="1024">
                  <c:v>20.5</c:v>
                </c:pt>
                <c:pt idx="1025">
                  <c:v>20.52</c:v>
                </c:pt>
                <c:pt idx="1026">
                  <c:v>20.54</c:v>
                </c:pt>
                <c:pt idx="1027">
                  <c:v>20.56</c:v>
                </c:pt>
                <c:pt idx="1028">
                  <c:v>20.58</c:v>
                </c:pt>
                <c:pt idx="1029">
                  <c:v>20.6</c:v>
                </c:pt>
                <c:pt idx="1030">
                  <c:v>20.62</c:v>
                </c:pt>
                <c:pt idx="1031">
                  <c:v>20.64</c:v>
                </c:pt>
                <c:pt idx="1032">
                  <c:v>20.66</c:v>
                </c:pt>
                <c:pt idx="1033">
                  <c:v>20.68</c:v>
                </c:pt>
                <c:pt idx="1034">
                  <c:v>20.7</c:v>
                </c:pt>
                <c:pt idx="1035">
                  <c:v>20.72</c:v>
                </c:pt>
                <c:pt idx="1036">
                  <c:v>20.74</c:v>
                </c:pt>
                <c:pt idx="1037">
                  <c:v>20.76</c:v>
                </c:pt>
                <c:pt idx="1038">
                  <c:v>20.78</c:v>
                </c:pt>
                <c:pt idx="1039">
                  <c:v>20.8</c:v>
                </c:pt>
                <c:pt idx="1040">
                  <c:v>20.82</c:v>
                </c:pt>
                <c:pt idx="1041">
                  <c:v>20.84</c:v>
                </c:pt>
                <c:pt idx="1042">
                  <c:v>20.86</c:v>
                </c:pt>
                <c:pt idx="1043">
                  <c:v>20.88</c:v>
                </c:pt>
                <c:pt idx="1044">
                  <c:v>20.9</c:v>
                </c:pt>
                <c:pt idx="1045">
                  <c:v>20.92</c:v>
                </c:pt>
                <c:pt idx="1046">
                  <c:v>20.94</c:v>
                </c:pt>
                <c:pt idx="1047">
                  <c:v>20.96</c:v>
                </c:pt>
                <c:pt idx="1048">
                  <c:v>20.98</c:v>
                </c:pt>
                <c:pt idx="1049">
                  <c:v>21</c:v>
                </c:pt>
                <c:pt idx="1050">
                  <c:v>21.02</c:v>
                </c:pt>
                <c:pt idx="1051">
                  <c:v>21.04</c:v>
                </c:pt>
                <c:pt idx="1052">
                  <c:v>21.06</c:v>
                </c:pt>
                <c:pt idx="1053">
                  <c:v>21.08</c:v>
                </c:pt>
                <c:pt idx="1054">
                  <c:v>21.1</c:v>
                </c:pt>
                <c:pt idx="1055">
                  <c:v>21.12</c:v>
                </c:pt>
                <c:pt idx="1056">
                  <c:v>21.14</c:v>
                </c:pt>
                <c:pt idx="1057">
                  <c:v>21.16</c:v>
                </c:pt>
                <c:pt idx="1058">
                  <c:v>21.18</c:v>
                </c:pt>
                <c:pt idx="1059">
                  <c:v>21.2</c:v>
                </c:pt>
                <c:pt idx="1060">
                  <c:v>21.22</c:v>
                </c:pt>
                <c:pt idx="1061">
                  <c:v>21.24</c:v>
                </c:pt>
                <c:pt idx="1062">
                  <c:v>21.26</c:v>
                </c:pt>
                <c:pt idx="1063">
                  <c:v>21.28</c:v>
                </c:pt>
                <c:pt idx="1064">
                  <c:v>21.3</c:v>
                </c:pt>
                <c:pt idx="1065">
                  <c:v>21.32</c:v>
                </c:pt>
                <c:pt idx="1066">
                  <c:v>21.34</c:v>
                </c:pt>
                <c:pt idx="1067">
                  <c:v>21.36</c:v>
                </c:pt>
                <c:pt idx="1068">
                  <c:v>21.38</c:v>
                </c:pt>
                <c:pt idx="1069">
                  <c:v>21.4</c:v>
                </c:pt>
                <c:pt idx="1070">
                  <c:v>21.42</c:v>
                </c:pt>
                <c:pt idx="1071">
                  <c:v>21.44</c:v>
                </c:pt>
                <c:pt idx="1072">
                  <c:v>21.46</c:v>
                </c:pt>
                <c:pt idx="1073">
                  <c:v>21.48</c:v>
                </c:pt>
                <c:pt idx="1074">
                  <c:v>21.5</c:v>
                </c:pt>
                <c:pt idx="1075">
                  <c:v>21.52</c:v>
                </c:pt>
                <c:pt idx="1076">
                  <c:v>21.54</c:v>
                </c:pt>
                <c:pt idx="1077">
                  <c:v>21.56</c:v>
                </c:pt>
                <c:pt idx="1078">
                  <c:v>21.58</c:v>
                </c:pt>
                <c:pt idx="1079">
                  <c:v>21.6</c:v>
                </c:pt>
                <c:pt idx="1080">
                  <c:v>21.62</c:v>
                </c:pt>
                <c:pt idx="1081">
                  <c:v>21.64</c:v>
                </c:pt>
                <c:pt idx="1082">
                  <c:v>21.66</c:v>
                </c:pt>
                <c:pt idx="1083">
                  <c:v>21.68</c:v>
                </c:pt>
                <c:pt idx="1084">
                  <c:v>21.7</c:v>
                </c:pt>
                <c:pt idx="1085">
                  <c:v>21.72</c:v>
                </c:pt>
                <c:pt idx="1086">
                  <c:v>21.74</c:v>
                </c:pt>
                <c:pt idx="1087">
                  <c:v>21.76</c:v>
                </c:pt>
                <c:pt idx="1088">
                  <c:v>21.78</c:v>
                </c:pt>
                <c:pt idx="1089">
                  <c:v>21.8</c:v>
                </c:pt>
                <c:pt idx="1090">
                  <c:v>21.82</c:v>
                </c:pt>
                <c:pt idx="1091">
                  <c:v>21.84</c:v>
                </c:pt>
                <c:pt idx="1092">
                  <c:v>21.86</c:v>
                </c:pt>
                <c:pt idx="1093">
                  <c:v>21.88</c:v>
                </c:pt>
                <c:pt idx="1094">
                  <c:v>21.9</c:v>
                </c:pt>
                <c:pt idx="1095">
                  <c:v>21.92</c:v>
                </c:pt>
                <c:pt idx="1096">
                  <c:v>21.94</c:v>
                </c:pt>
                <c:pt idx="1097">
                  <c:v>21.96</c:v>
                </c:pt>
                <c:pt idx="1098">
                  <c:v>21.98</c:v>
                </c:pt>
                <c:pt idx="1099">
                  <c:v>22</c:v>
                </c:pt>
                <c:pt idx="1100">
                  <c:v>22.02</c:v>
                </c:pt>
                <c:pt idx="1101">
                  <c:v>22.04</c:v>
                </c:pt>
                <c:pt idx="1102">
                  <c:v>22.06</c:v>
                </c:pt>
                <c:pt idx="1103">
                  <c:v>22.08</c:v>
                </c:pt>
                <c:pt idx="1104">
                  <c:v>22.1</c:v>
                </c:pt>
                <c:pt idx="1105">
                  <c:v>22.12</c:v>
                </c:pt>
                <c:pt idx="1106">
                  <c:v>22.14</c:v>
                </c:pt>
                <c:pt idx="1107">
                  <c:v>22.16</c:v>
                </c:pt>
                <c:pt idx="1108">
                  <c:v>22.18</c:v>
                </c:pt>
                <c:pt idx="1109">
                  <c:v>22.2</c:v>
                </c:pt>
                <c:pt idx="1110">
                  <c:v>22.22</c:v>
                </c:pt>
                <c:pt idx="1111">
                  <c:v>22.24</c:v>
                </c:pt>
                <c:pt idx="1112">
                  <c:v>22.26</c:v>
                </c:pt>
                <c:pt idx="1113">
                  <c:v>22.28</c:v>
                </c:pt>
                <c:pt idx="1114">
                  <c:v>22.3</c:v>
                </c:pt>
                <c:pt idx="1115">
                  <c:v>22.32</c:v>
                </c:pt>
                <c:pt idx="1116">
                  <c:v>22.34</c:v>
                </c:pt>
                <c:pt idx="1117">
                  <c:v>22.36</c:v>
                </c:pt>
                <c:pt idx="1118">
                  <c:v>22.38</c:v>
                </c:pt>
                <c:pt idx="1119">
                  <c:v>22.4</c:v>
                </c:pt>
                <c:pt idx="1120">
                  <c:v>22.42</c:v>
                </c:pt>
                <c:pt idx="1121">
                  <c:v>22.44</c:v>
                </c:pt>
                <c:pt idx="1122">
                  <c:v>22.46</c:v>
                </c:pt>
                <c:pt idx="1123">
                  <c:v>22.48</c:v>
                </c:pt>
                <c:pt idx="1124">
                  <c:v>22.5</c:v>
                </c:pt>
                <c:pt idx="1125">
                  <c:v>22.52</c:v>
                </c:pt>
                <c:pt idx="1126">
                  <c:v>22.54</c:v>
                </c:pt>
                <c:pt idx="1127">
                  <c:v>22.56</c:v>
                </c:pt>
                <c:pt idx="1128">
                  <c:v>22.58</c:v>
                </c:pt>
                <c:pt idx="1129">
                  <c:v>22.6</c:v>
                </c:pt>
                <c:pt idx="1130">
                  <c:v>22.62</c:v>
                </c:pt>
                <c:pt idx="1131">
                  <c:v>22.64</c:v>
                </c:pt>
                <c:pt idx="1132">
                  <c:v>22.66</c:v>
                </c:pt>
                <c:pt idx="1133">
                  <c:v>22.68</c:v>
                </c:pt>
                <c:pt idx="1134">
                  <c:v>22.7</c:v>
                </c:pt>
                <c:pt idx="1135">
                  <c:v>22.72</c:v>
                </c:pt>
                <c:pt idx="1136">
                  <c:v>22.74</c:v>
                </c:pt>
                <c:pt idx="1137">
                  <c:v>22.76</c:v>
                </c:pt>
                <c:pt idx="1138">
                  <c:v>22.78</c:v>
                </c:pt>
                <c:pt idx="1139">
                  <c:v>22.8</c:v>
                </c:pt>
                <c:pt idx="1140">
                  <c:v>22.82</c:v>
                </c:pt>
                <c:pt idx="1141">
                  <c:v>22.84</c:v>
                </c:pt>
                <c:pt idx="1142">
                  <c:v>22.86</c:v>
                </c:pt>
                <c:pt idx="1143">
                  <c:v>22.88</c:v>
                </c:pt>
                <c:pt idx="1144">
                  <c:v>22.9</c:v>
                </c:pt>
                <c:pt idx="1145">
                  <c:v>22.92</c:v>
                </c:pt>
                <c:pt idx="1146">
                  <c:v>22.94</c:v>
                </c:pt>
                <c:pt idx="1147">
                  <c:v>22.96</c:v>
                </c:pt>
                <c:pt idx="1148">
                  <c:v>22.98</c:v>
                </c:pt>
                <c:pt idx="1149">
                  <c:v>23</c:v>
                </c:pt>
                <c:pt idx="1150">
                  <c:v>23.02</c:v>
                </c:pt>
                <c:pt idx="1151">
                  <c:v>23.04</c:v>
                </c:pt>
                <c:pt idx="1152">
                  <c:v>23.06</c:v>
                </c:pt>
                <c:pt idx="1153">
                  <c:v>23.08</c:v>
                </c:pt>
                <c:pt idx="1154">
                  <c:v>23.1</c:v>
                </c:pt>
                <c:pt idx="1155">
                  <c:v>23.12</c:v>
                </c:pt>
                <c:pt idx="1156">
                  <c:v>23.14</c:v>
                </c:pt>
                <c:pt idx="1157">
                  <c:v>23.16</c:v>
                </c:pt>
                <c:pt idx="1158">
                  <c:v>23.18</c:v>
                </c:pt>
                <c:pt idx="1159">
                  <c:v>23.2</c:v>
                </c:pt>
                <c:pt idx="1160">
                  <c:v>23.22</c:v>
                </c:pt>
                <c:pt idx="1161">
                  <c:v>23.24</c:v>
                </c:pt>
                <c:pt idx="1162">
                  <c:v>23.26</c:v>
                </c:pt>
                <c:pt idx="1163">
                  <c:v>23.28</c:v>
                </c:pt>
                <c:pt idx="1164">
                  <c:v>23.3</c:v>
                </c:pt>
                <c:pt idx="1165">
                  <c:v>23.32</c:v>
                </c:pt>
                <c:pt idx="1166">
                  <c:v>23.34</c:v>
                </c:pt>
                <c:pt idx="1167">
                  <c:v>23.36</c:v>
                </c:pt>
                <c:pt idx="1168">
                  <c:v>23.38</c:v>
                </c:pt>
                <c:pt idx="1169">
                  <c:v>23.4</c:v>
                </c:pt>
                <c:pt idx="1170">
                  <c:v>23.42</c:v>
                </c:pt>
                <c:pt idx="1171">
                  <c:v>23.44</c:v>
                </c:pt>
                <c:pt idx="1172">
                  <c:v>23.46</c:v>
                </c:pt>
                <c:pt idx="1173">
                  <c:v>23.48</c:v>
                </c:pt>
                <c:pt idx="1174">
                  <c:v>23.5</c:v>
                </c:pt>
                <c:pt idx="1175">
                  <c:v>23.52</c:v>
                </c:pt>
                <c:pt idx="1176">
                  <c:v>23.54</c:v>
                </c:pt>
                <c:pt idx="1177">
                  <c:v>23.56</c:v>
                </c:pt>
                <c:pt idx="1178">
                  <c:v>23.58</c:v>
                </c:pt>
                <c:pt idx="1179">
                  <c:v>23.6</c:v>
                </c:pt>
                <c:pt idx="1180">
                  <c:v>23.62</c:v>
                </c:pt>
                <c:pt idx="1181">
                  <c:v>23.64</c:v>
                </c:pt>
                <c:pt idx="1182">
                  <c:v>23.66</c:v>
                </c:pt>
                <c:pt idx="1183">
                  <c:v>23.68</c:v>
                </c:pt>
                <c:pt idx="1184">
                  <c:v>23.7</c:v>
                </c:pt>
                <c:pt idx="1185">
                  <c:v>23.72</c:v>
                </c:pt>
                <c:pt idx="1186">
                  <c:v>23.74</c:v>
                </c:pt>
                <c:pt idx="1187">
                  <c:v>23.76</c:v>
                </c:pt>
                <c:pt idx="1188">
                  <c:v>23.78</c:v>
                </c:pt>
                <c:pt idx="1189">
                  <c:v>23.8</c:v>
                </c:pt>
                <c:pt idx="1190">
                  <c:v>23.82</c:v>
                </c:pt>
                <c:pt idx="1191">
                  <c:v>23.84</c:v>
                </c:pt>
                <c:pt idx="1192">
                  <c:v>23.86</c:v>
                </c:pt>
                <c:pt idx="1193">
                  <c:v>23.88</c:v>
                </c:pt>
                <c:pt idx="1194">
                  <c:v>23.9</c:v>
                </c:pt>
                <c:pt idx="1195">
                  <c:v>23.92</c:v>
                </c:pt>
                <c:pt idx="1196">
                  <c:v>23.94</c:v>
                </c:pt>
                <c:pt idx="1197">
                  <c:v>23.96</c:v>
                </c:pt>
                <c:pt idx="1198">
                  <c:v>23.98</c:v>
                </c:pt>
                <c:pt idx="1199">
                  <c:v>24</c:v>
                </c:pt>
                <c:pt idx="1200">
                  <c:v>24.02</c:v>
                </c:pt>
                <c:pt idx="1201">
                  <c:v>24.04</c:v>
                </c:pt>
                <c:pt idx="1202">
                  <c:v>24.06</c:v>
                </c:pt>
                <c:pt idx="1203">
                  <c:v>24.08</c:v>
                </c:pt>
                <c:pt idx="1204">
                  <c:v>24.1</c:v>
                </c:pt>
                <c:pt idx="1205">
                  <c:v>24.12</c:v>
                </c:pt>
                <c:pt idx="1206">
                  <c:v>24.14</c:v>
                </c:pt>
                <c:pt idx="1207">
                  <c:v>24.16</c:v>
                </c:pt>
                <c:pt idx="1208">
                  <c:v>24.18</c:v>
                </c:pt>
                <c:pt idx="1209">
                  <c:v>24.2</c:v>
                </c:pt>
                <c:pt idx="1210">
                  <c:v>24.22</c:v>
                </c:pt>
                <c:pt idx="1211">
                  <c:v>24.24</c:v>
                </c:pt>
                <c:pt idx="1212">
                  <c:v>24.26</c:v>
                </c:pt>
                <c:pt idx="1213">
                  <c:v>24.28</c:v>
                </c:pt>
                <c:pt idx="1214">
                  <c:v>24.3</c:v>
                </c:pt>
                <c:pt idx="1215">
                  <c:v>24.32</c:v>
                </c:pt>
                <c:pt idx="1216">
                  <c:v>24.34</c:v>
                </c:pt>
                <c:pt idx="1217">
                  <c:v>24.36</c:v>
                </c:pt>
                <c:pt idx="1218">
                  <c:v>24.38</c:v>
                </c:pt>
                <c:pt idx="1219">
                  <c:v>24.4</c:v>
                </c:pt>
                <c:pt idx="1220">
                  <c:v>24.42</c:v>
                </c:pt>
                <c:pt idx="1221">
                  <c:v>24.44</c:v>
                </c:pt>
                <c:pt idx="1222">
                  <c:v>24.46</c:v>
                </c:pt>
                <c:pt idx="1223">
                  <c:v>24.48</c:v>
                </c:pt>
                <c:pt idx="1224">
                  <c:v>24.5</c:v>
                </c:pt>
                <c:pt idx="1225">
                  <c:v>24.52</c:v>
                </c:pt>
                <c:pt idx="1226">
                  <c:v>24.54</c:v>
                </c:pt>
                <c:pt idx="1227">
                  <c:v>24.56</c:v>
                </c:pt>
                <c:pt idx="1228">
                  <c:v>24.58</c:v>
                </c:pt>
                <c:pt idx="1229">
                  <c:v>24.6</c:v>
                </c:pt>
                <c:pt idx="1230">
                  <c:v>24.62</c:v>
                </c:pt>
                <c:pt idx="1231">
                  <c:v>24.64</c:v>
                </c:pt>
                <c:pt idx="1232">
                  <c:v>24.66</c:v>
                </c:pt>
                <c:pt idx="1233">
                  <c:v>24.68</c:v>
                </c:pt>
                <c:pt idx="1234">
                  <c:v>24.7</c:v>
                </c:pt>
                <c:pt idx="1235">
                  <c:v>24.72</c:v>
                </c:pt>
                <c:pt idx="1236">
                  <c:v>24.74</c:v>
                </c:pt>
                <c:pt idx="1237">
                  <c:v>24.76</c:v>
                </c:pt>
                <c:pt idx="1238">
                  <c:v>24.78</c:v>
                </c:pt>
                <c:pt idx="1239">
                  <c:v>24.8</c:v>
                </c:pt>
                <c:pt idx="1240">
                  <c:v>24.82</c:v>
                </c:pt>
                <c:pt idx="1241">
                  <c:v>24.84</c:v>
                </c:pt>
                <c:pt idx="1242">
                  <c:v>24.86</c:v>
                </c:pt>
                <c:pt idx="1243">
                  <c:v>24.88</c:v>
                </c:pt>
                <c:pt idx="1244">
                  <c:v>24.9</c:v>
                </c:pt>
                <c:pt idx="1245">
                  <c:v>24.92</c:v>
                </c:pt>
                <c:pt idx="1246">
                  <c:v>24.94</c:v>
                </c:pt>
                <c:pt idx="1247">
                  <c:v>24.96</c:v>
                </c:pt>
                <c:pt idx="1248">
                  <c:v>24.98</c:v>
                </c:pt>
                <c:pt idx="1249">
                  <c:v>25</c:v>
                </c:pt>
              </c:numCache>
            </c:numRef>
          </c:xVal>
          <c:yVal>
            <c:numRef>
              <c:f>'Pinch-out seminar'!$O$4:$O$1253</c:f>
              <c:numCache>
                <c:formatCode>0.00</c:formatCode>
                <c:ptCount val="1250"/>
                <c:pt idx="0">
                  <c:v>7.8587579999999995E-7</c:v>
                </c:pt>
                <c:pt idx="1">
                  <c:v>1.390684E-5</c:v>
                </c:pt>
                <c:pt idx="2">
                  <c:v>1.185723E-4</c:v>
                </c:pt>
                <c:pt idx="3">
                  <c:v>6.4455290000000004E-4</c:v>
                </c:pt>
                <c:pt idx="4">
                  <c:v>2.5030790000000001E-3</c:v>
                </c:pt>
                <c:pt idx="5">
                  <c:v>7.4075030000000002E-3</c:v>
                </c:pt>
                <c:pt idx="6">
                  <c:v>1.7483720000000001E-2</c:v>
                </c:pt>
                <c:pt idx="7">
                  <c:v>3.4207359999999999E-2</c:v>
                </c:pt>
                <c:pt idx="8">
                  <c:v>5.7980110000000001E-2</c:v>
                </c:pt>
                <c:pt idx="9">
                  <c:v>7.9117220000000002E-2</c:v>
                </c:pt>
                <c:pt idx="10">
                  <c:v>5.7175450000000003E-2</c:v>
                </c:pt>
                <c:pt idx="11">
                  <c:v>1.6914579999999999E-2</c:v>
                </c:pt>
                <c:pt idx="12">
                  <c:v>0.1666224</c:v>
                </c:pt>
                <c:pt idx="13">
                  <c:v>0.19210199999999999</c:v>
                </c:pt>
                <c:pt idx="14">
                  <c:v>0.2726787</c:v>
                </c:pt>
                <c:pt idx="15">
                  <c:v>0.34286699999999998</c:v>
                </c:pt>
                <c:pt idx="16">
                  <c:v>0.37344480000000002</c:v>
                </c:pt>
                <c:pt idx="17">
                  <c:v>0.40812290000000001</c:v>
                </c:pt>
                <c:pt idx="18">
                  <c:v>0.45428469999999999</c:v>
                </c:pt>
                <c:pt idx="19">
                  <c:v>0.49152479999999998</c:v>
                </c:pt>
                <c:pt idx="20">
                  <c:v>0.51316709999999999</c:v>
                </c:pt>
                <c:pt idx="21">
                  <c:v>0.53080819999999995</c:v>
                </c:pt>
                <c:pt idx="22">
                  <c:v>0.54346669999999997</c:v>
                </c:pt>
                <c:pt idx="23">
                  <c:v>0.5434734</c:v>
                </c:pt>
                <c:pt idx="24">
                  <c:v>0.53275229999999996</c:v>
                </c:pt>
                <c:pt idx="25">
                  <c:v>0.50809769999999999</c:v>
                </c:pt>
                <c:pt idx="26">
                  <c:v>0.46952149999999998</c:v>
                </c:pt>
                <c:pt idx="27">
                  <c:v>0.41924860000000003</c:v>
                </c:pt>
                <c:pt idx="28">
                  <c:v>0.35619440000000002</c:v>
                </c:pt>
                <c:pt idx="29">
                  <c:v>0.28087529999999999</c:v>
                </c:pt>
                <c:pt idx="30">
                  <c:v>0.195329</c:v>
                </c:pt>
                <c:pt idx="31">
                  <c:v>9.2310110000000001E-2</c:v>
                </c:pt>
                <c:pt idx="32">
                  <c:v>-6.4323340000000007E-2</c:v>
                </c:pt>
                <c:pt idx="33">
                  <c:v>-0.37713720000000001</c:v>
                </c:pt>
                <c:pt idx="34">
                  <c:v>-0.71707739999999998</c:v>
                </c:pt>
                <c:pt idx="35">
                  <c:v>-1.011974E-2</c:v>
                </c:pt>
                <c:pt idx="36">
                  <c:v>-0.65404390000000001</c:v>
                </c:pt>
                <c:pt idx="37">
                  <c:v>-0.84924290000000002</c:v>
                </c:pt>
                <c:pt idx="38">
                  <c:v>-0.57440349999999996</c:v>
                </c:pt>
                <c:pt idx="39">
                  <c:v>-0.93973620000000002</c:v>
                </c:pt>
                <c:pt idx="40">
                  <c:v>-0.96199009999999996</c:v>
                </c:pt>
                <c:pt idx="41">
                  <c:v>-0.88644489999999998</c:v>
                </c:pt>
                <c:pt idx="42">
                  <c:v>-0.92560050000000005</c:v>
                </c:pt>
                <c:pt idx="43">
                  <c:v>-0.88172660000000003</c:v>
                </c:pt>
                <c:pt idx="44">
                  <c:v>-1.467231</c:v>
                </c:pt>
                <c:pt idx="45">
                  <c:v>-1.2881959999999999</c:v>
                </c:pt>
                <c:pt idx="46">
                  <c:v>-1.070641</c:v>
                </c:pt>
                <c:pt idx="47">
                  <c:v>-1.209722</c:v>
                </c:pt>
                <c:pt idx="48">
                  <c:v>-0.82690799999999998</c:v>
                </c:pt>
                <c:pt idx="49">
                  <c:v>-0.27987319999999999</c:v>
                </c:pt>
                <c:pt idx="50">
                  <c:v>-1.2088859999999999</c:v>
                </c:pt>
                <c:pt idx="51">
                  <c:v>-1.1514070000000001</c:v>
                </c:pt>
                <c:pt idx="52">
                  <c:v>-1.0457019999999999</c:v>
                </c:pt>
                <c:pt idx="53">
                  <c:v>-0.83180989999999999</c:v>
                </c:pt>
                <c:pt idx="54">
                  <c:v>-0.79024150000000004</c:v>
                </c:pt>
                <c:pt idx="55">
                  <c:v>-0.48445460000000001</c:v>
                </c:pt>
                <c:pt idx="56">
                  <c:v>-0.20901710000000001</c:v>
                </c:pt>
                <c:pt idx="57">
                  <c:v>0.2018962</c:v>
                </c:pt>
                <c:pt idx="58">
                  <c:v>1.1426449999999999</c:v>
                </c:pt>
                <c:pt idx="59">
                  <c:v>-1.064644E-3</c:v>
                </c:pt>
                <c:pt idx="60">
                  <c:v>0.93302969999999996</c:v>
                </c:pt>
                <c:pt idx="61">
                  <c:v>1.066678</c:v>
                </c:pt>
                <c:pt idx="62">
                  <c:v>1.211765</c:v>
                </c:pt>
                <c:pt idx="63">
                  <c:v>1.2475750000000001</c:v>
                </c:pt>
                <c:pt idx="64">
                  <c:v>1.399837</c:v>
                </c:pt>
                <c:pt idx="65">
                  <c:v>1.714882</c:v>
                </c:pt>
                <c:pt idx="66">
                  <c:v>1.5857939999999999</c:v>
                </c:pt>
                <c:pt idx="67">
                  <c:v>1.62727</c:v>
                </c:pt>
                <c:pt idx="68">
                  <c:v>1.5751109999999999</c:v>
                </c:pt>
                <c:pt idx="69">
                  <c:v>1.9490320000000001</c:v>
                </c:pt>
                <c:pt idx="70">
                  <c:v>1.88896</c:v>
                </c:pt>
                <c:pt idx="71">
                  <c:v>1.8561110000000001</c:v>
                </c:pt>
                <c:pt idx="72">
                  <c:v>1.760608</c:v>
                </c:pt>
                <c:pt idx="73">
                  <c:v>1.7388440000000001</c:v>
                </c:pt>
                <c:pt idx="74">
                  <c:v>1.345356</c:v>
                </c:pt>
                <c:pt idx="75">
                  <c:v>0.84728680000000001</c:v>
                </c:pt>
                <c:pt idx="76">
                  <c:v>0.94225190000000003</c:v>
                </c:pt>
                <c:pt idx="77">
                  <c:v>1.404463</c:v>
                </c:pt>
                <c:pt idx="78">
                  <c:v>1.535388</c:v>
                </c:pt>
                <c:pt idx="79">
                  <c:v>1.074581</c:v>
                </c:pt>
                <c:pt idx="80">
                  <c:v>0.76055890000000004</c:v>
                </c:pt>
                <c:pt idx="81">
                  <c:v>0.32689570000000001</c:v>
                </c:pt>
                <c:pt idx="82">
                  <c:v>-0.6241932</c:v>
                </c:pt>
                <c:pt idx="83">
                  <c:v>-1.609864</c:v>
                </c:pt>
                <c:pt idx="84">
                  <c:v>0.71572959999999997</c:v>
                </c:pt>
                <c:pt idx="85">
                  <c:v>-1.4453940000000001</c:v>
                </c:pt>
                <c:pt idx="86">
                  <c:v>-2.2476729999999998</c:v>
                </c:pt>
                <c:pt idx="87">
                  <c:v>-0.61327770000000004</c:v>
                </c:pt>
                <c:pt idx="88">
                  <c:v>-2.1607829999999999</c:v>
                </c:pt>
                <c:pt idx="89">
                  <c:v>-2.3889330000000002</c:v>
                </c:pt>
                <c:pt idx="90">
                  <c:v>-1.971884</c:v>
                </c:pt>
                <c:pt idx="91">
                  <c:v>-2.5111659999999998</c:v>
                </c:pt>
                <c:pt idx="92">
                  <c:v>-2.094455</c:v>
                </c:pt>
                <c:pt idx="93">
                  <c:v>-2.7961179999999999</c:v>
                </c:pt>
                <c:pt idx="94">
                  <c:v>-2.6581929999999998</c:v>
                </c:pt>
                <c:pt idx="95">
                  <c:v>-2.6636730000000002</c:v>
                </c:pt>
                <c:pt idx="96">
                  <c:v>-2.5353629999999998</c:v>
                </c:pt>
                <c:pt idx="97">
                  <c:v>-2.4284279999999998</c:v>
                </c:pt>
                <c:pt idx="98">
                  <c:v>-2.1463369999999999</c:v>
                </c:pt>
                <c:pt idx="99">
                  <c:v>-1.436682</c:v>
                </c:pt>
                <c:pt idx="100">
                  <c:v>-0.96852519999999998</c:v>
                </c:pt>
                <c:pt idx="101">
                  <c:v>-2.0959059999999998</c:v>
                </c:pt>
                <c:pt idx="102">
                  <c:v>-1.8193889999999999</c:v>
                </c:pt>
                <c:pt idx="103">
                  <c:v>-1.674472</c:v>
                </c:pt>
                <c:pt idx="104">
                  <c:v>-1.34436</c:v>
                </c:pt>
                <c:pt idx="105">
                  <c:v>-0.86932799999999999</c:v>
                </c:pt>
                <c:pt idx="106">
                  <c:v>0.37297449999999999</c:v>
                </c:pt>
                <c:pt idx="107">
                  <c:v>2.3645580000000002</c:v>
                </c:pt>
                <c:pt idx="108">
                  <c:v>-2.315045</c:v>
                </c:pt>
                <c:pt idx="109">
                  <c:v>2.6343109999999998</c:v>
                </c:pt>
                <c:pt idx="110">
                  <c:v>1.731997</c:v>
                </c:pt>
                <c:pt idx="111">
                  <c:v>0.70043219999999995</c:v>
                </c:pt>
                <c:pt idx="112">
                  <c:v>2.9343539999999999</c:v>
                </c:pt>
                <c:pt idx="113">
                  <c:v>2.0661049999999999</c:v>
                </c:pt>
                <c:pt idx="114">
                  <c:v>2.62846</c:v>
                </c:pt>
                <c:pt idx="115">
                  <c:v>3.1758030000000002</c:v>
                </c:pt>
                <c:pt idx="116">
                  <c:v>2.3988369999999999</c:v>
                </c:pt>
                <c:pt idx="117">
                  <c:v>3.0243220000000002</c:v>
                </c:pt>
                <c:pt idx="118">
                  <c:v>3.410866</c:v>
                </c:pt>
                <c:pt idx="119">
                  <c:v>3.1628539999999998</c:v>
                </c:pt>
                <c:pt idx="120">
                  <c:v>3.1918600000000001</c:v>
                </c:pt>
                <c:pt idx="121">
                  <c:v>3.0389889999999999</c:v>
                </c:pt>
                <c:pt idx="122">
                  <c:v>2.8842059999999998</c:v>
                </c:pt>
                <c:pt idx="123">
                  <c:v>2.3882940000000001</c:v>
                </c:pt>
                <c:pt idx="124">
                  <c:v>1.6368590000000001</c:v>
                </c:pt>
                <c:pt idx="125">
                  <c:v>1.2153689999999999</c:v>
                </c:pt>
                <c:pt idx="126">
                  <c:v>2.3722729999999999</c:v>
                </c:pt>
                <c:pt idx="127">
                  <c:v>2.0119389999999999</c:v>
                </c:pt>
                <c:pt idx="128">
                  <c:v>1.9673320000000001</c:v>
                </c:pt>
                <c:pt idx="129">
                  <c:v>1.7547740000000001</c:v>
                </c:pt>
                <c:pt idx="130">
                  <c:v>0.84903139999999999</c:v>
                </c:pt>
                <c:pt idx="131">
                  <c:v>-0.76373210000000002</c:v>
                </c:pt>
                <c:pt idx="132">
                  <c:v>-2.5127009999999999</c:v>
                </c:pt>
                <c:pt idx="133">
                  <c:v>1.994016</c:v>
                </c:pt>
                <c:pt idx="134">
                  <c:v>-1.7987960000000001</c:v>
                </c:pt>
                <c:pt idx="135">
                  <c:v>-3.1959599999999999</c:v>
                </c:pt>
                <c:pt idx="136">
                  <c:v>-0.232349</c:v>
                </c:pt>
                <c:pt idx="137">
                  <c:v>-3.0953179999999998</c:v>
                </c:pt>
                <c:pt idx="138">
                  <c:v>-3.0395780000000001</c:v>
                </c:pt>
                <c:pt idx="139">
                  <c:v>-2.5052539999999999</c:v>
                </c:pt>
                <c:pt idx="140">
                  <c:v>-3.77216</c:v>
                </c:pt>
                <c:pt idx="141">
                  <c:v>-2.9485049999999999</c:v>
                </c:pt>
                <c:pt idx="142">
                  <c:v>-3.34701</c:v>
                </c:pt>
                <c:pt idx="143">
                  <c:v>-4.049023</c:v>
                </c:pt>
                <c:pt idx="144">
                  <c:v>-3.3742369999999999</c:v>
                </c:pt>
                <c:pt idx="145">
                  <c:v>-3.565693</c:v>
                </c:pt>
                <c:pt idx="146">
                  <c:v>-3.5817049999999999</c:v>
                </c:pt>
                <c:pt idx="147">
                  <c:v>-3.2115969999999998</c:v>
                </c:pt>
                <c:pt idx="148">
                  <c:v>-2.9702609999999998</c:v>
                </c:pt>
                <c:pt idx="149">
                  <c:v>-2.4539580000000001</c:v>
                </c:pt>
                <c:pt idx="150">
                  <c:v>-1.8665290000000001</c:v>
                </c:pt>
                <c:pt idx="151">
                  <c:v>-1.498745</c:v>
                </c:pt>
                <c:pt idx="152">
                  <c:v>-2.206709</c:v>
                </c:pt>
                <c:pt idx="153">
                  <c:v>-2.0920540000000001</c:v>
                </c:pt>
                <c:pt idx="154">
                  <c:v>-1.539499</c:v>
                </c:pt>
                <c:pt idx="155">
                  <c:v>-0.5623454</c:v>
                </c:pt>
                <c:pt idx="156">
                  <c:v>2.1070389999999999</c:v>
                </c:pt>
                <c:pt idx="157">
                  <c:v>-1.2688619999999999</c:v>
                </c:pt>
                <c:pt idx="158">
                  <c:v>1.08531</c:v>
                </c:pt>
                <c:pt idx="159">
                  <c:v>1.861143</c:v>
                </c:pt>
                <c:pt idx="160">
                  <c:v>1.615532</c:v>
                </c:pt>
                <c:pt idx="161">
                  <c:v>2.1637840000000002</c:v>
                </c:pt>
                <c:pt idx="162">
                  <c:v>2.646976</c:v>
                </c:pt>
                <c:pt idx="163">
                  <c:v>3.2703690000000001</c:v>
                </c:pt>
                <c:pt idx="164">
                  <c:v>3.2917230000000002</c:v>
                </c:pt>
                <c:pt idx="165">
                  <c:v>3.492283</c:v>
                </c:pt>
                <c:pt idx="166">
                  <c:v>3.7536369999999999</c:v>
                </c:pt>
                <c:pt idx="167">
                  <c:v>3.7545470000000001</c:v>
                </c:pt>
                <c:pt idx="168">
                  <c:v>4.2477140000000002</c:v>
                </c:pt>
                <c:pt idx="169">
                  <c:v>3.9684979999999999</c:v>
                </c:pt>
                <c:pt idx="170">
                  <c:v>3.8100450000000001</c:v>
                </c:pt>
                <c:pt idx="171">
                  <c:v>3.8888959999999999</c:v>
                </c:pt>
                <c:pt idx="172">
                  <c:v>3.6407609999999999</c:v>
                </c:pt>
                <c:pt idx="173">
                  <c:v>3.1139399999999999</c:v>
                </c:pt>
                <c:pt idx="174">
                  <c:v>2.3442069999999999</c:v>
                </c:pt>
                <c:pt idx="175">
                  <c:v>1.8439030000000001</c:v>
                </c:pt>
                <c:pt idx="176">
                  <c:v>2.1172629999999999</c:v>
                </c:pt>
                <c:pt idx="177">
                  <c:v>2.480159</c:v>
                </c:pt>
                <c:pt idx="178">
                  <c:v>1.9997020000000001</c:v>
                </c:pt>
                <c:pt idx="179">
                  <c:v>1.76654</c:v>
                </c:pt>
                <c:pt idx="180">
                  <c:v>0.23936170000000001</c:v>
                </c:pt>
                <c:pt idx="181">
                  <c:v>-2.7601100000000001</c:v>
                </c:pt>
                <c:pt idx="182">
                  <c:v>2.0521940000000001</c:v>
                </c:pt>
                <c:pt idx="183">
                  <c:v>-2.029674</c:v>
                </c:pt>
                <c:pt idx="184">
                  <c:v>-2.020124</c:v>
                </c:pt>
                <c:pt idx="185">
                  <c:v>-1.535814</c:v>
                </c:pt>
                <c:pt idx="186">
                  <c:v>-2.6178140000000001</c:v>
                </c:pt>
                <c:pt idx="187">
                  <c:v>-2.7925</c:v>
                </c:pt>
                <c:pt idx="188">
                  <c:v>-3.5145719999999998</c:v>
                </c:pt>
                <c:pt idx="189">
                  <c:v>-3.5810740000000001</c:v>
                </c:pt>
                <c:pt idx="190">
                  <c:v>-3.6129630000000001</c:v>
                </c:pt>
                <c:pt idx="191">
                  <c:v>-4.0475380000000003</c:v>
                </c:pt>
                <c:pt idx="192">
                  <c:v>-4.2067189999999997</c:v>
                </c:pt>
                <c:pt idx="193">
                  <c:v>-4.1207549999999999</c:v>
                </c:pt>
                <c:pt idx="194">
                  <c:v>-4.0896990000000004</c:v>
                </c:pt>
                <c:pt idx="195">
                  <c:v>-3.8919640000000002</c:v>
                </c:pt>
                <c:pt idx="196">
                  <c:v>-3.7016629999999999</c:v>
                </c:pt>
                <c:pt idx="197">
                  <c:v>-3.5157929999999999</c:v>
                </c:pt>
                <c:pt idx="198">
                  <c:v>-3.1895229999999999</c:v>
                </c:pt>
                <c:pt idx="199">
                  <c:v>-2.8016679999999998</c:v>
                </c:pt>
                <c:pt idx="200">
                  <c:v>-2.1755979999999999</c:v>
                </c:pt>
                <c:pt idx="201">
                  <c:v>-1.8080419999999999</c:v>
                </c:pt>
                <c:pt idx="202">
                  <c:v>-1.989422</c:v>
                </c:pt>
                <c:pt idx="203">
                  <c:v>-1.758319</c:v>
                </c:pt>
                <c:pt idx="204">
                  <c:v>-0.86964370000000002</c:v>
                </c:pt>
                <c:pt idx="205">
                  <c:v>1.5720069999999999</c:v>
                </c:pt>
                <c:pt idx="206">
                  <c:v>-1.1021259999999999</c:v>
                </c:pt>
                <c:pt idx="207">
                  <c:v>0.75502389999999997</c:v>
                </c:pt>
                <c:pt idx="208">
                  <c:v>1.4770559999999999</c:v>
                </c:pt>
                <c:pt idx="209">
                  <c:v>1.749476</c:v>
                </c:pt>
                <c:pt idx="210">
                  <c:v>1.66106</c:v>
                </c:pt>
                <c:pt idx="211">
                  <c:v>2.4645519999999999</c:v>
                </c:pt>
                <c:pt idx="212">
                  <c:v>3.1099009999999998</c:v>
                </c:pt>
                <c:pt idx="213">
                  <c:v>3.008194</c:v>
                </c:pt>
                <c:pt idx="214">
                  <c:v>3.565896</c:v>
                </c:pt>
                <c:pt idx="215">
                  <c:v>3.6814499999999999</c:v>
                </c:pt>
                <c:pt idx="216">
                  <c:v>3.7150919999999998</c:v>
                </c:pt>
                <c:pt idx="217">
                  <c:v>3.7865669999999998</c:v>
                </c:pt>
                <c:pt idx="218">
                  <c:v>3.8198789999999998</c:v>
                </c:pt>
                <c:pt idx="219">
                  <c:v>3.80402</c:v>
                </c:pt>
                <c:pt idx="220">
                  <c:v>3.5743260000000001</c:v>
                </c:pt>
                <c:pt idx="221">
                  <c:v>3.4701050000000002</c:v>
                </c:pt>
                <c:pt idx="222">
                  <c:v>3.3428119999999999</c:v>
                </c:pt>
                <c:pt idx="223">
                  <c:v>3.0528900000000001</c:v>
                </c:pt>
                <c:pt idx="224">
                  <c:v>2.7056789999999999</c:v>
                </c:pt>
                <c:pt idx="225">
                  <c:v>2.2067489999999998</c:v>
                </c:pt>
                <c:pt idx="226">
                  <c:v>1.88507</c:v>
                </c:pt>
                <c:pt idx="227">
                  <c:v>1.495287</c:v>
                </c:pt>
                <c:pt idx="228">
                  <c:v>1.691395</c:v>
                </c:pt>
                <c:pt idx="229">
                  <c:v>1.2588699999999999</c:v>
                </c:pt>
                <c:pt idx="230">
                  <c:v>-0.49126700000000001</c:v>
                </c:pt>
                <c:pt idx="231">
                  <c:v>-9.0396530000000003E-2</c:v>
                </c:pt>
                <c:pt idx="232">
                  <c:v>0.47778730000000003</c:v>
                </c:pt>
                <c:pt idx="233">
                  <c:v>-1.465282</c:v>
                </c:pt>
                <c:pt idx="234">
                  <c:v>-1.486998</c:v>
                </c:pt>
                <c:pt idx="235">
                  <c:v>-1.605567</c:v>
                </c:pt>
                <c:pt idx="236">
                  <c:v>-2.6062590000000001</c:v>
                </c:pt>
                <c:pt idx="237">
                  <c:v>-2.4787949999999999</c:v>
                </c:pt>
                <c:pt idx="238">
                  <c:v>-3.069922</c:v>
                </c:pt>
                <c:pt idx="239">
                  <c:v>-3.273431</c:v>
                </c:pt>
                <c:pt idx="240">
                  <c:v>-3.434774</c:v>
                </c:pt>
                <c:pt idx="241">
                  <c:v>-3.565769</c:v>
                </c:pt>
                <c:pt idx="242">
                  <c:v>-3.5773510000000002</c:v>
                </c:pt>
                <c:pt idx="243">
                  <c:v>-3.802022</c:v>
                </c:pt>
                <c:pt idx="244">
                  <c:v>-3.671392</c:v>
                </c:pt>
                <c:pt idx="245">
                  <c:v>-3.4582639999999998</c:v>
                </c:pt>
                <c:pt idx="246">
                  <c:v>-3.3870089999999999</c:v>
                </c:pt>
                <c:pt idx="247">
                  <c:v>-3.2192470000000002</c:v>
                </c:pt>
                <c:pt idx="248">
                  <c:v>-3.0242460000000002</c:v>
                </c:pt>
                <c:pt idx="249">
                  <c:v>-2.7862439999999999</c:v>
                </c:pt>
                <c:pt idx="250">
                  <c:v>-2.5140989999999999</c:v>
                </c:pt>
                <c:pt idx="251">
                  <c:v>-2.2009479999999999</c:v>
                </c:pt>
                <c:pt idx="252">
                  <c:v>-1.80626</c:v>
                </c:pt>
                <c:pt idx="253">
                  <c:v>-1.2777959999999999</c:v>
                </c:pt>
                <c:pt idx="254">
                  <c:v>-0.76927350000000005</c:v>
                </c:pt>
                <c:pt idx="255">
                  <c:v>-0.38049769999999999</c:v>
                </c:pt>
                <c:pt idx="256">
                  <c:v>3.1206790000000002E-2</c:v>
                </c:pt>
                <c:pt idx="257">
                  <c:v>0.41018549999999998</c:v>
                </c:pt>
                <c:pt idx="258">
                  <c:v>0.94193039999999995</c:v>
                </c:pt>
                <c:pt idx="259">
                  <c:v>1.3367199999999999</c:v>
                </c:pt>
                <c:pt idx="260">
                  <c:v>1.69787</c:v>
                </c:pt>
                <c:pt idx="261">
                  <c:v>2.1721490000000001</c:v>
                </c:pt>
                <c:pt idx="262">
                  <c:v>2.5792809999999999</c:v>
                </c:pt>
                <c:pt idx="263">
                  <c:v>2.9015049999999998</c:v>
                </c:pt>
                <c:pt idx="264">
                  <c:v>3.182239</c:v>
                </c:pt>
                <c:pt idx="265">
                  <c:v>3.3531260000000001</c:v>
                </c:pt>
                <c:pt idx="266">
                  <c:v>3.3976890000000002</c:v>
                </c:pt>
                <c:pt idx="267">
                  <c:v>3.5454129999999999</c:v>
                </c:pt>
                <c:pt idx="268">
                  <c:v>3.6030120000000001</c:v>
                </c:pt>
                <c:pt idx="269">
                  <c:v>3.5283039999999999</c:v>
                </c:pt>
                <c:pt idx="270">
                  <c:v>3.4223319999999999</c:v>
                </c:pt>
                <c:pt idx="271">
                  <c:v>3.287534</c:v>
                </c:pt>
                <c:pt idx="272">
                  <c:v>3.1238980000000001</c:v>
                </c:pt>
                <c:pt idx="273">
                  <c:v>2.9412919999999998</c:v>
                </c:pt>
                <c:pt idx="274">
                  <c:v>2.6966160000000001</c:v>
                </c:pt>
                <c:pt idx="275">
                  <c:v>2.3773230000000001</c:v>
                </c:pt>
                <c:pt idx="276">
                  <c:v>2.1000329999999998</c:v>
                </c:pt>
                <c:pt idx="277">
                  <c:v>1.8940399999999999</c:v>
                </c:pt>
                <c:pt idx="278">
                  <c:v>1.3679669999999999</c:v>
                </c:pt>
                <c:pt idx="279">
                  <c:v>0.57801780000000003</c:v>
                </c:pt>
                <c:pt idx="280">
                  <c:v>0.44430789999999998</c:v>
                </c:pt>
                <c:pt idx="281">
                  <c:v>0.23485980000000001</c:v>
                </c:pt>
                <c:pt idx="282">
                  <c:v>-0.571326</c:v>
                </c:pt>
                <c:pt idx="283">
                  <c:v>-0.82863980000000004</c:v>
                </c:pt>
                <c:pt idx="284">
                  <c:v>-1.1912309999999999</c:v>
                </c:pt>
                <c:pt idx="285">
                  <c:v>-1.7259800000000001</c:v>
                </c:pt>
                <c:pt idx="286">
                  <c:v>-2.009522</c:v>
                </c:pt>
                <c:pt idx="287">
                  <c:v>-2.4438339999999998</c:v>
                </c:pt>
                <c:pt idx="288">
                  <c:v>-2.752151</c:v>
                </c:pt>
                <c:pt idx="289">
                  <c:v>-2.9369329999999998</c:v>
                </c:pt>
                <c:pt idx="290">
                  <c:v>-3.2115040000000001</c:v>
                </c:pt>
                <c:pt idx="291">
                  <c:v>-3.2274639999999999</c:v>
                </c:pt>
                <c:pt idx="292">
                  <c:v>-3.2007020000000002</c:v>
                </c:pt>
                <c:pt idx="293">
                  <c:v>-3.4760849999999999</c:v>
                </c:pt>
                <c:pt idx="294">
                  <c:v>-3.4323549999999998</c:v>
                </c:pt>
                <c:pt idx="295">
                  <c:v>-3.1722890000000001</c:v>
                </c:pt>
                <c:pt idx="296">
                  <c:v>-3.0861779999999999</c:v>
                </c:pt>
                <c:pt idx="297">
                  <c:v>-3.044187</c:v>
                </c:pt>
                <c:pt idx="298">
                  <c:v>-2.9181330000000001</c:v>
                </c:pt>
                <c:pt idx="299">
                  <c:v>-2.6565780000000001</c:v>
                </c:pt>
                <c:pt idx="300">
                  <c:v>-2.4483799999999998</c:v>
                </c:pt>
                <c:pt idx="301">
                  <c:v>-2.1964769999999998</c:v>
                </c:pt>
                <c:pt idx="302">
                  <c:v>-1.8082450000000001</c:v>
                </c:pt>
                <c:pt idx="303">
                  <c:v>-1.3694550000000001</c:v>
                </c:pt>
                <c:pt idx="304">
                  <c:v>-0.94259380000000004</c:v>
                </c:pt>
                <c:pt idx="305">
                  <c:v>-0.52990649999999995</c:v>
                </c:pt>
                <c:pt idx="306">
                  <c:v>-0.12533839999999999</c:v>
                </c:pt>
                <c:pt idx="307">
                  <c:v>0.3734847</c:v>
                </c:pt>
                <c:pt idx="308">
                  <c:v>0.80888380000000004</c:v>
                </c:pt>
                <c:pt idx="309">
                  <c:v>1.1967220000000001</c:v>
                </c:pt>
                <c:pt idx="310">
                  <c:v>1.5675140000000001</c:v>
                </c:pt>
                <c:pt idx="311">
                  <c:v>1.9580880000000001</c:v>
                </c:pt>
                <c:pt idx="312">
                  <c:v>2.3156240000000001</c:v>
                </c:pt>
                <c:pt idx="313">
                  <c:v>2.5964010000000002</c:v>
                </c:pt>
                <c:pt idx="314">
                  <c:v>2.837612</c:v>
                </c:pt>
                <c:pt idx="315">
                  <c:v>3.0077150000000001</c:v>
                </c:pt>
                <c:pt idx="316">
                  <c:v>3.077315</c:v>
                </c:pt>
                <c:pt idx="317">
                  <c:v>3.1749749999999999</c:v>
                </c:pt>
                <c:pt idx="318">
                  <c:v>3.2095880000000001</c:v>
                </c:pt>
                <c:pt idx="319">
                  <c:v>3.169038</c:v>
                </c:pt>
                <c:pt idx="320">
                  <c:v>3.134719</c:v>
                </c:pt>
                <c:pt idx="321">
                  <c:v>3.0393530000000002</c:v>
                </c:pt>
                <c:pt idx="322">
                  <c:v>2.9251909999999999</c:v>
                </c:pt>
                <c:pt idx="323">
                  <c:v>2.8104969999999998</c:v>
                </c:pt>
                <c:pt idx="324">
                  <c:v>2.641438</c:v>
                </c:pt>
                <c:pt idx="325">
                  <c:v>2.4326859999999999</c:v>
                </c:pt>
                <c:pt idx="326">
                  <c:v>2.2279650000000002</c:v>
                </c:pt>
                <c:pt idx="327">
                  <c:v>1.8700540000000001</c:v>
                </c:pt>
                <c:pt idx="328">
                  <c:v>1.4223479999999999</c:v>
                </c:pt>
                <c:pt idx="329">
                  <c:v>0.99735989999999997</c:v>
                </c:pt>
                <c:pt idx="330">
                  <c:v>0.51947220000000005</c:v>
                </c:pt>
                <c:pt idx="331">
                  <c:v>0.14674499999999999</c:v>
                </c:pt>
                <c:pt idx="332">
                  <c:v>-0.28284629999999999</c:v>
                </c:pt>
                <c:pt idx="333">
                  <c:v>-0.73555389999999998</c:v>
                </c:pt>
                <c:pt idx="334">
                  <c:v>-1.111661</c:v>
                </c:pt>
                <c:pt idx="335">
                  <c:v>-1.4957579999999999</c:v>
                </c:pt>
                <c:pt idx="336">
                  <c:v>-1.875923</c:v>
                </c:pt>
                <c:pt idx="337">
                  <c:v>-2.162979</c:v>
                </c:pt>
                <c:pt idx="338">
                  <c:v>-2.4217409999999999</c:v>
                </c:pt>
                <c:pt idx="339">
                  <c:v>-2.626404</c:v>
                </c:pt>
                <c:pt idx="340">
                  <c:v>-2.8803190000000001</c:v>
                </c:pt>
                <c:pt idx="341">
                  <c:v>-3.019971</c:v>
                </c:pt>
                <c:pt idx="342">
                  <c:v>-2.987098</c:v>
                </c:pt>
                <c:pt idx="343">
                  <c:v>-3.038122</c:v>
                </c:pt>
                <c:pt idx="344">
                  <c:v>-2.9931760000000001</c:v>
                </c:pt>
                <c:pt idx="345">
                  <c:v>-2.9514909999999999</c:v>
                </c:pt>
                <c:pt idx="346">
                  <c:v>-2.9345210000000002</c:v>
                </c:pt>
                <c:pt idx="347">
                  <c:v>-2.8394520000000001</c:v>
                </c:pt>
                <c:pt idx="348">
                  <c:v>-2.762327</c:v>
                </c:pt>
                <c:pt idx="349">
                  <c:v>-2.613944</c:v>
                </c:pt>
                <c:pt idx="350">
                  <c:v>-2.4144999999999999</c:v>
                </c:pt>
                <c:pt idx="351">
                  <c:v>-2.14167</c:v>
                </c:pt>
                <c:pt idx="352">
                  <c:v>-1.848042</c:v>
                </c:pt>
                <c:pt idx="353">
                  <c:v>-1.477009</c:v>
                </c:pt>
                <c:pt idx="354">
                  <c:v>-1.017201</c:v>
                </c:pt>
                <c:pt idx="355">
                  <c:v>-0.62837330000000002</c:v>
                </c:pt>
                <c:pt idx="356">
                  <c:v>-0.19874059999999999</c:v>
                </c:pt>
                <c:pt idx="357">
                  <c:v>0.210975</c:v>
                </c:pt>
                <c:pt idx="358">
                  <c:v>0.63300509999999999</c:v>
                </c:pt>
                <c:pt idx="359">
                  <c:v>1.0477609999999999</c:v>
                </c:pt>
                <c:pt idx="360">
                  <c:v>1.4391389999999999</c:v>
                </c:pt>
                <c:pt idx="361">
                  <c:v>1.7847409999999999</c:v>
                </c:pt>
                <c:pt idx="362">
                  <c:v>2.0827309999999999</c:v>
                </c:pt>
                <c:pt idx="363">
                  <c:v>2.3459319999999999</c:v>
                </c:pt>
                <c:pt idx="364">
                  <c:v>2.5951010000000001</c:v>
                </c:pt>
                <c:pt idx="365">
                  <c:v>2.7913109999999999</c:v>
                </c:pt>
                <c:pt idx="366">
                  <c:v>2.8850169999999999</c:v>
                </c:pt>
                <c:pt idx="367">
                  <c:v>2.9408089999999998</c:v>
                </c:pt>
                <c:pt idx="368">
                  <c:v>2.913481</c:v>
                </c:pt>
                <c:pt idx="369">
                  <c:v>2.8633139999999999</c:v>
                </c:pt>
                <c:pt idx="370">
                  <c:v>2.8215370000000002</c:v>
                </c:pt>
                <c:pt idx="371">
                  <c:v>2.7431930000000002</c:v>
                </c:pt>
                <c:pt idx="372">
                  <c:v>2.6866140000000001</c:v>
                </c:pt>
                <c:pt idx="373">
                  <c:v>2.6164269999999998</c:v>
                </c:pt>
                <c:pt idx="374">
                  <c:v>2.4944670000000002</c:v>
                </c:pt>
                <c:pt idx="375">
                  <c:v>2.2959800000000001</c:v>
                </c:pt>
                <c:pt idx="376">
                  <c:v>2.014014</c:v>
                </c:pt>
                <c:pt idx="377">
                  <c:v>1.6962219999999999</c:v>
                </c:pt>
                <c:pt idx="378">
                  <c:v>1.368436</c:v>
                </c:pt>
                <c:pt idx="379">
                  <c:v>0.96189690000000005</c:v>
                </c:pt>
                <c:pt idx="380">
                  <c:v>0.55066289999999996</c:v>
                </c:pt>
                <c:pt idx="381">
                  <c:v>0.19188540000000001</c:v>
                </c:pt>
                <c:pt idx="382">
                  <c:v>-0.19154740000000001</c:v>
                </c:pt>
                <c:pt idx="383">
                  <c:v>-0.5527299</c:v>
                </c:pt>
                <c:pt idx="384">
                  <c:v>-0.93353779999999997</c:v>
                </c:pt>
                <c:pt idx="385">
                  <c:v>-1.300368</c:v>
                </c:pt>
                <c:pt idx="386">
                  <c:v>-1.6367830000000001</c:v>
                </c:pt>
                <c:pt idx="387">
                  <c:v>-1.9371130000000001</c:v>
                </c:pt>
                <c:pt idx="388">
                  <c:v>-2.1726890000000001</c:v>
                </c:pt>
                <c:pt idx="389">
                  <c:v>-2.3708830000000001</c:v>
                </c:pt>
                <c:pt idx="390">
                  <c:v>-2.6220620000000001</c:v>
                </c:pt>
                <c:pt idx="391">
                  <c:v>-2.7292709999999998</c:v>
                </c:pt>
                <c:pt idx="392">
                  <c:v>-2.7204429999999999</c:v>
                </c:pt>
                <c:pt idx="393">
                  <c:v>-2.774327</c:v>
                </c:pt>
                <c:pt idx="394">
                  <c:v>-2.7214160000000001</c:v>
                </c:pt>
                <c:pt idx="395">
                  <c:v>-2.6701549999999998</c:v>
                </c:pt>
                <c:pt idx="396">
                  <c:v>-2.6455690000000001</c:v>
                </c:pt>
                <c:pt idx="397">
                  <c:v>-2.5765660000000001</c:v>
                </c:pt>
                <c:pt idx="398">
                  <c:v>-2.5152380000000001</c:v>
                </c:pt>
                <c:pt idx="399">
                  <c:v>-2.3815170000000001</c:v>
                </c:pt>
                <c:pt idx="400">
                  <c:v>-2.176577</c:v>
                </c:pt>
                <c:pt idx="401">
                  <c:v>-1.9169050000000001</c:v>
                </c:pt>
                <c:pt idx="402">
                  <c:v>-1.6519790000000001</c:v>
                </c:pt>
                <c:pt idx="403">
                  <c:v>-1.3134539999999999</c:v>
                </c:pt>
                <c:pt idx="404">
                  <c:v>-0.92249040000000004</c:v>
                </c:pt>
                <c:pt idx="405">
                  <c:v>-0.56842530000000002</c:v>
                </c:pt>
                <c:pt idx="406">
                  <c:v>-0.2010479</c:v>
                </c:pt>
                <c:pt idx="407">
                  <c:v>0.13678190000000001</c:v>
                </c:pt>
                <c:pt idx="408">
                  <c:v>0.49558010000000002</c:v>
                </c:pt>
                <c:pt idx="409">
                  <c:v>0.84546809999999994</c:v>
                </c:pt>
                <c:pt idx="410">
                  <c:v>1.191068</c:v>
                </c:pt>
                <c:pt idx="411">
                  <c:v>1.5155909999999999</c:v>
                </c:pt>
                <c:pt idx="412">
                  <c:v>1.8009900000000001</c:v>
                </c:pt>
                <c:pt idx="413">
                  <c:v>2.0481120000000002</c:v>
                </c:pt>
                <c:pt idx="414">
                  <c:v>2.2854239999999999</c:v>
                </c:pt>
                <c:pt idx="415">
                  <c:v>2.485824</c:v>
                </c:pt>
                <c:pt idx="416">
                  <c:v>2.5861339999999999</c:v>
                </c:pt>
                <c:pt idx="417">
                  <c:v>2.6872349999999998</c:v>
                </c:pt>
                <c:pt idx="418">
                  <c:v>2.6653380000000002</c:v>
                </c:pt>
                <c:pt idx="419">
                  <c:v>2.6098919999999999</c:v>
                </c:pt>
                <c:pt idx="420">
                  <c:v>2.5614249999999998</c:v>
                </c:pt>
                <c:pt idx="421">
                  <c:v>2.4746630000000001</c:v>
                </c:pt>
                <c:pt idx="422">
                  <c:v>2.4081999999999999</c:v>
                </c:pt>
                <c:pt idx="423">
                  <c:v>2.3391229999999998</c:v>
                </c:pt>
                <c:pt idx="424">
                  <c:v>2.2230479999999999</c:v>
                </c:pt>
                <c:pt idx="425">
                  <c:v>2.0470030000000001</c:v>
                </c:pt>
                <c:pt idx="426">
                  <c:v>1.7953030000000001</c:v>
                </c:pt>
                <c:pt idx="427">
                  <c:v>1.520678</c:v>
                </c:pt>
                <c:pt idx="428">
                  <c:v>1.2091609999999999</c:v>
                </c:pt>
                <c:pt idx="429">
                  <c:v>0.8529873</c:v>
                </c:pt>
                <c:pt idx="430">
                  <c:v>0.49323860000000003</c:v>
                </c:pt>
                <c:pt idx="431">
                  <c:v>0.17596419999999999</c:v>
                </c:pt>
                <c:pt idx="432">
                  <c:v>-0.13760800000000001</c:v>
                </c:pt>
                <c:pt idx="433">
                  <c:v>-0.44973249999999998</c:v>
                </c:pt>
                <c:pt idx="434">
                  <c:v>-0.76984039999999998</c:v>
                </c:pt>
                <c:pt idx="435">
                  <c:v>-1.081145</c:v>
                </c:pt>
                <c:pt idx="436">
                  <c:v>-1.3809819999999999</c:v>
                </c:pt>
                <c:pt idx="437">
                  <c:v>-1.652933</c:v>
                </c:pt>
                <c:pt idx="438">
                  <c:v>-1.875399</c:v>
                </c:pt>
                <c:pt idx="439">
                  <c:v>-2.0831949999999999</c:v>
                </c:pt>
                <c:pt idx="440">
                  <c:v>-2.3349519999999999</c:v>
                </c:pt>
                <c:pt idx="441">
                  <c:v>-2.4445049999999999</c:v>
                </c:pt>
                <c:pt idx="442">
                  <c:v>-2.4575610000000001</c:v>
                </c:pt>
                <c:pt idx="443">
                  <c:v>-2.496003</c:v>
                </c:pt>
                <c:pt idx="444">
                  <c:v>-2.441408</c:v>
                </c:pt>
                <c:pt idx="445">
                  <c:v>-2.3844340000000002</c:v>
                </c:pt>
                <c:pt idx="446">
                  <c:v>-2.3474560000000002</c:v>
                </c:pt>
                <c:pt idx="447">
                  <c:v>-2.289488</c:v>
                </c:pt>
                <c:pt idx="448">
                  <c:v>-2.2353719999999999</c:v>
                </c:pt>
                <c:pt idx="449">
                  <c:v>-2.1218499999999998</c:v>
                </c:pt>
                <c:pt idx="450">
                  <c:v>-1.938526</c:v>
                </c:pt>
                <c:pt idx="451">
                  <c:v>-1.7084459999999999</c:v>
                </c:pt>
                <c:pt idx="452">
                  <c:v>-1.459703</c:v>
                </c:pt>
                <c:pt idx="453">
                  <c:v>-1.1420079999999999</c:v>
                </c:pt>
                <c:pt idx="454">
                  <c:v>-0.8123321</c:v>
                </c:pt>
                <c:pt idx="455">
                  <c:v>-0.49957439999999997</c:v>
                </c:pt>
                <c:pt idx="456">
                  <c:v>-0.19129679999999999</c:v>
                </c:pt>
                <c:pt idx="457">
                  <c:v>9.2631140000000001E-2</c:v>
                </c:pt>
                <c:pt idx="458">
                  <c:v>0.39463880000000001</c:v>
                </c:pt>
                <c:pt idx="459">
                  <c:v>0.70124229999999999</c:v>
                </c:pt>
                <c:pt idx="460">
                  <c:v>1.010581</c:v>
                </c:pt>
                <c:pt idx="461">
                  <c:v>1.300918</c:v>
                </c:pt>
                <c:pt idx="462">
                  <c:v>1.552738</c:v>
                </c:pt>
                <c:pt idx="463">
                  <c:v>1.7715479999999999</c:v>
                </c:pt>
                <c:pt idx="464">
                  <c:v>1.9917720000000001</c:v>
                </c:pt>
                <c:pt idx="465">
                  <c:v>2.1870850000000002</c:v>
                </c:pt>
                <c:pt idx="466">
                  <c:v>2.3017690000000002</c:v>
                </c:pt>
                <c:pt idx="467">
                  <c:v>2.3954179999999998</c:v>
                </c:pt>
                <c:pt idx="468">
                  <c:v>2.381561</c:v>
                </c:pt>
                <c:pt idx="469">
                  <c:v>2.325914</c:v>
                </c:pt>
                <c:pt idx="470">
                  <c:v>2.269679</c:v>
                </c:pt>
                <c:pt idx="471">
                  <c:v>2.1848380000000001</c:v>
                </c:pt>
                <c:pt idx="472">
                  <c:v>2.1194160000000002</c:v>
                </c:pt>
                <c:pt idx="473">
                  <c:v>2.0660020000000001</c:v>
                </c:pt>
                <c:pt idx="474">
                  <c:v>1.965163</c:v>
                </c:pt>
                <c:pt idx="475">
                  <c:v>1.803329</c:v>
                </c:pt>
                <c:pt idx="476">
                  <c:v>1.5761940000000001</c:v>
                </c:pt>
                <c:pt idx="477">
                  <c:v>1.330965</c:v>
                </c:pt>
                <c:pt idx="478">
                  <c:v>1.050942</c:v>
                </c:pt>
                <c:pt idx="479">
                  <c:v>0.73323389999999999</c:v>
                </c:pt>
                <c:pt idx="480">
                  <c:v>0.4468299</c:v>
                </c:pt>
                <c:pt idx="481">
                  <c:v>0.16113659999999999</c:v>
                </c:pt>
                <c:pt idx="482">
                  <c:v>-9.92981E-2</c:v>
                </c:pt>
                <c:pt idx="483">
                  <c:v>-0.36366140000000002</c:v>
                </c:pt>
                <c:pt idx="484">
                  <c:v>-0.63826249999999995</c:v>
                </c:pt>
                <c:pt idx="485">
                  <c:v>-0.92091330000000005</c:v>
                </c:pt>
                <c:pt idx="486">
                  <c:v>-1.193252</c:v>
                </c:pt>
                <c:pt idx="487">
                  <c:v>-1.4336120000000001</c:v>
                </c:pt>
                <c:pt idx="488">
                  <c:v>-1.62761</c:v>
                </c:pt>
                <c:pt idx="489">
                  <c:v>-1.8148949999999999</c:v>
                </c:pt>
                <c:pt idx="490">
                  <c:v>-2.0342579999999999</c:v>
                </c:pt>
                <c:pt idx="491">
                  <c:v>-2.139052</c:v>
                </c:pt>
                <c:pt idx="492">
                  <c:v>-2.1705960000000002</c:v>
                </c:pt>
                <c:pt idx="493">
                  <c:v>-2.204107</c:v>
                </c:pt>
                <c:pt idx="494">
                  <c:v>-2.1582759999999999</c:v>
                </c:pt>
                <c:pt idx="495">
                  <c:v>-2.10602</c:v>
                </c:pt>
                <c:pt idx="496">
                  <c:v>-2.059822</c:v>
                </c:pt>
                <c:pt idx="497">
                  <c:v>-2.0077340000000001</c:v>
                </c:pt>
                <c:pt idx="498">
                  <c:v>-1.960501</c:v>
                </c:pt>
                <c:pt idx="499">
                  <c:v>-1.8569979999999999</c:v>
                </c:pt>
                <c:pt idx="500">
                  <c:v>-1.695319</c:v>
                </c:pt>
                <c:pt idx="501">
                  <c:v>-1.4925139999999999</c:v>
                </c:pt>
                <c:pt idx="502">
                  <c:v>-1.268624</c:v>
                </c:pt>
                <c:pt idx="503">
                  <c:v>-0.99823410000000001</c:v>
                </c:pt>
                <c:pt idx="504">
                  <c:v>-0.71093010000000001</c:v>
                </c:pt>
                <c:pt idx="505">
                  <c:v>-0.44430320000000001</c:v>
                </c:pt>
                <c:pt idx="506">
                  <c:v>-0.1786343</c:v>
                </c:pt>
                <c:pt idx="507">
                  <c:v>7.2034909999999994E-2</c:v>
                </c:pt>
                <c:pt idx="508">
                  <c:v>0.32409909999999997</c:v>
                </c:pt>
                <c:pt idx="509">
                  <c:v>0.58837079999999997</c:v>
                </c:pt>
                <c:pt idx="510">
                  <c:v>0.86024840000000002</c:v>
                </c:pt>
                <c:pt idx="511">
                  <c:v>1.1135919999999999</c:v>
                </c:pt>
                <c:pt idx="512">
                  <c:v>1.3362860000000001</c:v>
                </c:pt>
                <c:pt idx="513">
                  <c:v>1.5320100000000001</c:v>
                </c:pt>
                <c:pt idx="514">
                  <c:v>1.723965</c:v>
                </c:pt>
                <c:pt idx="515">
                  <c:v>1.8934249999999999</c:v>
                </c:pt>
                <c:pt idx="516">
                  <c:v>2.0131489999999999</c:v>
                </c:pt>
                <c:pt idx="517">
                  <c:v>2.0996760000000001</c:v>
                </c:pt>
                <c:pt idx="518">
                  <c:v>2.0913349999999999</c:v>
                </c:pt>
                <c:pt idx="519">
                  <c:v>2.0469620000000002</c:v>
                </c:pt>
                <c:pt idx="520">
                  <c:v>1.985257</c:v>
                </c:pt>
                <c:pt idx="521">
                  <c:v>1.902353</c:v>
                </c:pt>
                <c:pt idx="522">
                  <c:v>1.846724</c:v>
                </c:pt>
                <c:pt idx="523">
                  <c:v>1.7964</c:v>
                </c:pt>
                <c:pt idx="524">
                  <c:v>1.708888</c:v>
                </c:pt>
                <c:pt idx="525">
                  <c:v>1.569059</c:v>
                </c:pt>
                <c:pt idx="526">
                  <c:v>1.3695310000000001</c:v>
                </c:pt>
                <c:pt idx="527">
                  <c:v>1.156952</c:v>
                </c:pt>
                <c:pt idx="528">
                  <c:v>0.9123715</c:v>
                </c:pt>
                <c:pt idx="529">
                  <c:v>0.64060950000000005</c:v>
                </c:pt>
                <c:pt idx="530">
                  <c:v>0.39442519999999998</c:v>
                </c:pt>
                <c:pt idx="531">
                  <c:v>0.1481971</c:v>
                </c:pt>
                <c:pt idx="532">
                  <c:v>-7.5323979999999999E-2</c:v>
                </c:pt>
                <c:pt idx="533">
                  <c:v>-0.29835980000000001</c:v>
                </c:pt>
                <c:pt idx="534">
                  <c:v>-0.53117150000000002</c:v>
                </c:pt>
                <c:pt idx="535">
                  <c:v>-0.77711450000000004</c:v>
                </c:pt>
                <c:pt idx="536">
                  <c:v>-1.0177179999999999</c:v>
                </c:pt>
                <c:pt idx="537">
                  <c:v>-1.2301569999999999</c:v>
                </c:pt>
                <c:pt idx="538">
                  <c:v>-1.401966</c:v>
                </c:pt>
                <c:pt idx="539">
                  <c:v>-1.5673820000000001</c:v>
                </c:pt>
                <c:pt idx="540">
                  <c:v>-1.7578860000000001</c:v>
                </c:pt>
                <c:pt idx="541">
                  <c:v>-1.8566370000000001</c:v>
                </c:pt>
                <c:pt idx="542">
                  <c:v>-1.891837</c:v>
                </c:pt>
                <c:pt idx="543">
                  <c:v>-1.9226270000000001</c:v>
                </c:pt>
                <c:pt idx="544">
                  <c:v>-1.8846540000000001</c:v>
                </c:pt>
                <c:pt idx="545">
                  <c:v>-1.832881</c:v>
                </c:pt>
                <c:pt idx="546">
                  <c:v>-1.783795</c:v>
                </c:pt>
                <c:pt idx="547">
                  <c:v>-1.7342059999999999</c:v>
                </c:pt>
                <c:pt idx="548">
                  <c:v>-1.6878280000000001</c:v>
                </c:pt>
                <c:pt idx="549">
                  <c:v>-1.598913</c:v>
                </c:pt>
                <c:pt idx="550">
                  <c:v>-1.4633510000000001</c:v>
                </c:pt>
                <c:pt idx="551">
                  <c:v>-1.2956570000000001</c:v>
                </c:pt>
                <c:pt idx="552">
                  <c:v>-1.0989230000000001</c:v>
                </c:pt>
                <c:pt idx="553">
                  <c:v>-0.87015759999999998</c:v>
                </c:pt>
                <c:pt idx="554">
                  <c:v>-0.62977559999999999</c:v>
                </c:pt>
                <c:pt idx="555">
                  <c:v>-0.39263880000000001</c:v>
                </c:pt>
                <c:pt idx="556">
                  <c:v>-0.16977200000000001</c:v>
                </c:pt>
                <c:pt idx="557">
                  <c:v>4.8019399999999997E-2</c:v>
                </c:pt>
                <c:pt idx="558">
                  <c:v>0.26319419999999999</c:v>
                </c:pt>
                <c:pt idx="559">
                  <c:v>0.4879327</c:v>
                </c:pt>
                <c:pt idx="560">
                  <c:v>0.72322569999999997</c:v>
                </c:pt>
                <c:pt idx="561">
                  <c:v>0.94712689999999999</c:v>
                </c:pt>
                <c:pt idx="562">
                  <c:v>1.1437310000000001</c:v>
                </c:pt>
                <c:pt idx="563">
                  <c:v>1.3173999999999999</c:v>
                </c:pt>
                <c:pt idx="564">
                  <c:v>1.486604</c:v>
                </c:pt>
                <c:pt idx="565">
                  <c:v>1.627256</c:v>
                </c:pt>
                <c:pt idx="566">
                  <c:v>1.739752</c:v>
                </c:pt>
                <c:pt idx="567">
                  <c:v>1.8135840000000001</c:v>
                </c:pt>
                <c:pt idx="568">
                  <c:v>1.8139019999999999</c:v>
                </c:pt>
                <c:pt idx="569">
                  <c:v>1.7747740000000001</c:v>
                </c:pt>
                <c:pt idx="570">
                  <c:v>1.7149859999999999</c:v>
                </c:pt>
                <c:pt idx="571">
                  <c:v>1.648536</c:v>
                </c:pt>
                <c:pt idx="572">
                  <c:v>1.590741</c:v>
                </c:pt>
                <c:pt idx="573">
                  <c:v>1.5424949999999999</c:v>
                </c:pt>
                <c:pt idx="574">
                  <c:v>1.466186</c:v>
                </c:pt>
                <c:pt idx="575">
                  <c:v>1.341118</c:v>
                </c:pt>
                <c:pt idx="576">
                  <c:v>1.179098</c:v>
                </c:pt>
                <c:pt idx="577">
                  <c:v>1.00014</c:v>
                </c:pt>
                <c:pt idx="578">
                  <c:v>0.79515210000000003</c:v>
                </c:pt>
                <c:pt idx="579">
                  <c:v>0.56623570000000001</c:v>
                </c:pt>
                <c:pt idx="580">
                  <c:v>0.35351840000000001</c:v>
                </c:pt>
                <c:pt idx="581">
                  <c:v>0.1425418</c:v>
                </c:pt>
                <c:pt idx="582">
                  <c:v>-4.9606249999999998E-2</c:v>
                </c:pt>
                <c:pt idx="583">
                  <c:v>-0.24204110000000001</c:v>
                </c:pt>
                <c:pt idx="584">
                  <c:v>-0.43934230000000002</c:v>
                </c:pt>
                <c:pt idx="585">
                  <c:v>-0.65230889999999997</c:v>
                </c:pt>
                <c:pt idx="586">
                  <c:v>-0.86138029999999999</c:v>
                </c:pt>
                <c:pt idx="587">
                  <c:v>-1.0456780000000001</c:v>
                </c:pt>
                <c:pt idx="588">
                  <c:v>-1.197729</c:v>
                </c:pt>
                <c:pt idx="589">
                  <c:v>-1.3443369999999999</c:v>
                </c:pt>
                <c:pt idx="590">
                  <c:v>-1.505609</c:v>
                </c:pt>
                <c:pt idx="591">
                  <c:v>-1.596889</c:v>
                </c:pt>
                <c:pt idx="592">
                  <c:v>-1.6305000000000001</c:v>
                </c:pt>
                <c:pt idx="593">
                  <c:v>-1.6546590000000001</c:v>
                </c:pt>
                <c:pt idx="594">
                  <c:v>-1.6232819999999999</c:v>
                </c:pt>
                <c:pt idx="595">
                  <c:v>-1.5749629999999999</c:v>
                </c:pt>
                <c:pt idx="596">
                  <c:v>-1.532346</c:v>
                </c:pt>
                <c:pt idx="597">
                  <c:v>-1.4849129999999999</c:v>
                </c:pt>
                <c:pt idx="598">
                  <c:v>-1.4367989999999999</c:v>
                </c:pt>
                <c:pt idx="599">
                  <c:v>-1.3599570000000001</c:v>
                </c:pt>
                <c:pt idx="600">
                  <c:v>-1.248937</c:v>
                </c:pt>
                <c:pt idx="601">
                  <c:v>-1.114884</c:v>
                </c:pt>
                <c:pt idx="602">
                  <c:v>-0.94898110000000002</c:v>
                </c:pt>
                <c:pt idx="603">
                  <c:v>-0.75770150000000003</c:v>
                </c:pt>
                <c:pt idx="604">
                  <c:v>-0.5551895</c:v>
                </c:pt>
                <c:pt idx="605">
                  <c:v>-0.3515201</c:v>
                </c:pt>
                <c:pt idx="606">
                  <c:v>-0.1604371</c:v>
                </c:pt>
                <c:pt idx="607">
                  <c:v>2.6608989999999999E-2</c:v>
                </c:pt>
                <c:pt idx="608">
                  <c:v>0.2083064</c:v>
                </c:pt>
                <c:pt idx="609">
                  <c:v>0.4004914</c:v>
                </c:pt>
                <c:pt idx="610">
                  <c:v>0.60335620000000001</c:v>
                </c:pt>
                <c:pt idx="611">
                  <c:v>0.79784679999999997</c:v>
                </c:pt>
                <c:pt idx="612">
                  <c:v>0.96906720000000002</c:v>
                </c:pt>
                <c:pt idx="613">
                  <c:v>1.119164</c:v>
                </c:pt>
                <c:pt idx="614">
                  <c:v>1.264087</c:v>
                </c:pt>
                <c:pt idx="615">
                  <c:v>1.38602</c:v>
                </c:pt>
                <c:pt idx="616">
                  <c:v>1.482629</c:v>
                </c:pt>
                <c:pt idx="617">
                  <c:v>1.557472</c:v>
                </c:pt>
                <c:pt idx="618">
                  <c:v>1.5549249999999999</c:v>
                </c:pt>
                <c:pt idx="619">
                  <c:v>1.524338</c:v>
                </c:pt>
                <c:pt idx="620">
                  <c:v>1.471597</c:v>
                </c:pt>
                <c:pt idx="621">
                  <c:v>1.407565</c:v>
                </c:pt>
                <c:pt idx="622">
                  <c:v>1.356449</c:v>
                </c:pt>
                <c:pt idx="623">
                  <c:v>1.3076099999999999</c:v>
                </c:pt>
                <c:pt idx="624">
                  <c:v>1.2414050000000001</c:v>
                </c:pt>
                <c:pt idx="625">
                  <c:v>1.141051</c:v>
                </c:pt>
                <c:pt idx="626">
                  <c:v>1.0107919999999999</c:v>
                </c:pt>
                <c:pt idx="627">
                  <c:v>0.86026990000000003</c:v>
                </c:pt>
                <c:pt idx="628">
                  <c:v>0.68702110000000005</c:v>
                </c:pt>
                <c:pt idx="629">
                  <c:v>0.49835649999999998</c:v>
                </c:pt>
                <c:pt idx="630">
                  <c:v>0.31675110000000001</c:v>
                </c:pt>
                <c:pt idx="631">
                  <c:v>0.13863529999999999</c:v>
                </c:pt>
                <c:pt idx="632">
                  <c:v>-2.676684E-2</c:v>
                </c:pt>
                <c:pt idx="633">
                  <c:v>-0.1904363</c:v>
                </c:pt>
                <c:pt idx="634">
                  <c:v>-0.35901959999999999</c:v>
                </c:pt>
                <c:pt idx="635">
                  <c:v>-0.53979900000000003</c:v>
                </c:pt>
                <c:pt idx="636">
                  <c:v>-0.71906020000000004</c:v>
                </c:pt>
                <c:pt idx="637">
                  <c:v>-0.87903779999999998</c:v>
                </c:pt>
                <c:pt idx="638">
                  <c:v>-1.013252</c:v>
                </c:pt>
                <c:pt idx="639">
                  <c:v>-1.141243</c:v>
                </c:pt>
                <c:pt idx="640">
                  <c:v>-1.2772859999999999</c:v>
                </c:pt>
                <c:pt idx="641">
                  <c:v>-1.360924</c:v>
                </c:pt>
                <c:pt idx="642">
                  <c:v>-1.3907290000000001</c:v>
                </c:pt>
                <c:pt idx="643">
                  <c:v>-1.410444</c:v>
                </c:pt>
                <c:pt idx="644">
                  <c:v>-1.385365</c:v>
                </c:pt>
                <c:pt idx="645">
                  <c:v>-1.344276</c:v>
                </c:pt>
                <c:pt idx="646">
                  <c:v>-1.305663</c:v>
                </c:pt>
                <c:pt idx="647">
                  <c:v>-1.26027</c:v>
                </c:pt>
                <c:pt idx="648">
                  <c:v>-1.2153130000000001</c:v>
                </c:pt>
                <c:pt idx="649">
                  <c:v>-1.1493990000000001</c:v>
                </c:pt>
                <c:pt idx="650">
                  <c:v>-1.0569390000000001</c:v>
                </c:pt>
                <c:pt idx="651">
                  <c:v>-0.94849589999999995</c:v>
                </c:pt>
                <c:pt idx="652">
                  <c:v>-0.81480649999999999</c:v>
                </c:pt>
                <c:pt idx="653">
                  <c:v>-0.65316830000000003</c:v>
                </c:pt>
                <c:pt idx="654">
                  <c:v>-0.48598609999999998</c:v>
                </c:pt>
                <c:pt idx="655">
                  <c:v>-0.31281490000000001</c:v>
                </c:pt>
                <c:pt idx="656">
                  <c:v>-0.15236920000000001</c:v>
                </c:pt>
                <c:pt idx="657">
                  <c:v>7.5949099999999999E-3</c:v>
                </c:pt>
                <c:pt idx="658">
                  <c:v>0.1622005</c:v>
                </c:pt>
                <c:pt idx="659">
                  <c:v>0.32535829999999999</c:v>
                </c:pt>
                <c:pt idx="660">
                  <c:v>0.49753249999999999</c:v>
                </c:pt>
                <c:pt idx="661">
                  <c:v>0.66381020000000002</c:v>
                </c:pt>
                <c:pt idx="662">
                  <c:v>0.81043710000000002</c:v>
                </c:pt>
                <c:pt idx="663">
                  <c:v>0.9401564</c:v>
                </c:pt>
                <c:pt idx="664">
                  <c:v>1.062284</c:v>
                </c:pt>
                <c:pt idx="665">
                  <c:v>1.172928</c:v>
                </c:pt>
                <c:pt idx="666">
                  <c:v>1.2490730000000001</c:v>
                </c:pt>
                <c:pt idx="667">
                  <c:v>1.3196840000000001</c:v>
                </c:pt>
                <c:pt idx="668">
                  <c:v>1.317831</c:v>
                </c:pt>
                <c:pt idx="669">
                  <c:v>1.300527</c:v>
                </c:pt>
                <c:pt idx="670">
                  <c:v>1.2525489999999999</c:v>
                </c:pt>
                <c:pt idx="671">
                  <c:v>1.19804</c:v>
                </c:pt>
                <c:pt idx="672">
                  <c:v>1.146954</c:v>
                </c:pt>
                <c:pt idx="673">
                  <c:v>1.0999719999999999</c:v>
                </c:pt>
                <c:pt idx="674">
                  <c:v>1.043075</c:v>
                </c:pt>
                <c:pt idx="675">
                  <c:v>0.96331489999999997</c:v>
                </c:pt>
                <c:pt idx="676">
                  <c:v>0.86125220000000002</c:v>
                </c:pt>
                <c:pt idx="677">
                  <c:v>0.73640870000000003</c:v>
                </c:pt>
                <c:pt idx="678">
                  <c:v>0.59126559999999995</c:v>
                </c:pt>
                <c:pt idx="679">
                  <c:v>0.43692310000000001</c:v>
                </c:pt>
                <c:pt idx="680">
                  <c:v>0.28305409999999998</c:v>
                </c:pt>
                <c:pt idx="681">
                  <c:v>0.13322929999999999</c:v>
                </c:pt>
                <c:pt idx="682">
                  <c:v>-8.4293890000000007E-3</c:v>
                </c:pt>
                <c:pt idx="683">
                  <c:v>-0.14859520000000001</c:v>
                </c:pt>
                <c:pt idx="684">
                  <c:v>-0.29131980000000002</c:v>
                </c:pt>
                <c:pt idx="685">
                  <c:v>-0.44247920000000002</c:v>
                </c:pt>
                <c:pt idx="686">
                  <c:v>-0.59318079999999995</c:v>
                </c:pt>
                <c:pt idx="687">
                  <c:v>-0.73005339999999996</c:v>
                </c:pt>
                <c:pt idx="688">
                  <c:v>-0.8478019</c:v>
                </c:pt>
                <c:pt idx="689">
                  <c:v>-0.95839929999999995</c:v>
                </c:pt>
                <c:pt idx="690">
                  <c:v>-1.07081</c:v>
                </c:pt>
                <c:pt idx="691">
                  <c:v>-1.1460589999999999</c:v>
                </c:pt>
                <c:pt idx="692">
                  <c:v>-1.1696519999999999</c:v>
                </c:pt>
                <c:pt idx="693">
                  <c:v>-1.18849</c:v>
                </c:pt>
                <c:pt idx="694">
                  <c:v>-1.1763410000000001</c:v>
                </c:pt>
                <c:pt idx="695">
                  <c:v>-1.1429039999999999</c:v>
                </c:pt>
                <c:pt idx="696">
                  <c:v>-1.1061719999999999</c:v>
                </c:pt>
                <c:pt idx="697">
                  <c:v>-1.064503</c:v>
                </c:pt>
                <c:pt idx="698">
                  <c:v>-1.020926</c:v>
                </c:pt>
                <c:pt idx="699">
                  <c:v>-0.9642773</c:v>
                </c:pt>
                <c:pt idx="700">
                  <c:v>-0.89054420000000001</c:v>
                </c:pt>
                <c:pt idx="701">
                  <c:v>-0.80239709999999997</c:v>
                </c:pt>
                <c:pt idx="702">
                  <c:v>-0.69274930000000001</c:v>
                </c:pt>
                <c:pt idx="703">
                  <c:v>-0.56150999999999995</c:v>
                </c:pt>
                <c:pt idx="704">
                  <c:v>-0.42542000000000002</c:v>
                </c:pt>
                <c:pt idx="705">
                  <c:v>-0.28039039999999998</c:v>
                </c:pt>
                <c:pt idx="706">
                  <c:v>-0.14240749999999999</c:v>
                </c:pt>
                <c:pt idx="707">
                  <c:v>-4.7891339999999996E-3</c:v>
                </c:pt>
                <c:pt idx="708">
                  <c:v>0.12666659999999999</c:v>
                </c:pt>
                <c:pt idx="709">
                  <c:v>0.26255260000000002</c:v>
                </c:pt>
                <c:pt idx="710">
                  <c:v>0.404671</c:v>
                </c:pt>
                <c:pt idx="711">
                  <c:v>0.5446069</c:v>
                </c:pt>
                <c:pt idx="712">
                  <c:v>0.67053180000000001</c:v>
                </c:pt>
                <c:pt idx="713">
                  <c:v>0.78268000000000004</c:v>
                </c:pt>
                <c:pt idx="714">
                  <c:v>0.88700239999999997</c:v>
                </c:pt>
                <c:pt idx="715">
                  <c:v>0.97926539999999995</c:v>
                </c:pt>
                <c:pt idx="716">
                  <c:v>1.05078</c:v>
                </c:pt>
                <c:pt idx="717">
                  <c:v>1.095092</c:v>
                </c:pt>
                <c:pt idx="718">
                  <c:v>1.1115159999999999</c:v>
                </c:pt>
                <c:pt idx="719">
                  <c:v>1.09748</c:v>
                </c:pt>
                <c:pt idx="720">
                  <c:v>1.0592170000000001</c:v>
                </c:pt>
                <c:pt idx="721">
                  <c:v>1.015547</c:v>
                </c:pt>
                <c:pt idx="722">
                  <c:v>0.96573310000000001</c:v>
                </c:pt>
                <c:pt idx="723">
                  <c:v>0.92292450000000004</c:v>
                </c:pt>
                <c:pt idx="724">
                  <c:v>0.8754691</c:v>
                </c:pt>
                <c:pt idx="725">
                  <c:v>0.81084040000000002</c:v>
                </c:pt>
                <c:pt idx="726">
                  <c:v>0.72729999999999995</c:v>
                </c:pt>
                <c:pt idx="727">
                  <c:v>0.62525280000000005</c:v>
                </c:pt>
                <c:pt idx="728">
                  <c:v>0.50650439999999997</c:v>
                </c:pt>
                <c:pt idx="729">
                  <c:v>0.37997049999999999</c:v>
                </c:pt>
                <c:pt idx="730">
                  <c:v>0.25178810000000001</c:v>
                </c:pt>
                <c:pt idx="731">
                  <c:v>0.12520919999999999</c:v>
                </c:pt>
                <c:pt idx="732">
                  <c:v>4.6935639999999999E-3</c:v>
                </c:pt>
                <c:pt idx="733">
                  <c:v>-0.1139556</c:v>
                </c:pt>
                <c:pt idx="734">
                  <c:v>-0.23302870000000001</c:v>
                </c:pt>
                <c:pt idx="735">
                  <c:v>-0.35895159999999998</c:v>
                </c:pt>
                <c:pt idx="736">
                  <c:v>-0.48532730000000002</c:v>
                </c:pt>
                <c:pt idx="737">
                  <c:v>-0.60116650000000005</c:v>
                </c:pt>
                <c:pt idx="738">
                  <c:v>-0.70302580000000003</c:v>
                </c:pt>
                <c:pt idx="739">
                  <c:v>-0.79778269999999996</c:v>
                </c:pt>
                <c:pt idx="740">
                  <c:v>-0.88935520000000001</c:v>
                </c:pt>
                <c:pt idx="741">
                  <c:v>-0.95706950000000002</c:v>
                </c:pt>
                <c:pt idx="742">
                  <c:v>-0.98139549999999998</c:v>
                </c:pt>
                <c:pt idx="743">
                  <c:v>-0.99361569999999999</c:v>
                </c:pt>
                <c:pt idx="744">
                  <c:v>-0.99021899999999996</c:v>
                </c:pt>
                <c:pt idx="745">
                  <c:v>-0.96146359999999997</c:v>
                </c:pt>
                <c:pt idx="746">
                  <c:v>-0.93092680000000005</c:v>
                </c:pt>
                <c:pt idx="747">
                  <c:v>-0.89511439999999998</c:v>
                </c:pt>
                <c:pt idx="748">
                  <c:v>-0.85482749999999996</c:v>
                </c:pt>
                <c:pt idx="749">
                  <c:v>-0.80771219999999999</c:v>
                </c:pt>
                <c:pt idx="750">
                  <c:v>-0.74654659999999995</c:v>
                </c:pt>
                <c:pt idx="751">
                  <c:v>-0.67442199999999997</c:v>
                </c:pt>
                <c:pt idx="752">
                  <c:v>-0.58332349999999999</c:v>
                </c:pt>
                <c:pt idx="753">
                  <c:v>-0.47588370000000002</c:v>
                </c:pt>
                <c:pt idx="754">
                  <c:v>-0.36673719999999999</c:v>
                </c:pt>
                <c:pt idx="755">
                  <c:v>-0.24751980000000001</c:v>
                </c:pt>
                <c:pt idx="756">
                  <c:v>-0.13164729999999999</c:v>
                </c:pt>
                <c:pt idx="757">
                  <c:v>-1.5845330000000001E-2</c:v>
                </c:pt>
                <c:pt idx="758">
                  <c:v>9.5275929999999995E-2</c:v>
                </c:pt>
                <c:pt idx="759">
                  <c:v>0.20927290000000001</c:v>
                </c:pt>
                <c:pt idx="760">
                  <c:v>0.32642779999999999</c:v>
                </c:pt>
                <c:pt idx="761">
                  <c:v>0.44232519999999997</c:v>
                </c:pt>
                <c:pt idx="762">
                  <c:v>0.54891730000000005</c:v>
                </c:pt>
                <c:pt idx="763">
                  <c:v>0.64506019999999997</c:v>
                </c:pt>
                <c:pt idx="764">
                  <c:v>0.73385350000000005</c:v>
                </c:pt>
                <c:pt idx="765">
                  <c:v>0.81153439999999999</c:v>
                </c:pt>
                <c:pt idx="766">
                  <c:v>0.87553510000000001</c:v>
                </c:pt>
                <c:pt idx="767">
                  <c:v>0.91038160000000001</c:v>
                </c:pt>
                <c:pt idx="768">
                  <c:v>0.93136629999999998</c:v>
                </c:pt>
                <c:pt idx="769">
                  <c:v>0.91958810000000002</c:v>
                </c:pt>
                <c:pt idx="770">
                  <c:v>0.89138130000000004</c:v>
                </c:pt>
                <c:pt idx="771">
                  <c:v>0.85402389999999995</c:v>
                </c:pt>
                <c:pt idx="772">
                  <c:v>0.81023140000000005</c:v>
                </c:pt>
                <c:pt idx="773">
                  <c:v>0.77140390000000003</c:v>
                </c:pt>
                <c:pt idx="774">
                  <c:v>0.72978589999999999</c:v>
                </c:pt>
                <c:pt idx="775">
                  <c:v>0.67503069999999998</c:v>
                </c:pt>
                <c:pt idx="776">
                  <c:v>0.60639089999999995</c:v>
                </c:pt>
                <c:pt idx="777">
                  <c:v>0.52365390000000001</c:v>
                </c:pt>
                <c:pt idx="778">
                  <c:v>0.42765069999999999</c:v>
                </c:pt>
                <c:pt idx="779">
                  <c:v>0.32666859999999998</c:v>
                </c:pt>
                <c:pt idx="780">
                  <c:v>0.2221458</c:v>
                </c:pt>
                <c:pt idx="781">
                  <c:v>0.1169742</c:v>
                </c:pt>
                <c:pt idx="782">
                  <c:v>1.552629E-2</c:v>
                </c:pt>
                <c:pt idx="783">
                  <c:v>-8.6034159999999998E-2</c:v>
                </c:pt>
                <c:pt idx="784">
                  <c:v>-0.18667210000000001</c:v>
                </c:pt>
                <c:pt idx="785">
                  <c:v>-0.29119509999999998</c:v>
                </c:pt>
                <c:pt idx="786">
                  <c:v>-0.39451520000000001</c:v>
                </c:pt>
                <c:pt idx="787">
                  <c:v>-0.48923299999999997</c:v>
                </c:pt>
                <c:pt idx="788">
                  <c:v>-0.57544200000000001</c:v>
                </c:pt>
                <c:pt idx="789">
                  <c:v>-0.65648320000000004</c:v>
                </c:pt>
                <c:pt idx="790">
                  <c:v>-0.73311919999999997</c:v>
                </c:pt>
                <c:pt idx="791">
                  <c:v>-0.79324689999999998</c:v>
                </c:pt>
                <c:pt idx="792">
                  <c:v>-0.81805919999999999</c:v>
                </c:pt>
                <c:pt idx="793">
                  <c:v>-0.82654150000000004</c:v>
                </c:pt>
                <c:pt idx="794">
                  <c:v>-0.82665719999999998</c:v>
                </c:pt>
                <c:pt idx="795">
                  <c:v>-0.80419439999999998</c:v>
                </c:pt>
                <c:pt idx="796">
                  <c:v>-0.77784209999999998</c:v>
                </c:pt>
                <c:pt idx="797">
                  <c:v>-0.74825790000000003</c:v>
                </c:pt>
                <c:pt idx="798">
                  <c:v>-0.71242620000000001</c:v>
                </c:pt>
                <c:pt idx="799">
                  <c:v>-0.67171590000000003</c:v>
                </c:pt>
                <c:pt idx="800">
                  <c:v>-0.62052039999999997</c:v>
                </c:pt>
                <c:pt idx="801">
                  <c:v>-0.56061669999999997</c:v>
                </c:pt>
                <c:pt idx="802">
                  <c:v>-0.48720920000000001</c:v>
                </c:pt>
                <c:pt idx="803">
                  <c:v>-0.40096280000000001</c:v>
                </c:pt>
                <c:pt idx="804">
                  <c:v>-0.31241180000000002</c:v>
                </c:pt>
                <c:pt idx="805">
                  <c:v>-0.21523890000000001</c:v>
                </c:pt>
                <c:pt idx="806">
                  <c:v>-0.1201588</c:v>
                </c:pt>
                <c:pt idx="807">
                  <c:v>-2.2070240000000001E-2</c:v>
                </c:pt>
                <c:pt idx="808">
                  <c:v>7.1624869999999993E-2</c:v>
                </c:pt>
                <c:pt idx="809">
                  <c:v>0.16482520000000001</c:v>
                </c:pt>
                <c:pt idx="810">
                  <c:v>0.26132860000000002</c:v>
                </c:pt>
                <c:pt idx="811">
                  <c:v>0.35697240000000002</c:v>
                </c:pt>
                <c:pt idx="812">
                  <c:v>0.44567259999999997</c:v>
                </c:pt>
                <c:pt idx="813">
                  <c:v>0.52698049999999996</c:v>
                </c:pt>
                <c:pt idx="814">
                  <c:v>0.60095109999999996</c:v>
                </c:pt>
                <c:pt idx="815">
                  <c:v>0.66581679999999999</c:v>
                </c:pt>
                <c:pt idx="816">
                  <c:v>0.71983399999999997</c:v>
                </c:pt>
                <c:pt idx="817">
                  <c:v>0.75303350000000002</c:v>
                </c:pt>
                <c:pt idx="818">
                  <c:v>0.77221609999999996</c:v>
                </c:pt>
                <c:pt idx="819">
                  <c:v>0.76842140000000003</c:v>
                </c:pt>
                <c:pt idx="820">
                  <c:v>0.74588909999999997</c:v>
                </c:pt>
                <c:pt idx="821">
                  <c:v>0.713754</c:v>
                </c:pt>
                <c:pt idx="822">
                  <c:v>0.67877589999999999</c:v>
                </c:pt>
                <c:pt idx="823">
                  <c:v>0.64278800000000003</c:v>
                </c:pt>
                <c:pt idx="824">
                  <c:v>0.60463040000000001</c:v>
                </c:pt>
                <c:pt idx="825">
                  <c:v>0.55871890000000002</c:v>
                </c:pt>
                <c:pt idx="826">
                  <c:v>0.50212219999999996</c:v>
                </c:pt>
                <c:pt idx="827">
                  <c:v>0.436002</c:v>
                </c:pt>
                <c:pt idx="828">
                  <c:v>0.35820879999999999</c:v>
                </c:pt>
                <c:pt idx="829">
                  <c:v>0.27580470000000001</c:v>
                </c:pt>
                <c:pt idx="830">
                  <c:v>0.1907074</c:v>
                </c:pt>
                <c:pt idx="831">
                  <c:v>0.1046488</c:v>
                </c:pt>
                <c:pt idx="832">
                  <c:v>2.1009030000000001E-2</c:v>
                </c:pt>
                <c:pt idx="833">
                  <c:v>-6.427803E-2</c:v>
                </c:pt>
                <c:pt idx="834">
                  <c:v>-0.14852019999999999</c:v>
                </c:pt>
                <c:pt idx="835">
                  <c:v>-0.2340005</c:v>
                </c:pt>
                <c:pt idx="836">
                  <c:v>-0.31826270000000001</c:v>
                </c:pt>
                <c:pt idx="837">
                  <c:v>-0.39673530000000001</c:v>
                </c:pt>
                <c:pt idx="838">
                  <c:v>-0.46896209999999999</c:v>
                </c:pt>
                <c:pt idx="839">
                  <c:v>-0.53570549999999995</c:v>
                </c:pt>
                <c:pt idx="840">
                  <c:v>-0.59769050000000001</c:v>
                </c:pt>
                <c:pt idx="841">
                  <c:v>-0.64819439999999995</c:v>
                </c:pt>
                <c:pt idx="842">
                  <c:v>-0.67395720000000003</c:v>
                </c:pt>
                <c:pt idx="843">
                  <c:v>-0.68304200000000004</c:v>
                </c:pt>
                <c:pt idx="844">
                  <c:v>-0.68454400000000004</c:v>
                </c:pt>
                <c:pt idx="845">
                  <c:v>-0.66937550000000001</c:v>
                </c:pt>
                <c:pt idx="846">
                  <c:v>-0.64721830000000002</c:v>
                </c:pt>
                <c:pt idx="847">
                  <c:v>-0.62197579999999997</c:v>
                </c:pt>
                <c:pt idx="848">
                  <c:v>-0.59158319999999998</c:v>
                </c:pt>
                <c:pt idx="849">
                  <c:v>-0.55720689999999995</c:v>
                </c:pt>
                <c:pt idx="850">
                  <c:v>-0.51420049999999995</c:v>
                </c:pt>
                <c:pt idx="851">
                  <c:v>-0.46398790000000001</c:v>
                </c:pt>
                <c:pt idx="852">
                  <c:v>-0.40403939999999999</c:v>
                </c:pt>
                <c:pt idx="853">
                  <c:v>-0.33554869999999998</c:v>
                </c:pt>
                <c:pt idx="854">
                  <c:v>-0.26133299999999998</c:v>
                </c:pt>
                <c:pt idx="855">
                  <c:v>-0.18318000000000001</c:v>
                </c:pt>
                <c:pt idx="856">
                  <c:v>-0.10524550000000001</c:v>
                </c:pt>
                <c:pt idx="857">
                  <c:v>-2.5353790000000001E-2</c:v>
                </c:pt>
                <c:pt idx="858">
                  <c:v>5.2806350000000002E-2</c:v>
                </c:pt>
                <c:pt idx="859">
                  <c:v>0.13007830000000001</c:v>
                </c:pt>
                <c:pt idx="860">
                  <c:v>0.20841109999999999</c:v>
                </c:pt>
                <c:pt idx="861">
                  <c:v>0.28569040000000001</c:v>
                </c:pt>
                <c:pt idx="862">
                  <c:v>0.35886289999999998</c:v>
                </c:pt>
                <c:pt idx="863">
                  <c:v>0.42635909999999999</c:v>
                </c:pt>
                <c:pt idx="864">
                  <c:v>0.48738019999999999</c:v>
                </c:pt>
                <c:pt idx="865">
                  <c:v>0.54185519999999998</c:v>
                </c:pt>
                <c:pt idx="866">
                  <c:v>0.5881634</c:v>
                </c:pt>
                <c:pt idx="867">
                  <c:v>0.61657640000000002</c:v>
                </c:pt>
                <c:pt idx="868">
                  <c:v>0.63331280000000001</c:v>
                </c:pt>
                <c:pt idx="869">
                  <c:v>0.63437489999999996</c:v>
                </c:pt>
                <c:pt idx="870">
                  <c:v>0.62028970000000005</c:v>
                </c:pt>
                <c:pt idx="871">
                  <c:v>0.59503600000000001</c:v>
                </c:pt>
                <c:pt idx="872">
                  <c:v>0.56570279999999995</c:v>
                </c:pt>
                <c:pt idx="873">
                  <c:v>0.5351918</c:v>
                </c:pt>
                <c:pt idx="874">
                  <c:v>0.49955070000000001</c:v>
                </c:pt>
                <c:pt idx="875">
                  <c:v>0.4620959</c:v>
                </c:pt>
                <c:pt idx="876">
                  <c:v>0.41572389999999998</c:v>
                </c:pt>
                <c:pt idx="877">
                  <c:v>0.36085050000000002</c:v>
                </c:pt>
                <c:pt idx="878">
                  <c:v>0.29862539999999999</c:v>
                </c:pt>
                <c:pt idx="879">
                  <c:v>0.23070270000000001</c:v>
                </c:pt>
                <c:pt idx="880">
                  <c:v>0.1615723</c:v>
                </c:pt>
                <c:pt idx="881">
                  <c:v>9.1250289999999998E-2</c:v>
                </c:pt>
                <c:pt idx="882">
                  <c:v>2.2533640000000001E-2</c:v>
                </c:pt>
                <c:pt idx="883">
                  <c:v>-4.8390530000000001E-2</c:v>
                </c:pt>
                <c:pt idx="884">
                  <c:v>-0.1178882</c:v>
                </c:pt>
                <c:pt idx="885">
                  <c:v>-0.18773690000000001</c:v>
                </c:pt>
                <c:pt idx="886">
                  <c:v>-0.25574829999999998</c:v>
                </c:pt>
                <c:pt idx="887">
                  <c:v>-0.31947530000000002</c:v>
                </c:pt>
                <c:pt idx="888">
                  <c:v>-0.37894119999999998</c:v>
                </c:pt>
                <c:pt idx="889">
                  <c:v>-0.4341257</c:v>
                </c:pt>
                <c:pt idx="890">
                  <c:v>-0.48462260000000001</c:v>
                </c:pt>
                <c:pt idx="891">
                  <c:v>-0.52642319999999998</c:v>
                </c:pt>
                <c:pt idx="892">
                  <c:v>-0.55057279999999997</c:v>
                </c:pt>
                <c:pt idx="893">
                  <c:v>-0.56087600000000004</c:v>
                </c:pt>
                <c:pt idx="894">
                  <c:v>-0.56207929999999995</c:v>
                </c:pt>
                <c:pt idx="895">
                  <c:v>-0.55282920000000002</c:v>
                </c:pt>
                <c:pt idx="896">
                  <c:v>-0.53593780000000002</c:v>
                </c:pt>
                <c:pt idx="897">
                  <c:v>-0.51504329999999998</c:v>
                </c:pt>
                <c:pt idx="898">
                  <c:v>-0.49014550000000001</c:v>
                </c:pt>
                <c:pt idx="899">
                  <c:v>-0.45957209999999998</c:v>
                </c:pt>
                <c:pt idx="900">
                  <c:v>-0.42388140000000002</c:v>
                </c:pt>
                <c:pt idx="901">
                  <c:v>-0.38352649999999999</c:v>
                </c:pt>
                <c:pt idx="902">
                  <c:v>-0.33514110000000003</c:v>
                </c:pt>
                <c:pt idx="903">
                  <c:v>-0.27849790000000002</c:v>
                </c:pt>
                <c:pt idx="904">
                  <c:v>-0.21779799999999999</c:v>
                </c:pt>
                <c:pt idx="905">
                  <c:v>-0.15387190000000001</c:v>
                </c:pt>
                <c:pt idx="906">
                  <c:v>-8.9130070000000006E-2</c:v>
                </c:pt>
                <c:pt idx="907">
                  <c:v>-2.4916069999999998E-2</c:v>
                </c:pt>
                <c:pt idx="908">
                  <c:v>3.952779E-2</c:v>
                </c:pt>
                <c:pt idx="909">
                  <c:v>0.1024258</c:v>
                </c:pt>
                <c:pt idx="910">
                  <c:v>0.16612150000000001</c:v>
                </c:pt>
                <c:pt idx="911">
                  <c:v>0.22828580000000001</c:v>
                </c:pt>
                <c:pt idx="912">
                  <c:v>0.28814849999999997</c:v>
                </c:pt>
                <c:pt idx="913">
                  <c:v>0.34339330000000001</c:v>
                </c:pt>
                <c:pt idx="914">
                  <c:v>0.3924993</c:v>
                </c:pt>
                <c:pt idx="915">
                  <c:v>0.43834869999999998</c:v>
                </c:pt>
                <c:pt idx="916">
                  <c:v>0.47589120000000001</c:v>
                </c:pt>
                <c:pt idx="917">
                  <c:v>0.50200599999999995</c:v>
                </c:pt>
                <c:pt idx="918">
                  <c:v>0.51628549999999995</c:v>
                </c:pt>
                <c:pt idx="919">
                  <c:v>0.52120230000000001</c:v>
                </c:pt>
                <c:pt idx="920">
                  <c:v>0.50890279999999999</c:v>
                </c:pt>
                <c:pt idx="921">
                  <c:v>0.49301119999999998</c:v>
                </c:pt>
                <c:pt idx="922">
                  <c:v>0.46939229999999998</c:v>
                </c:pt>
                <c:pt idx="923">
                  <c:v>0.4431022</c:v>
                </c:pt>
                <c:pt idx="924">
                  <c:v>0.4151069</c:v>
                </c:pt>
                <c:pt idx="925">
                  <c:v>0.37977559999999999</c:v>
                </c:pt>
                <c:pt idx="926">
                  <c:v>0.3414141</c:v>
                </c:pt>
                <c:pt idx="927">
                  <c:v>0.29605399999999998</c:v>
                </c:pt>
                <c:pt idx="928">
                  <c:v>0.24516830000000001</c:v>
                </c:pt>
                <c:pt idx="929">
                  <c:v>0.1915801</c:v>
                </c:pt>
                <c:pt idx="930">
                  <c:v>0.13615360000000001</c:v>
                </c:pt>
                <c:pt idx="931">
                  <c:v>7.9107140000000006E-2</c:v>
                </c:pt>
                <c:pt idx="932">
                  <c:v>2.194144E-2</c:v>
                </c:pt>
                <c:pt idx="933">
                  <c:v>-3.6282759999999997E-2</c:v>
                </c:pt>
                <c:pt idx="934">
                  <c:v>-9.4001459999999995E-2</c:v>
                </c:pt>
                <c:pt idx="935">
                  <c:v>-0.150953</c:v>
                </c:pt>
                <c:pt idx="936">
                  <c:v>-0.20508699999999999</c:v>
                </c:pt>
                <c:pt idx="937">
                  <c:v>-0.25620910000000002</c:v>
                </c:pt>
                <c:pt idx="938">
                  <c:v>-0.30416670000000001</c:v>
                </c:pt>
                <c:pt idx="939">
                  <c:v>-0.34943030000000003</c:v>
                </c:pt>
                <c:pt idx="940">
                  <c:v>-0.39067069999999998</c:v>
                </c:pt>
                <c:pt idx="941">
                  <c:v>-0.42475800000000002</c:v>
                </c:pt>
                <c:pt idx="942">
                  <c:v>-0.44739060000000003</c:v>
                </c:pt>
                <c:pt idx="943">
                  <c:v>-0.4572542</c:v>
                </c:pt>
                <c:pt idx="944">
                  <c:v>-0.45901989999999998</c:v>
                </c:pt>
                <c:pt idx="945">
                  <c:v>-0.45268989999999998</c:v>
                </c:pt>
                <c:pt idx="946">
                  <c:v>-0.44006050000000002</c:v>
                </c:pt>
                <c:pt idx="947">
                  <c:v>-0.42444169999999998</c:v>
                </c:pt>
                <c:pt idx="948">
                  <c:v>-0.40470850000000003</c:v>
                </c:pt>
                <c:pt idx="949">
                  <c:v>-0.37961430000000002</c:v>
                </c:pt>
                <c:pt idx="950">
                  <c:v>-0.34986450000000002</c:v>
                </c:pt>
                <c:pt idx="951">
                  <c:v>-0.31564239999999999</c:v>
                </c:pt>
                <c:pt idx="952">
                  <c:v>-0.27479340000000002</c:v>
                </c:pt>
                <c:pt idx="953">
                  <c:v>-0.22926650000000001</c:v>
                </c:pt>
                <c:pt idx="954">
                  <c:v>-0.17950869999999999</c:v>
                </c:pt>
                <c:pt idx="955">
                  <c:v>-0.12779650000000001</c:v>
                </c:pt>
                <c:pt idx="956">
                  <c:v>-7.5217419999999993E-2</c:v>
                </c:pt>
                <c:pt idx="957">
                  <c:v>-2.2646510000000002E-2</c:v>
                </c:pt>
                <c:pt idx="958">
                  <c:v>3.015605E-2</c:v>
                </c:pt>
                <c:pt idx="959">
                  <c:v>8.1826510000000005E-2</c:v>
                </c:pt>
                <c:pt idx="960">
                  <c:v>0.13316500000000001</c:v>
                </c:pt>
                <c:pt idx="961">
                  <c:v>0.1832666</c:v>
                </c:pt>
                <c:pt idx="962">
                  <c:v>0.23139129999999999</c:v>
                </c:pt>
                <c:pt idx="963">
                  <c:v>0.27469529999999998</c:v>
                </c:pt>
                <c:pt idx="964">
                  <c:v>0.31399319999999997</c:v>
                </c:pt>
                <c:pt idx="965">
                  <c:v>0.35172900000000001</c:v>
                </c:pt>
                <c:pt idx="966">
                  <c:v>0.38250070000000003</c:v>
                </c:pt>
                <c:pt idx="967">
                  <c:v>0.40460230000000003</c:v>
                </c:pt>
                <c:pt idx="968">
                  <c:v>0.41887609999999997</c:v>
                </c:pt>
                <c:pt idx="969">
                  <c:v>0.42237000000000002</c:v>
                </c:pt>
                <c:pt idx="970">
                  <c:v>0.41736830000000003</c:v>
                </c:pt>
                <c:pt idx="971">
                  <c:v>0.40440949999999998</c:v>
                </c:pt>
                <c:pt idx="972">
                  <c:v>0.3878238</c:v>
                </c:pt>
                <c:pt idx="973">
                  <c:v>0.3664714</c:v>
                </c:pt>
                <c:pt idx="974">
                  <c:v>0.34195350000000002</c:v>
                </c:pt>
                <c:pt idx="975">
                  <c:v>0.31310329999999997</c:v>
                </c:pt>
                <c:pt idx="976">
                  <c:v>0.2796535</c:v>
                </c:pt>
                <c:pt idx="977">
                  <c:v>0.2428178</c:v>
                </c:pt>
                <c:pt idx="978">
                  <c:v>0.2015517</c:v>
                </c:pt>
                <c:pt idx="979">
                  <c:v>0.15800800000000001</c:v>
                </c:pt>
                <c:pt idx="980">
                  <c:v>0.1129352</c:v>
                </c:pt>
                <c:pt idx="981">
                  <c:v>6.5881400000000007E-2</c:v>
                </c:pt>
                <c:pt idx="982">
                  <c:v>1.9348859999999999E-2</c:v>
                </c:pt>
                <c:pt idx="983">
                  <c:v>-2.8288649999999999E-2</c:v>
                </c:pt>
                <c:pt idx="984">
                  <c:v>-7.5296329999999995E-2</c:v>
                </c:pt>
                <c:pt idx="985">
                  <c:v>-0.1211088</c:v>
                </c:pt>
                <c:pt idx="986">
                  <c:v>-0.1644901</c:v>
                </c:pt>
                <c:pt idx="987">
                  <c:v>-0.2050497</c:v>
                </c:pt>
                <c:pt idx="988">
                  <c:v>-0.24374509999999999</c:v>
                </c:pt>
                <c:pt idx="989">
                  <c:v>-0.28061910000000001</c:v>
                </c:pt>
                <c:pt idx="990">
                  <c:v>-0.31392389999999998</c:v>
                </c:pt>
                <c:pt idx="991">
                  <c:v>-0.34110509999999999</c:v>
                </c:pt>
                <c:pt idx="992">
                  <c:v>-0.36039280000000001</c:v>
                </c:pt>
                <c:pt idx="993">
                  <c:v>-0.36966650000000001</c:v>
                </c:pt>
                <c:pt idx="994">
                  <c:v>-0.37145129999999998</c:v>
                </c:pt>
                <c:pt idx="995">
                  <c:v>-0.36778529999999998</c:v>
                </c:pt>
                <c:pt idx="996">
                  <c:v>-0.35902620000000002</c:v>
                </c:pt>
                <c:pt idx="997">
                  <c:v>-0.34732770000000002</c:v>
                </c:pt>
                <c:pt idx="998">
                  <c:v>-0.33231159999999998</c:v>
                </c:pt>
                <c:pt idx="999">
                  <c:v>-0.31231619999999999</c:v>
                </c:pt>
                <c:pt idx="1000">
                  <c:v>-0.2875894</c:v>
                </c:pt>
                <c:pt idx="1001">
                  <c:v>-0.25894460000000002</c:v>
                </c:pt>
                <c:pt idx="1002">
                  <c:v>-0.22557269999999999</c:v>
                </c:pt>
                <c:pt idx="1003">
                  <c:v>-0.18838060000000001</c:v>
                </c:pt>
                <c:pt idx="1004">
                  <c:v>-0.14826629999999999</c:v>
                </c:pt>
                <c:pt idx="1005">
                  <c:v>-0.1063364</c:v>
                </c:pt>
                <c:pt idx="1006">
                  <c:v>-6.2680120000000006E-2</c:v>
                </c:pt>
                <c:pt idx="1007">
                  <c:v>-1.9266180000000001E-2</c:v>
                </c:pt>
                <c:pt idx="1008">
                  <c:v>2.4362370000000001E-2</c:v>
                </c:pt>
                <c:pt idx="1009">
                  <c:v>6.6953940000000003E-2</c:v>
                </c:pt>
                <c:pt idx="1010">
                  <c:v>0.1080397</c:v>
                </c:pt>
                <c:pt idx="1011">
                  <c:v>0.1475274</c:v>
                </c:pt>
                <c:pt idx="1012">
                  <c:v>0.18529480000000001</c:v>
                </c:pt>
                <c:pt idx="1013">
                  <c:v>0.2194681</c:v>
                </c:pt>
                <c:pt idx="1014">
                  <c:v>0.25156529999999999</c:v>
                </c:pt>
                <c:pt idx="1015">
                  <c:v>0.2812114</c:v>
                </c:pt>
                <c:pt idx="1016">
                  <c:v>0.30551010000000001</c:v>
                </c:pt>
                <c:pt idx="1017">
                  <c:v>0.32408409999999999</c:v>
                </c:pt>
                <c:pt idx="1018">
                  <c:v>0.33673839999999999</c:v>
                </c:pt>
                <c:pt idx="1019">
                  <c:v>0.34024310000000002</c:v>
                </c:pt>
                <c:pt idx="1020">
                  <c:v>0.3389221</c:v>
                </c:pt>
                <c:pt idx="1021">
                  <c:v>0.32952110000000001</c:v>
                </c:pt>
                <c:pt idx="1022">
                  <c:v>0.31648739999999997</c:v>
                </c:pt>
                <c:pt idx="1023">
                  <c:v>0.30109069999999999</c:v>
                </c:pt>
                <c:pt idx="1024">
                  <c:v>0.28048410000000001</c:v>
                </c:pt>
                <c:pt idx="1025">
                  <c:v>0.25635170000000002</c:v>
                </c:pt>
                <c:pt idx="1026">
                  <c:v>0.22987360000000001</c:v>
                </c:pt>
                <c:pt idx="1027">
                  <c:v>0.19928609999999999</c:v>
                </c:pt>
                <c:pt idx="1028">
                  <c:v>0.1656387</c:v>
                </c:pt>
                <c:pt idx="1029">
                  <c:v>0.12977040000000001</c:v>
                </c:pt>
                <c:pt idx="1030">
                  <c:v>9.3265539999999994E-2</c:v>
                </c:pt>
                <c:pt idx="1031">
                  <c:v>5.502667E-2</c:v>
                </c:pt>
                <c:pt idx="1032">
                  <c:v>1.6609240000000001E-2</c:v>
                </c:pt>
                <c:pt idx="1033">
                  <c:v>-2.2513080000000001E-2</c:v>
                </c:pt>
                <c:pt idx="1034">
                  <c:v>-6.0836029999999999E-2</c:v>
                </c:pt>
                <c:pt idx="1035">
                  <c:v>-9.7368079999999996E-2</c:v>
                </c:pt>
                <c:pt idx="1036">
                  <c:v>-0.13176450000000001</c:v>
                </c:pt>
                <c:pt idx="1037">
                  <c:v>-0.16430800000000001</c:v>
                </c:pt>
                <c:pt idx="1038">
                  <c:v>-0.19548560000000001</c:v>
                </c:pt>
                <c:pt idx="1039">
                  <c:v>-0.22493579999999999</c:v>
                </c:pt>
                <c:pt idx="1040">
                  <c:v>-0.25154949999999998</c:v>
                </c:pt>
                <c:pt idx="1041">
                  <c:v>-0.2733215</c:v>
                </c:pt>
                <c:pt idx="1042">
                  <c:v>-0.28910219999999998</c:v>
                </c:pt>
                <c:pt idx="1043">
                  <c:v>-0.29775869999999999</c:v>
                </c:pt>
                <c:pt idx="1044">
                  <c:v>-0.2994137</c:v>
                </c:pt>
                <c:pt idx="1045">
                  <c:v>-0.29702780000000001</c:v>
                </c:pt>
                <c:pt idx="1046">
                  <c:v>-0.29133750000000003</c:v>
                </c:pt>
                <c:pt idx="1047">
                  <c:v>-0.28232449999999998</c:v>
                </c:pt>
                <c:pt idx="1048">
                  <c:v>-0.27069650000000001</c:v>
                </c:pt>
                <c:pt idx="1049">
                  <c:v>-0.25533070000000002</c:v>
                </c:pt>
                <c:pt idx="1050">
                  <c:v>-0.23582729999999999</c:v>
                </c:pt>
                <c:pt idx="1051">
                  <c:v>-0.2123544</c:v>
                </c:pt>
                <c:pt idx="1052">
                  <c:v>-0.18471280000000001</c:v>
                </c:pt>
                <c:pt idx="1053">
                  <c:v>-0.15423239999999999</c:v>
                </c:pt>
                <c:pt idx="1054">
                  <c:v>-0.12130539999999999</c:v>
                </c:pt>
                <c:pt idx="1055">
                  <c:v>-8.7336419999999998E-2</c:v>
                </c:pt>
                <c:pt idx="1056">
                  <c:v>-5.210352E-2</c:v>
                </c:pt>
                <c:pt idx="1057">
                  <c:v>-1.6369959999999999E-2</c:v>
                </c:pt>
                <c:pt idx="1058">
                  <c:v>1.965596E-2</c:v>
                </c:pt>
                <c:pt idx="1059">
                  <c:v>5.4643619999999997E-2</c:v>
                </c:pt>
                <c:pt idx="1060">
                  <c:v>8.8091740000000002E-2</c:v>
                </c:pt>
                <c:pt idx="1061">
                  <c:v>0.11997099999999999</c:v>
                </c:pt>
                <c:pt idx="1062">
                  <c:v>0.1493651</c:v>
                </c:pt>
                <c:pt idx="1063">
                  <c:v>0.17619599999999999</c:v>
                </c:pt>
                <c:pt idx="1064">
                  <c:v>0.20157459999999999</c:v>
                </c:pt>
                <c:pt idx="1065">
                  <c:v>0.2243433</c:v>
                </c:pt>
                <c:pt idx="1066">
                  <c:v>0.2432434</c:v>
                </c:pt>
                <c:pt idx="1067">
                  <c:v>0.25871549999999999</c:v>
                </c:pt>
                <c:pt idx="1068">
                  <c:v>0.269235</c:v>
                </c:pt>
                <c:pt idx="1069">
                  <c:v>0.273872</c:v>
                </c:pt>
                <c:pt idx="1070">
                  <c:v>0.2720496</c:v>
                </c:pt>
                <c:pt idx="1071">
                  <c:v>0.2666384</c:v>
                </c:pt>
                <c:pt idx="1072">
                  <c:v>0.25726860000000001</c:v>
                </c:pt>
                <c:pt idx="1073">
                  <c:v>0.24341360000000001</c:v>
                </c:pt>
                <c:pt idx="1074">
                  <c:v>0.22877500000000001</c:v>
                </c:pt>
                <c:pt idx="1075">
                  <c:v>0.2095746</c:v>
                </c:pt>
                <c:pt idx="1076">
                  <c:v>0.18798049999999999</c:v>
                </c:pt>
                <c:pt idx="1077">
                  <c:v>0.16391729999999999</c:v>
                </c:pt>
                <c:pt idx="1078">
                  <c:v>0.13591610000000001</c:v>
                </c:pt>
                <c:pt idx="1079">
                  <c:v>0.1067168</c:v>
                </c:pt>
                <c:pt idx="1080">
                  <c:v>7.6678899999999994E-2</c:v>
                </c:pt>
                <c:pt idx="1081">
                  <c:v>4.5628450000000001E-2</c:v>
                </c:pt>
                <c:pt idx="1082">
                  <c:v>1.3922550000000001E-2</c:v>
                </c:pt>
                <c:pt idx="1083">
                  <c:v>-1.7781580000000002E-2</c:v>
                </c:pt>
                <c:pt idx="1084">
                  <c:v>-4.8917479999999999E-2</c:v>
                </c:pt>
                <c:pt idx="1085">
                  <c:v>-7.8537990000000002E-2</c:v>
                </c:pt>
                <c:pt idx="1086">
                  <c:v>-0.10621899999999999</c:v>
                </c:pt>
                <c:pt idx="1087">
                  <c:v>-0.13225110000000001</c:v>
                </c:pt>
                <c:pt idx="1088">
                  <c:v>-0.1570067</c:v>
                </c:pt>
                <c:pt idx="1089">
                  <c:v>-0.18028269999999999</c:v>
                </c:pt>
                <c:pt idx="1090">
                  <c:v>-0.20136760000000001</c:v>
                </c:pt>
                <c:pt idx="1091">
                  <c:v>-0.2189075</c:v>
                </c:pt>
                <c:pt idx="1092">
                  <c:v>-0.2315277</c:v>
                </c:pt>
                <c:pt idx="1093">
                  <c:v>-0.2387386</c:v>
                </c:pt>
                <c:pt idx="1094">
                  <c:v>-0.2407309</c:v>
                </c:pt>
                <c:pt idx="1095">
                  <c:v>-0.23909369999999999</c:v>
                </c:pt>
                <c:pt idx="1096">
                  <c:v>-0.23505690000000001</c:v>
                </c:pt>
                <c:pt idx="1097">
                  <c:v>-0.22832849999999999</c:v>
                </c:pt>
                <c:pt idx="1098">
                  <c:v>-0.21923799999999999</c:v>
                </c:pt>
                <c:pt idx="1099">
                  <c:v>-0.2073026</c:v>
                </c:pt>
                <c:pt idx="1100">
                  <c:v>-0.19182769999999999</c:v>
                </c:pt>
                <c:pt idx="1101">
                  <c:v>-0.17298140000000001</c:v>
                </c:pt>
                <c:pt idx="1102">
                  <c:v>-0.15093699999999999</c:v>
                </c:pt>
                <c:pt idx="1103">
                  <c:v>-0.12606429999999999</c:v>
                </c:pt>
                <c:pt idx="1104">
                  <c:v>-9.9645949999999997E-2</c:v>
                </c:pt>
                <c:pt idx="1105">
                  <c:v>-7.2078030000000001E-2</c:v>
                </c:pt>
                <c:pt idx="1106">
                  <c:v>-4.341942E-2</c:v>
                </c:pt>
                <c:pt idx="1107">
                  <c:v>-1.397869E-2</c:v>
                </c:pt>
                <c:pt idx="1108">
                  <c:v>1.562154E-2</c:v>
                </c:pt>
                <c:pt idx="1109">
                  <c:v>4.4601300000000003E-2</c:v>
                </c:pt>
                <c:pt idx="1110">
                  <c:v>7.2297910000000007E-2</c:v>
                </c:pt>
                <c:pt idx="1111">
                  <c:v>9.7954150000000004E-2</c:v>
                </c:pt>
                <c:pt idx="1112">
                  <c:v>0.1211687</c:v>
                </c:pt>
                <c:pt idx="1113">
                  <c:v>0.1423934</c:v>
                </c:pt>
                <c:pt idx="1114">
                  <c:v>0.16208420000000001</c:v>
                </c:pt>
                <c:pt idx="1115">
                  <c:v>0.1794934</c:v>
                </c:pt>
                <c:pt idx="1116">
                  <c:v>0.1940723</c:v>
                </c:pt>
                <c:pt idx="1117">
                  <c:v>0.20623069999999999</c:v>
                </c:pt>
                <c:pt idx="1118">
                  <c:v>0.21485889999999999</c:v>
                </c:pt>
                <c:pt idx="1119">
                  <c:v>0.21877279999999999</c:v>
                </c:pt>
                <c:pt idx="1120">
                  <c:v>0.21886140000000001</c:v>
                </c:pt>
                <c:pt idx="1121">
                  <c:v>0.21400820000000001</c:v>
                </c:pt>
                <c:pt idx="1122">
                  <c:v>0.2068641</c:v>
                </c:pt>
                <c:pt idx="1123">
                  <c:v>0.1970392</c:v>
                </c:pt>
                <c:pt idx="1124">
                  <c:v>0.18483530000000001</c:v>
                </c:pt>
                <c:pt idx="1125">
                  <c:v>0.1704898</c:v>
                </c:pt>
                <c:pt idx="1126">
                  <c:v>0.1534546</c:v>
                </c:pt>
                <c:pt idx="1127">
                  <c:v>0.13376009999999999</c:v>
                </c:pt>
                <c:pt idx="1128">
                  <c:v>0.1110081</c:v>
                </c:pt>
                <c:pt idx="1129">
                  <c:v>8.763783E-2</c:v>
                </c:pt>
                <c:pt idx="1130">
                  <c:v>6.3217780000000001E-2</c:v>
                </c:pt>
                <c:pt idx="1131">
                  <c:v>3.806992E-2</c:v>
                </c:pt>
                <c:pt idx="1132">
                  <c:v>1.2459899999999999E-2</c:v>
                </c:pt>
                <c:pt idx="1133">
                  <c:v>-1.3493669999999999E-2</c:v>
                </c:pt>
                <c:pt idx="1134">
                  <c:v>-3.9050939999999999E-2</c:v>
                </c:pt>
                <c:pt idx="1135">
                  <c:v>-6.3266779999999995E-2</c:v>
                </c:pt>
                <c:pt idx="1136">
                  <c:v>-8.5857500000000003E-2</c:v>
                </c:pt>
                <c:pt idx="1137">
                  <c:v>-0.10697420000000001</c:v>
                </c:pt>
                <c:pt idx="1138">
                  <c:v>-0.1266563</c:v>
                </c:pt>
                <c:pt idx="1139">
                  <c:v>-0.14507439999999999</c:v>
                </c:pt>
                <c:pt idx="1140">
                  <c:v>-0.16180749999999999</c:v>
                </c:pt>
                <c:pt idx="1141">
                  <c:v>-0.17581040000000001</c:v>
                </c:pt>
                <c:pt idx="1142">
                  <c:v>-0.18603359999999999</c:v>
                </c:pt>
                <c:pt idx="1143">
                  <c:v>-0.1920675</c:v>
                </c:pt>
                <c:pt idx="1144">
                  <c:v>-0.19413430000000001</c:v>
                </c:pt>
                <c:pt idx="1145">
                  <c:v>-0.1927034</c:v>
                </c:pt>
                <c:pt idx="1146">
                  <c:v>-0.18903159999999999</c:v>
                </c:pt>
                <c:pt idx="1147">
                  <c:v>-0.18384610000000001</c:v>
                </c:pt>
                <c:pt idx="1148">
                  <c:v>-0.17667959999999999</c:v>
                </c:pt>
                <c:pt idx="1149">
                  <c:v>-0.167323</c:v>
                </c:pt>
                <c:pt idx="1150">
                  <c:v>-0.15522330000000001</c:v>
                </c:pt>
                <c:pt idx="1151">
                  <c:v>-0.14021249999999999</c:v>
                </c:pt>
                <c:pt idx="1152">
                  <c:v>-0.1226674</c:v>
                </c:pt>
                <c:pt idx="1153">
                  <c:v>-0.10275819999999999</c:v>
                </c:pt>
                <c:pt idx="1154">
                  <c:v>-8.1564319999999996E-2</c:v>
                </c:pt>
                <c:pt idx="1155">
                  <c:v>-5.9295960000000002E-2</c:v>
                </c:pt>
                <c:pt idx="1156">
                  <c:v>-3.607585E-2</c:v>
                </c:pt>
                <c:pt idx="1157">
                  <c:v>-1.2378200000000001E-2</c:v>
                </c:pt>
                <c:pt idx="1158">
                  <c:v>1.1731999999999999E-2</c:v>
                </c:pt>
                <c:pt idx="1159">
                  <c:v>3.5736179999999999E-2</c:v>
                </c:pt>
                <c:pt idx="1160">
                  <c:v>5.8967110000000003E-2</c:v>
                </c:pt>
                <c:pt idx="1161">
                  <c:v>7.9989350000000001E-2</c:v>
                </c:pt>
                <c:pt idx="1162">
                  <c:v>9.9033739999999995E-2</c:v>
                </c:pt>
                <c:pt idx="1163">
                  <c:v>0.11602129999999999</c:v>
                </c:pt>
                <c:pt idx="1164">
                  <c:v>0.13152929999999999</c:v>
                </c:pt>
                <c:pt idx="1165">
                  <c:v>0.144813</c:v>
                </c:pt>
                <c:pt idx="1166">
                  <c:v>0.1556978</c:v>
                </c:pt>
                <c:pt idx="1167">
                  <c:v>0.16490679999999999</c:v>
                </c:pt>
                <c:pt idx="1168">
                  <c:v>0.171734</c:v>
                </c:pt>
                <c:pt idx="1169">
                  <c:v>0.1753363</c:v>
                </c:pt>
                <c:pt idx="1170">
                  <c:v>0.17572209999999999</c:v>
                </c:pt>
                <c:pt idx="1171">
                  <c:v>0.17288229999999999</c:v>
                </c:pt>
                <c:pt idx="1172">
                  <c:v>0.1667766</c:v>
                </c:pt>
                <c:pt idx="1173">
                  <c:v>0.15856229999999999</c:v>
                </c:pt>
                <c:pt idx="1174">
                  <c:v>0.1487898</c:v>
                </c:pt>
                <c:pt idx="1175">
                  <c:v>0.1374746</c:v>
                </c:pt>
                <c:pt idx="1176">
                  <c:v>0.1244257</c:v>
                </c:pt>
                <c:pt idx="1177">
                  <c:v>0.1087712</c:v>
                </c:pt>
                <c:pt idx="1178">
                  <c:v>9.0893500000000002E-2</c:v>
                </c:pt>
                <c:pt idx="1179">
                  <c:v>7.1810410000000005E-2</c:v>
                </c:pt>
                <c:pt idx="1180">
                  <c:v>5.2283589999999998E-2</c:v>
                </c:pt>
                <c:pt idx="1181">
                  <c:v>3.2151819999999998E-2</c:v>
                </c:pt>
                <c:pt idx="1182">
                  <c:v>1.1313449999999999E-2</c:v>
                </c:pt>
                <c:pt idx="1183">
                  <c:v>-9.9851000000000002E-3</c:v>
                </c:pt>
                <c:pt idx="1184">
                  <c:v>-3.1152309999999999E-2</c:v>
                </c:pt>
                <c:pt idx="1185">
                  <c:v>-5.12378E-2</c:v>
                </c:pt>
                <c:pt idx="1186">
                  <c:v>-6.9795250000000003E-2</c:v>
                </c:pt>
                <c:pt idx="1187">
                  <c:v>-8.6923440000000005E-2</c:v>
                </c:pt>
                <c:pt idx="1188">
                  <c:v>-0.10275819999999999</c:v>
                </c:pt>
                <c:pt idx="1189">
                  <c:v>-0.1173173</c:v>
                </c:pt>
                <c:pt idx="1190">
                  <c:v>-0.1304631</c:v>
                </c:pt>
                <c:pt idx="1191">
                  <c:v>-0.14168520000000001</c:v>
                </c:pt>
                <c:pt idx="1192">
                  <c:v>-0.15018960000000001</c:v>
                </c:pt>
                <c:pt idx="1193">
                  <c:v>-0.1553744</c:v>
                </c:pt>
                <c:pt idx="1194">
                  <c:v>-0.1572945</c:v>
                </c:pt>
                <c:pt idx="1195">
                  <c:v>-0.15640229999999999</c:v>
                </c:pt>
                <c:pt idx="1196">
                  <c:v>-0.1531719</c:v>
                </c:pt>
                <c:pt idx="1197">
                  <c:v>-0.14831340000000001</c:v>
                </c:pt>
                <c:pt idx="1198">
                  <c:v>-0.1423247</c:v>
                </c:pt>
                <c:pt idx="1199">
                  <c:v>-0.13493240000000001</c:v>
                </c:pt>
                <c:pt idx="1200">
                  <c:v>-0.12553030000000001</c:v>
                </c:pt>
                <c:pt idx="1201">
                  <c:v>-0.1137456</c:v>
                </c:pt>
                <c:pt idx="1202">
                  <c:v>-9.9637600000000007E-2</c:v>
                </c:pt>
                <c:pt idx="1203">
                  <c:v>-8.3792679999999994E-2</c:v>
                </c:pt>
                <c:pt idx="1204">
                  <c:v>-6.6831779999999993E-2</c:v>
                </c:pt>
                <c:pt idx="1205">
                  <c:v>-4.8877730000000001E-2</c:v>
                </c:pt>
                <c:pt idx="1206">
                  <c:v>-3.011142E-2</c:v>
                </c:pt>
                <c:pt idx="1207">
                  <c:v>-1.0633109999999999E-2</c:v>
                </c:pt>
                <c:pt idx="1208">
                  <c:v>9.0848830000000002E-3</c:v>
                </c:pt>
                <c:pt idx="1209">
                  <c:v>2.869708E-2</c:v>
                </c:pt>
                <c:pt idx="1210">
                  <c:v>4.756026E-2</c:v>
                </c:pt>
                <c:pt idx="1211">
                  <c:v>6.5358799999999995E-2</c:v>
                </c:pt>
                <c:pt idx="1212">
                  <c:v>8.1145030000000007E-2</c:v>
                </c:pt>
                <c:pt idx="1213">
                  <c:v>9.5237429999999998E-2</c:v>
                </c:pt>
                <c:pt idx="1214">
                  <c:v>0.10764550000000001</c:v>
                </c:pt>
                <c:pt idx="1215">
                  <c:v>0.11787209999999999</c:v>
                </c:pt>
                <c:pt idx="1216">
                  <c:v>0.12600130000000001</c:v>
                </c:pt>
                <c:pt idx="1217">
                  <c:v>0.1327005</c:v>
                </c:pt>
                <c:pt idx="1218">
                  <c:v>0.1375393</c:v>
                </c:pt>
                <c:pt idx="1219">
                  <c:v>0.14070940000000001</c:v>
                </c:pt>
                <c:pt idx="1220">
                  <c:v>0.1417494</c:v>
                </c:pt>
                <c:pt idx="1221">
                  <c:v>0.14014099999999999</c:v>
                </c:pt>
                <c:pt idx="1222">
                  <c:v>0.13611780000000001</c:v>
                </c:pt>
                <c:pt idx="1223">
                  <c:v>0.1289179</c:v>
                </c:pt>
                <c:pt idx="1224">
                  <c:v>0.1203847</c:v>
                </c:pt>
                <c:pt idx="1225">
                  <c:v>0.11063240000000001</c:v>
                </c:pt>
                <c:pt idx="1226">
                  <c:v>0.1002118</c:v>
                </c:pt>
                <c:pt idx="1227">
                  <c:v>8.8734400000000005E-2</c:v>
                </c:pt>
                <c:pt idx="1228">
                  <c:v>7.4867760000000005E-2</c:v>
                </c:pt>
                <c:pt idx="1229">
                  <c:v>5.9610360000000001E-2</c:v>
                </c:pt>
                <c:pt idx="1230">
                  <c:v>4.3413960000000001E-2</c:v>
                </c:pt>
                <c:pt idx="1231">
                  <c:v>2.6955610000000001E-2</c:v>
                </c:pt>
                <c:pt idx="1232">
                  <c:v>1.0285870000000001E-2</c:v>
                </c:pt>
                <c:pt idx="1233">
                  <c:v>-7.0151370000000003E-3</c:v>
                </c:pt>
                <c:pt idx="1234">
                  <c:v>-2.4413440000000002E-2</c:v>
                </c:pt>
                <c:pt idx="1235">
                  <c:v>-4.1218680000000001E-2</c:v>
                </c:pt>
                <c:pt idx="1236">
                  <c:v>-5.6894819999999999E-2</c:v>
                </c:pt>
                <c:pt idx="1237">
                  <c:v>-7.1171860000000003E-2</c:v>
                </c:pt>
                <c:pt idx="1238">
                  <c:v>-8.4088499999999997E-2</c:v>
                </c:pt>
                <c:pt idx="1239">
                  <c:v>-9.5668639999999999E-2</c:v>
                </c:pt>
                <c:pt idx="1240">
                  <c:v>-0.10578940000000001</c:v>
                </c:pt>
                <c:pt idx="1241">
                  <c:v>-0.1143975</c:v>
                </c:pt>
                <c:pt idx="1242">
                  <c:v>-0.121376</c:v>
                </c:pt>
                <c:pt idx="1243">
                  <c:v>-0.1263223</c:v>
                </c:pt>
                <c:pt idx="1244">
                  <c:v>-0.12870529999999999</c:v>
                </c:pt>
                <c:pt idx="1245">
                  <c:v>-0.12835260000000001</c:v>
                </c:pt>
                <c:pt idx="1246">
                  <c:v>-0.12571669999999999</c:v>
                </c:pt>
                <c:pt idx="1247">
                  <c:v>-0.1213684</c:v>
                </c:pt>
                <c:pt idx="1248">
                  <c:v>-0.1157343</c:v>
                </c:pt>
                <c:pt idx="1249">
                  <c:v>-0.1091953</c:v>
                </c:pt>
              </c:numCache>
            </c:numRef>
          </c:yVal>
          <c:smooth val="1"/>
          <c:extLst>
            <c:ext xmlns:c16="http://schemas.microsoft.com/office/drawing/2014/chart" uri="{C3380CC4-5D6E-409C-BE32-E72D297353CC}">
              <c16:uniqueId val="{00000000-4C10-40CB-A3FA-698233F2551F}"/>
            </c:ext>
          </c:extLst>
        </c:ser>
        <c:dLbls>
          <c:showLegendKey val="0"/>
          <c:showVal val="0"/>
          <c:showCatName val="0"/>
          <c:showSerName val="0"/>
          <c:showPercent val="0"/>
          <c:showBubbleSize val="0"/>
        </c:dLbls>
        <c:axId val="1747570016"/>
        <c:axId val="1747569184"/>
      </c:scatterChart>
      <c:valAx>
        <c:axId val="1747570016"/>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050" b="0" i="0" u="none" strike="noStrike" kern="1200" baseline="0">
                <a:solidFill>
                  <a:schemeClr val="tx1"/>
                </a:solidFill>
                <a:latin typeface="Bodoni MT" panose="02070603080606020203" pitchFamily="18" charset="0"/>
                <a:ea typeface="+mn-ea"/>
                <a:cs typeface="+mn-cs"/>
              </a:defRPr>
            </a:pPr>
            <a:endParaRPr lang="en-US"/>
          </a:p>
        </c:txPr>
        <c:crossAx val="1747569184"/>
        <c:crossesAt val="-5"/>
        <c:crossBetween val="midCat"/>
      </c:valAx>
      <c:valAx>
        <c:axId val="1747569184"/>
        <c:scaling>
          <c:orientation val="minMax"/>
          <c:min val="-5"/>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050" b="0" i="0" u="none" strike="noStrike" kern="1200" baseline="0">
                <a:solidFill>
                  <a:schemeClr val="tx1"/>
                </a:solidFill>
                <a:latin typeface="Bodoni MT" panose="02070603080606020203" pitchFamily="18" charset="0"/>
                <a:ea typeface="+mn-ea"/>
                <a:cs typeface="+mn-cs"/>
              </a:defRPr>
            </a:pPr>
            <a:endParaRPr lang="en-US"/>
          </a:p>
        </c:txPr>
        <c:crossAx val="1747570016"/>
        <c:crosses val="autoZero"/>
        <c:crossBetween val="midCat"/>
      </c:valAx>
      <c:spPr>
        <a:noFill/>
        <a:ln>
          <a:noFill/>
        </a:ln>
        <a:effectLst/>
      </c:spPr>
    </c:plotArea>
    <c:plotVisOnly val="1"/>
    <c:dispBlanksAs val="gap"/>
    <c:showDLblsOverMax val="0"/>
  </c:chart>
  <c:spPr>
    <a:noFill/>
    <a:ln>
      <a:solidFill>
        <a:schemeClr val="accent1">
          <a:lumMod val="75000"/>
        </a:schemeClr>
      </a:solidFill>
    </a:ln>
    <a:effectLst/>
  </c:spPr>
  <c:txPr>
    <a:bodyPr/>
    <a:lstStyle/>
    <a:p>
      <a:pPr>
        <a:defRPr sz="1050">
          <a:solidFill>
            <a:schemeClr val="tx1"/>
          </a:solidFill>
          <a:latin typeface="Bodoni MT" panose="02070603080606020203" pitchFamily="18" charset="0"/>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6"/>
    </mc:Choice>
    <mc:Fallback>
      <c:style val="6"/>
    </mc:Fallback>
  </mc:AlternateContent>
  <c:chart>
    <c:autoTitleDeleted val="1"/>
    <c:plotArea>
      <c:layout/>
      <c:scatterChart>
        <c:scatterStyle val="smoothMarker"/>
        <c:varyColors val="0"/>
        <c:ser>
          <c:idx val="0"/>
          <c:order val="0"/>
          <c:spPr>
            <a:ln w="19050" cap="rnd">
              <a:solidFill>
                <a:schemeClr val="accent4"/>
              </a:solidFill>
              <a:round/>
            </a:ln>
            <a:effectLst/>
          </c:spPr>
          <c:marker>
            <c:symbol val="none"/>
          </c:marker>
          <c:xVal>
            <c:numRef>
              <c:f>'Pinch-out seminar'!$L$4:$L$1253</c:f>
              <c:numCache>
                <c:formatCode>0.00</c:formatCode>
                <c:ptCount val="1250"/>
                <c:pt idx="0">
                  <c:v>0.02</c:v>
                </c:pt>
                <c:pt idx="1">
                  <c:v>0.04</c:v>
                </c:pt>
                <c:pt idx="2">
                  <c:v>0.06</c:v>
                </c:pt>
                <c:pt idx="3">
                  <c:v>0.08</c:v>
                </c:pt>
                <c:pt idx="4">
                  <c:v>0.1</c:v>
                </c:pt>
                <c:pt idx="5">
                  <c:v>0.12</c:v>
                </c:pt>
                <c:pt idx="6">
                  <c:v>0.14000000000000001</c:v>
                </c:pt>
                <c:pt idx="7">
                  <c:v>0.16</c:v>
                </c:pt>
                <c:pt idx="8">
                  <c:v>0.18</c:v>
                </c:pt>
                <c:pt idx="9">
                  <c:v>0.2</c:v>
                </c:pt>
                <c:pt idx="10">
                  <c:v>0.22</c:v>
                </c:pt>
                <c:pt idx="11">
                  <c:v>0.24</c:v>
                </c:pt>
                <c:pt idx="12">
                  <c:v>0.26</c:v>
                </c:pt>
                <c:pt idx="13">
                  <c:v>0.28000000000000003</c:v>
                </c:pt>
                <c:pt idx="14">
                  <c:v>0.3</c:v>
                </c:pt>
                <c:pt idx="15">
                  <c:v>0.32</c:v>
                </c:pt>
                <c:pt idx="16">
                  <c:v>0.34</c:v>
                </c:pt>
                <c:pt idx="17">
                  <c:v>0.36</c:v>
                </c:pt>
                <c:pt idx="18">
                  <c:v>0.38</c:v>
                </c:pt>
                <c:pt idx="19">
                  <c:v>0.4</c:v>
                </c:pt>
                <c:pt idx="20">
                  <c:v>0.42</c:v>
                </c:pt>
                <c:pt idx="21">
                  <c:v>0.44</c:v>
                </c:pt>
                <c:pt idx="22">
                  <c:v>0.46</c:v>
                </c:pt>
                <c:pt idx="23">
                  <c:v>0.48</c:v>
                </c:pt>
                <c:pt idx="24">
                  <c:v>0.5</c:v>
                </c:pt>
                <c:pt idx="25">
                  <c:v>0.52</c:v>
                </c:pt>
                <c:pt idx="26">
                  <c:v>0.54</c:v>
                </c:pt>
                <c:pt idx="27">
                  <c:v>0.56000000000000005</c:v>
                </c:pt>
                <c:pt idx="28">
                  <c:v>0.57999999999999996</c:v>
                </c:pt>
                <c:pt idx="29">
                  <c:v>0.6</c:v>
                </c:pt>
                <c:pt idx="30">
                  <c:v>0.62</c:v>
                </c:pt>
                <c:pt idx="31">
                  <c:v>0.64</c:v>
                </c:pt>
                <c:pt idx="32">
                  <c:v>0.66</c:v>
                </c:pt>
                <c:pt idx="33">
                  <c:v>0.68</c:v>
                </c:pt>
                <c:pt idx="34">
                  <c:v>0.7</c:v>
                </c:pt>
                <c:pt idx="35">
                  <c:v>0.72</c:v>
                </c:pt>
                <c:pt idx="36">
                  <c:v>0.74</c:v>
                </c:pt>
                <c:pt idx="37">
                  <c:v>0.76</c:v>
                </c:pt>
                <c:pt idx="38">
                  <c:v>0.78</c:v>
                </c:pt>
                <c:pt idx="39">
                  <c:v>0.8</c:v>
                </c:pt>
                <c:pt idx="40">
                  <c:v>0.82</c:v>
                </c:pt>
                <c:pt idx="41">
                  <c:v>0.84</c:v>
                </c:pt>
                <c:pt idx="42">
                  <c:v>0.86</c:v>
                </c:pt>
                <c:pt idx="43">
                  <c:v>0.88</c:v>
                </c:pt>
                <c:pt idx="44">
                  <c:v>0.9</c:v>
                </c:pt>
                <c:pt idx="45">
                  <c:v>0.92</c:v>
                </c:pt>
                <c:pt idx="46">
                  <c:v>0.94</c:v>
                </c:pt>
                <c:pt idx="47">
                  <c:v>0.96</c:v>
                </c:pt>
                <c:pt idx="48">
                  <c:v>0.98</c:v>
                </c:pt>
                <c:pt idx="49">
                  <c:v>1</c:v>
                </c:pt>
                <c:pt idx="50">
                  <c:v>1.02</c:v>
                </c:pt>
                <c:pt idx="51">
                  <c:v>1.04</c:v>
                </c:pt>
                <c:pt idx="52">
                  <c:v>1.06</c:v>
                </c:pt>
                <c:pt idx="53">
                  <c:v>1.08</c:v>
                </c:pt>
                <c:pt idx="54">
                  <c:v>1.1000000000000001</c:v>
                </c:pt>
                <c:pt idx="55">
                  <c:v>1.1200000000000001</c:v>
                </c:pt>
                <c:pt idx="56">
                  <c:v>1.1399999999999999</c:v>
                </c:pt>
                <c:pt idx="57">
                  <c:v>1.1599999999999999</c:v>
                </c:pt>
                <c:pt idx="58">
                  <c:v>1.18</c:v>
                </c:pt>
                <c:pt idx="59">
                  <c:v>1.2</c:v>
                </c:pt>
                <c:pt idx="60">
                  <c:v>1.22</c:v>
                </c:pt>
                <c:pt idx="61">
                  <c:v>1.24</c:v>
                </c:pt>
                <c:pt idx="62">
                  <c:v>1.26</c:v>
                </c:pt>
                <c:pt idx="63">
                  <c:v>1.28</c:v>
                </c:pt>
                <c:pt idx="64">
                  <c:v>1.3</c:v>
                </c:pt>
                <c:pt idx="65">
                  <c:v>1.32</c:v>
                </c:pt>
                <c:pt idx="66">
                  <c:v>1.34</c:v>
                </c:pt>
                <c:pt idx="67">
                  <c:v>1.36</c:v>
                </c:pt>
                <c:pt idx="68">
                  <c:v>1.38</c:v>
                </c:pt>
                <c:pt idx="69">
                  <c:v>1.4</c:v>
                </c:pt>
                <c:pt idx="70">
                  <c:v>1.42</c:v>
                </c:pt>
                <c:pt idx="71">
                  <c:v>1.44</c:v>
                </c:pt>
                <c:pt idx="72">
                  <c:v>1.46</c:v>
                </c:pt>
                <c:pt idx="73">
                  <c:v>1.48</c:v>
                </c:pt>
                <c:pt idx="74">
                  <c:v>1.5</c:v>
                </c:pt>
                <c:pt idx="75">
                  <c:v>1.52</c:v>
                </c:pt>
                <c:pt idx="76">
                  <c:v>1.54</c:v>
                </c:pt>
                <c:pt idx="77">
                  <c:v>1.56</c:v>
                </c:pt>
                <c:pt idx="78">
                  <c:v>1.58</c:v>
                </c:pt>
                <c:pt idx="79">
                  <c:v>1.6</c:v>
                </c:pt>
                <c:pt idx="80">
                  <c:v>1.62</c:v>
                </c:pt>
                <c:pt idx="81">
                  <c:v>1.64</c:v>
                </c:pt>
                <c:pt idx="82">
                  <c:v>1.66</c:v>
                </c:pt>
                <c:pt idx="83">
                  <c:v>1.68</c:v>
                </c:pt>
                <c:pt idx="84">
                  <c:v>1.7</c:v>
                </c:pt>
                <c:pt idx="85">
                  <c:v>1.72</c:v>
                </c:pt>
                <c:pt idx="86">
                  <c:v>1.74</c:v>
                </c:pt>
                <c:pt idx="87">
                  <c:v>1.76</c:v>
                </c:pt>
                <c:pt idx="88">
                  <c:v>1.78</c:v>
                </c:pt>
                <c:pt idx="89">
                  <c:v>1.8</c:v>
                </c:pt>
                <c:pt idx="90">
                  <c:v>1.82</c:v>
                </c:pt>
                <c:pt idx="91">
                  <c:v>1.84</c:v>
                </c:pt>
                <c:pt idx="92">
                  <c:v>1.86</c:v>
                </c:pt>
                <c:pt idx="93">
                  <c:v>1.88</c:v>
                </c:pt>
                <c:pt idx="94">
                  <c:v>1.9</c:v>
                </c:pt>
                <c:pt idx="95">
                  <c:v>1.92</c:v>
                </c:pt>
                <c:pt idx="96">
                  <c:v>1.94</c:v>
                </c:pt>
                <c:pt idx="97">
                  <c:v>1.96</c:v>
                </c:pt>
                <c:pt idx="98">
                  <c:v>1.98</c:v>
                </c:pt>
                <c:pt idx="99">
                  <c:v>2</c:v>
                </c:pt>
                <c:pt idx="100">
                  <c:v>2.02</c:v>
                </c:pt>
                <c:pt idx="101">
                  <c:v>2.04</c:v>
                </c:pt>
                <c:pt idx="102">
                  <c:v>2.06</c:v>
                </c:pt>
                <c:pt idx="103">
                  <c:v>2.08</c:v>
                </c:pt>
                <c:pt idx="104">
                  <c:v>2.1</c:v>
                </c:pt>
                <c:pt idx="105">
                  <c:v>2.12</c:v>
                </c:pt>
                <c:pt idx="106">
                  <c:v>2.14</c:v>
                </c:pt>
                <c:pt idx="107">
                  <c:v>2.16</c:v>
                </c:pt>
                <c:pt idx="108">
                  <c:v>2.1800000000000002</c:v>
                </c:pt>
                <c:pt idx="109">
                  <c:v>2.2000000000000002</c:v>
                </c:pt>
                <c:pt idx="110">
                  <c:v>2.2200000000000002</c:v>
                </c:pt>
                <c:pt idx="111">
                  <c:v>2.2400000000000002</c:v>
                </c:pt>
                <c:pt idx="112">
                  <c:v>2.2599999999999998</c:v>
                </c:pt>
                <c:pt idx="113">
                  <c:v>2.2799999999999998</c:v>
                </c:pt>
                <c:pt idx="114">
                  <c:v>2.2999999999999998</c:v>
                </c:pt>
                <c:pt idx="115">
                  <c:v>2.3199999999999998</c:v>
                </c:pt>
                <c:pt idx="116">
                  <c:v>2.34</c:v>
                </c:pt>
                <c:pt idx="117">
                  <c:v>2.36</c:v>
                </c:pt>
                <c:pt idx="118">
                  <c:v>2.38</c:v>
                </c:pt>
                <c:pt idx="119">
                  <c:v>2.4</c:v>
                </c:pt>
                <c:pt idx="120">
                  <c:v>2.42</c:v>
                </c:pt>
                <c:pt idx="121">
                  <c:v>2.44</c:v>
                </c:pt>
                <c:pt idx="122">
                  <c:v>2.46</c:v>
                </c:pt>
                <c:pt idx="123">
                  <c:v>2.48</c:v>
                </c:pt>
                <c:pt idx="124">
                  <c:v>2.5</c:v>
                </c:pt>
                <c:pt idx="125">
                  <c:v>2.52</c:v>
                </c:pt>
                <c:pt idx="126">
                  <c:v>2.54</c:v>
                </c:pt>
                <c:pt idx="127">
                  <c:v>2.56</c:v>
                </c:pt>
                <c:pt idx="128">
                  <c:v>2.58</c:v>
                </c:pt>
                <c:pt idx="129">
                  <c:v>2.6</c:v>
                </c:pt>
                <c:pt idx="130">
                  <c:v>2.62</c:v>
                </c:pt>
                <c:pt idx="131">
                  <c:v>2.64</c:v>
                </c:pt>
                <c:pt idx="132">
                  <c:v>2.66</c:v>
                </c:pt>
                <c:pt idx="133">
                  <c:v>2.68</c:v>
                </c:pt>
                <c:pt idx="134">
                  <c:v>2.7</c:v>
                </c:pt>
                <c:pt idx="135">
                  <c:v>2.72</c:v>
                </c:pt>
                <c:pt idx="136">
                  <c:v>2.74</c:v>
                </c:pt>
                <c:pt idx="137">
                  <c:v>2.76</c:v>
                </c:pt>
                <c:pt idx="138">
                  <c:v>2.78</c:v>
                </c:pt>
                <c:pt idx="139">
                  <c:v>2.8</c:v>
                </c:pt>
                <c:pt idx="140">
                  <c:v>2.82</c:v>
                </c:pt>
                <c:pt idx="141">
                  <c:v>2.84</c:v>
                </c:pt>
                <c:pt idx="142">
                  <c:v>2.86</c:v>
                </c:pt>
                <c:pt idx="143">
                  <c:v>2.88</c:v>
                </c:pt>
                <c:pt idx="144">
                  <c:v>2.9</c:v>
                </c:pt>
                <c:pt idx="145">
                  <c:v>2.92</c:v>
                </c:pt>
                <c:pt idx="146">
                  <c:v>2.94</c:v>
                </c:pt>
                <c:pt idx="147">
                  <c:v>2.96</c:v>
                </c:pt>
                <c:pt idx="148">
                  <c:v>2.98</c:v>
                </c:pt>
                <c:pt idx="149">
                  <c:v>3</c:v>
                </c:pt>
                <c:pt idx="150">
                  <c:v>3.02</c:v>
                </c:pt>
                <c:pt idx="151">
                  <c:v>3.04</c:v>
                </c:pt>
                <c:pt idx="152">
                  <c:v>3.06</c:v>
                </c:pt>
                <c:pt idx="153">
                  <c:v>3.08</c:v>
                </c:pt>
                <c:pt idx="154">
                  <c:v>3.1</c:v>
                </c:pt>
                <c:pt idx="155">
                  <c:v>3.12</c:v>
                </c:pt>
                <c:pt idx="156">
                  <c:v>3.14</c:v>
                </c:pt>
                <c:pt idx="157">
                  <c:v>3.16</c:v>
                </c:pt>
                <c:pt idx="158">
                  <c:v>3.18</c:v>
                </c:pt>
                <c:pt idx="159">
                  <c:v>3.2</c:v>
                </c:pt>
                <c:pt idx="160">
                  <c:v>3.22</c:v>
                </c:pt>
                <c:pt idx="161">
                  <c:v>3.24</c:v>
                </c:pt>
                <c:pt idx="162">
                  <c:v>3.26</c:v>
                </c:pt>
                <c:pt idx="163">
                  <c:v>3.28</c:v>
                </c:pt>
                <c:pt idx="164">
                  <c:v>3.3</c:v>
                </c:pt>
                <c:pt idx="165">
                  <c:v>3.32</c:v>
                </c:pt>
                <c:pt idx="166">
                  <c:v>3.34</c:v>
                </c:pt>
                <c:pt idx="167">
                  <c:v>3.36</c:v>
                </c:pt>
                <c:pt idx="168">
                  <c:v>3.38</c:v>
                </c:pt>
                <c:pt idx="169">
                  <c:v>3.4</c:v>
                </c:pt>
                <c:pt idx="170">
                  <c:v>3.42</c:v>
                </c:pt>
                <c:pt idx="171">
                  <c:v>3.44</c:v>
                </c:pt>
                <c:pt idx="172">
                  <c:v>3.46</c:v>
                </c:pt>
                <c:pt idx="173">
                  <c:v>3.48</c:v>
                </c:pt>
                <c:pt idx="174">
                  <c:v>3.5</c:v>
                </c:pt>
                <c:pt idx="175">
                  <c:v>3.52</c:v>
                </c:pt>
                <c:pt idx="176">
                  <c:v>3.54</c:v>
                </c:pt>
                <c:pt idx="177">
                  <c:v>3.56</c:v>
                </c:pt>
                <c:pt idx="178">
                  <c:v>3.58</c:v>
                </c:pt>
                <c:pt idx="179">
                  <c:v>3.6</c:v>
                </c:pt>
                <c:pt idx="180">
                  <c:v>3.62</c:v>
                </c:pt>
                <c:pt idx="181">
                  <c:v>3.64</c:v>
                </c:pt>
                <c:pt idx="182">
                  <c:v>3.66</c:v>
                </c:pt>
                <c:pt idx="183">
                  <c:v>3.68</c:v>
                </c:pt>
                <c:pt idx="184">
                  <c:v>3.7</c:v>
                </c:pt>
                <c:pt idx="185">
                  <c:v>3.72</c:v>
                </c:pt>
                <c:pt idx="186">
                  <c:v>3.74</c:v>
                </c:pt>
                <c:pt idx="187">
                  <c:v>3.76</c:v>
                </c:pt>
                <c:pt idx="188">
                  <c:v>3.78</c:v>
                </c:pt>
                <c:pt idx="189">
                  <c:v>3.8</c:v>
                </c:pt>
                <c:pt idx="190">
                  <c:v>3.82</c:v>
                </c:pt>
                <c:pt idx="191">
                  <c:v>3.84</c:v>
                </c:pt>
                <c:pt idx="192">
                  <c:v>3.86</c:v>
                </c:pt>
                <c:pt idx="193">
                  <c:v>3.88</c:v>
                </c:pt>
                <c:pt idx="194">
                  <c:v>3.9</c:v>
                </c:pt>
                <c:pt idx="195">
                  <c:v>3.92</c:v>
                </c:pt>
                <c:pt idx="196">
                  <c:v>3.94</c:v>
                </c:pt>
                <c:pt idx="197">
                  <c:v>3.96</c:v>
                </c:pt>
                <c:pt idx="198">
                  <c:v>3.98</c:v>
                </c:pt>
                <c:pt idx="199">
                  <c:v>4</c:v>
                </c:pt>
                <c:pt idx="200">
                  <c:v>4.0199999999999996</c:v>
                </c:pt>
                <c:pt idx="201">
                  <c:v>4.04</c:v>
                </c:pt>
                <c:pt idx="202">
                  <c:v>4.0599999999999996</c:v>
                </c:pt>
                <c:pt idx="203">
                  <c:v>4.08</c:v>
                </c:pt>
                <c:pt idx="204">
                  <c:v>4.0999999999999996</c:v>
                </c:pt>
                <c:pt idx="205">
                  <c:v>4.12</c:v>
                </c:pt>
                <c:pt idx="206">
                  <c:v>4.1399999999999997</c:v>
                </c:pt>
                <c:pt idx="207">
                  <c:v>4.16</c:v>
                </c:pt>
                <c:pt idx="208">
                  <c:v>4.18</c:v>
                </c:pt>
                <c:pt idx="209">
                  <c:v>4.2</c:v>
                </c:pt>
                <c:pt idx="210">
                  <c:v>4.22</c:v>
                </c:pt>
                <c:pt idx="211">
                  <c:v>4.24</c:v>
                </c:pt>
                <c:pt idx="212">
                  <c:v>4.26</c:v>
                </c:pt>
                <c:pt idx="213">
                  <c:v>4.28</c:v>
                </c:pt>
                <c:pt idx="214">
                  <c:v>4.3</c:v>
                </c:pt>
                <c:pt idx="215">
                  <c:v>4.32</c:v>
                </c:pt>
                <c:pt idx="216">
                  <c:v>4.34</c:v>
                </c:pt>
                <c:pt idx="217">
                  <c:v>4.3600000000000003</c:v>
                </c:pt>
                <c:pt idx="218">
                  <c:v>4.38</c:v>
                </c:pt>
                <c:pt idx="219">
                  <c:v>4.4000000000000004</c:v>
                </c:pt>
                <c:pt idx="220">
                  <c:v>4.42</c:v>
                </c:pt>
                <c:pt idx="221">
                  <c:v>4.4400000000000004</c:v>
                </c:pt>
                <c:pt idx="222">
                  <c:v>4.46</c:v>
                </c:pt>
                <c:pt idx="223">
                  <c:v>4.4800000000000004</c:v>
                </c:pt>
                <c:pt idx="224">
                  <c:v>4.5</c:v>
                </c:pt>
                <c:pt idx="225">
                  <c:v>4.5199999999999996</c:v>
                </c:pt>
                <c:pt idx="226">
                  <c:v>4.54</c:v>
                </c:pt>
                <c:pt idx="227">
                  <c:v>4.5599999999999996</c:v>
                </c:pt>
                <c:pt idx="228">
                  <c:v>4.58</c:v>
                </c:pt>
                <c:pt idx="229">
                  <c:v>4.5999999999999996</c:v>
                </c:pt>
                <c:pt idx="230">
                  <c:v>4.62</c:v>
                </c:pt>
                <c:pt idx="231">
                  <c:v>4.6399999999999997</c:v>
                </c:pt>
                <c:pt idx="232">
                  <c:v>4.66</c:v>
                </c:pt>
                <c:pt idx="233">
                  <c:v>4.68</c:v>
                </c:pt>
                <c:pt idx="234">
                  <c:v>4.7</c:v>
                </c:pt>
                <c:pt idx="235">
                  <c:v>4.72</c:v>
                </c:pt>
                <c:pt idx="236">
                  <c:v>4.74</c:v>
                </c:pt>
                <c:pt idx="237">
                  <c:v>4.76</c:v>
                </c:pt>
                <c:pt idx="238">
                  <c:v>4.78</c:v>
                </c:pt>
                <c:pt idx="239">
                  <c:v>4.8</c:v>
                </c:pt>
                <c:pt idx="240">
                  <c:v>4.82</c:v>
                </c:pt>
                <c:pt idx="241">
                  <c:v>4.84</c:v>
                </c:pt>
                <c:pt idx="242">
                  <c:v>4.8600000000000003</c:v>
                </c:pt>
                <c:pt idx="243">
                  <c:v>4.88</c:v>
                </c:pt>
                <c:pt idx="244">
                  <c:v>4.9000000000000004</c:v>
                </c:pt>
                <c:pt idx="245">
                  <c:v>4.92</c:v>
                </c:pt>
                <c:pt idx="246">
                  <c:v>4.9400000000000004</c:v>
                </c:pt>
                <c:pt idx="247">
                  <c:v>4.96</c:v>
                </c:pt>
                <c:pt idx="248">
                  <c:v>4.9800000000000004</c:v>
                </c:pt>
                <c:pt idx="249">
                  <c:v>5</c:v>
                </c:pt>
                <c:pt idx="250">
                  <c:v>5.0199999999999996</c:v>
                </c:pt>
                <c:pt idx="251">
                  <c:v>5.04</c:v>
                </c:pt>
                <c:pt idx="252">
                  <c:v>5.0599999999999996</c:v>
                </c:pt>
                <c:pt idx="253">
                  <c:v>5.08</c:v>
                </c:pt>
                <c:pt idx="254">
                  <c:v>5.0999999999999996</c:v>
                </c:pt>
                <c:pt idx="255">
                  <c:v>5.12</c:v>
                </c:pt>
                <c:pt idx="256">
                  <c:v>5.14</c:v>
                </c:pt>
                <c:pt idx="257">
                  <c:v>5.16</c:v>
                </c:pt>
                <c:pt idx="258">
                  <c:v>5.18</c:v>
                </c:pt>
                <c:pt idx="259">
                  <c:v>5.2</c:v>
                </c:pt>
                <c:pt idx="260">
                  <c:v>5.22</c:v>
                </c:pt>
                <c:pt idx="261">
                  <c:v>5.24</c:v>
                </c:pt>
                <c:pt idx="262">
                  <c:v>5.26</c:v>
                </c:pt>
                <c:pt idx="263">
                  <c:v>5.28</c:v>
                </c:pt>
                <c:pt idx="264">
                  <c:v>5.3</c:v>
                </c:pt>
                <c:pt idx="265">
                  <c:v>5.32</c:v>
                </c:pt>
                <c:pt idx="266">
                  <c:v>5.34</c:v>
                </c:pt>
                <c:pt idx="267">
                  <c:v>5.36</c:v>
                </c:pt>
                <c:pt idx="268">
                  <c:v>5.38</c:v>
                </c:pt>
                <c:pt idx="269">
                  <c:v>5.4</c:v>
                </c:pt>
                <c:pt idx="270">
                  <c:v>5.42</c:v>
                </c:pt>
                <c:pt idx="271">
                  <c:v>5.44</c:v>
                </c:pt>
                <c:pt idx="272">
                  <c:v>5.46</c:v>
                </c:pt>
                <c:pt idx="273">
                  <c:v>5.48</c:v>
                </c:pt>
                <c:pt idx="274">
                  <c:v>5.5</c:v>
                </c:pt>
                <c:pt idx="275">
                  <c:v>5.52</c:v>
                </c:pt>
                <c:pt idx="276">
                  <c:v>5.54</c:v>
                </c:pt>
                <c:pt idx="277">
                  <c:v>5.56</c:v>
                </c:pt>
                <c:pt idx="278">
                  <c:v>5.58</c:v>
                </c:pt>
                <c:pt idx="279">
                  <c:v>5.6</c:v>
                </c:pt>
                <c:pt idx="280">
                  <c:v>5.62</c:v>
                </c:pt>
                <c:pt idx="281">
                  <c:v>5.64</c:v>
                </c:pt>
                <c:pt idx="282">
                  <c:v>5.66</c:v>
                </c:pt>
                <c:pt idx="283">
                  <c:v>5.68</c:v>
                </c:pt>
                <c:pt idx="284">
                  <c:v>5.7</c:v>
                </c:pt>
                <c:pt idx="285">
                  <c:v>5.72</c:v>
                </c:pt>
                <c:pt idx="286">
                  <c:v>5.74</c:v>
                </c:pt>
                <c:pt idx="287">
                  <c:v>5.76</c:v>
                </c:pt>
                <c:pt idx="288">
                  <c:v>5.78</c:v>
                </c:pt>
                <c:pt idx="289">
                  <c:v>5.8</c:v>
                </c:pt>
                <c:pt idx="290">
                  <c:v>5.82</c:v>
                </c:pt>
                <c:pt idx="291">
                  <c:v>5.84</c:v>
                </c:pt>
                <c:pt idx="292">
                  <c:v>5.86</c:v>
                </c:pt>
                <c:pt idx="293">
                  <c:v>5.88</c:v>
                </c:pt>
                <c:pt idx="294">
                  <c:v>5.9</c:v>
                </c:pt>
                <c:pt idx="295">
                  <c:v>5.92</c:v>
                </c:pt>
                <c:pt idx="296">
                  <c:v>5.94</c:v>
                </c:pt>
                <c:pt idx="297">
                  <c:v>5.96</c:v>
                </c:pt>
                <c:pt idx="298">
                  <c:v>5.98</c:v>
                </c:pt>
                <c:pt idx="299">
                  <c:v>6</c:v>
                </c:pt>
                <c:pt idx="300">
                  <c:v>6.02</c:v>
                </c:pt>
                <c:pt idx="301">
                  <c:v>6.04</c:v>
                </c:pt>
                <c:pt idx="302">
                  <c:v>6.06</c:v>
                </c:pt>
                <c:pt idx="303">
                  <c:v>6.08</c:v>
                </c:pt>
                <c:pt idx="304">
                  <c:v>6.1</c:v>
                </c:pt>
                <c:pt idx="305">
                  <c:v>6.12</c:v>
                </c:pt>
                <c:pt idx="306">
                  <c:v>6.14</c:v>
                </c:pt>
                <c:pt idx="307">
                  <c:v>6.16</c:v>
                </c:pt>
                <c:pt idx="308">
                  <c:v>6.18</c:v>
                </c:pt>
                <c:pt idx="309">
                  <c:v>6.2</c:v>
                </c:pt>
                <c:pt idx="310">
                  <c:v>6.22</c:v>
                </c:pt>
                <c:pt idx="311">
                  <c:v>6.24</c:v>
                </c:pt>
                <c:pt idx="312">
                  <c:v>6.26</c:v>
                </c:pt>
                <c:pt idx="313">
                  <c:v>6.28</c:v>
                </c:pt>
                <c:pt idx="314">
                  <c:v>6.3</c:v>
                </c:pt>
                <c:pt idx="315">
                  <c:v>6.32</c:v>
                </c:pt>
                <c:pt idx="316">
                  <c:v>6.34</c:v>
                </c:pt>
                <c:pt idx="317">
                  <c:v>6.36</c:v>
                </c:pt>
                <c:pt idx="318">
                  <c:v>6.38</c:v>
                </c:pt>
                <c:pt idx="319">
                  <c:v>6.4</c:v>
                </c:pt>
                <c:pt idx="320">
                  <c:v>6.42</c:v>
                </c:pt>
                <c:pt idx="321">
                  <c:v>6.44</c:v>
                </c:pt>
                <c:pt idx="322">
                  <c:v>6.46</c:v>
                </c:pt>
                <c:pt idx="323">
                  <c:v>6.48</c:v>
                </c:pt>
                <c:pt idx="324">
                  <c:v>6.5</c:v>
                </c:pt>
                <c:pt idx="325">
                  <c:v>6.52</c:v>
                </c:pt>
                <c:pt idx="326">
                  <c:v>6.54</c:v>
                </c:pt>
                <c:pt idx="327">
                  <c:v>6.56</c:v>
                </c:pt>
                <c:pt idx="328">
                  <c:v>6.58</c:v>
                </c:pt>
                <c:pt idx="329">
                  <c:v>6.6</c:v>
                </c:pt>
                <c:pt idx="330">
                  <c:v>6.62</c:v>
                </c:pt>
                <c:pt idx="331">
                  <c:v>6.64</c:v>
                </c:pt>
                <c:pt idx="332">
                  <c:v>6.66</c:v>
                </c:pt>
                <c:pt idx="333">
                  <c:v>6.68</c:v>
                </c:pt>
                <c:pt idx="334">
                  <c:v>6.7</c:v>
                </c:pt>
                <c:pt idx="335">
                  <c:v>6.72</c:v>
                </c:pt>
                <c:pt idx="336">
                  <c:v>6.74</c:v>
                </c:pt>
                <c:pt idx="337">
                  <c:v>6.76</c:v>
                </c:pt>
                <c:pt idx="338">
                  <c:v>6.78</c:v>
                </c:pt>
                <c:pt idx="339">
                  <c:v>6.8</c:v>
                </c:pt>
                <c:pt idx="340">
                  <c:v>6.82</c:v>
                </c:pt>
                <c:pt idx="341">
                  <c:v>6.84</c:v>
                </c:pt>
                <c:pt idx="342">
                  <c:v>6.86</c:v>
                </c:pt>
                <c:pt idx="343">
                  <c:v>6.88</c:v>
                </c:pt>
                <c:pt idx="344">
                  <c:v>6.9</c:v>
                </c:pt>
                <c:pt idx="345">
                  <c:v>6.92</c:v>
                </c:pt>
                <c:pt idx="346">
                  <c:v>6.94</c:v>
                </c:pt>
                <c:pt idx="347">
                  <c:v>6.96</c:v>
                </c:pt>
                <c:pt idx="348">
                  <c:v>6.98</c:v>
                </c:pt>
                <c:pt idx="349">
                  <c:v>7</c:v>
                </c:pt>
                <c:pt idx="350">
                  <c:v>7.02</c:v>
                </c:pt>
                <c:pt idx="351">
                  <c:v>7.04</c:v>
                </c:pt>
                <c:pt idx="352">
                  <c:v>7.06</c:v>
                </c:pt>
                <c:pt idx="353">
                  <c:v>7.08</c:v>
                </c:pt>
                <c:pt idx="354">
                  <c:v>7.1</c:v>
                </c:pt>
                <c:pt idx="355">
                  <c:v>7.12</c:v>
                </c:pt>
                <c:pt idx="356">
                  <c:v>7.14</c:v>
                </c:pt>
                <c:pt idx="357">
                  <c:v>7.16</c:v>
                </c:pt>
                <c:pt idx="358">
                  <c:v>7.18</c:v>
                </c:pt>
                <c:pt idx="359">
                  <c:v>7.2</c:v>
                </c:pt>
                <c:pt idx="360">
                  <c:v>7.22</c:v>
                </c:pt>
                <c:pt idx="361">
                  <c:v>7.24</c:v>
                </c:pt>
                <c:pt idx="362">
                  <c:v>7.26</c:v>
                </c:pt>
                <c:pt idx="363">
                  <c:v>7.28</c:v>
                </c:pt>
                <c:pt idx="364">
                  <c:v>7.3</c:v>
                </c:pt>
                <c:pt idx="365">
                  <c:v>7.32</c:v>
                </c:pt>
                <c:pt idx="366">
                  <c:v>7.34</c:v>
                </c:pt>
                <c:pt idx="367">
                  <c:v>7.36</c:v>
                </c:pt>
                <c:pt idx="368">
                  <c:v>7.38</c:v>
                </c:pt>
                <c:pt idx="369">
                  <c:v>7.4</c:v>
                </c:pt>
                <c:pt idx="370">
                  <c:v>7.42</c:v>
                </c:pt>
                <c:pt idx="371">
                  <c:v>7.44</c:v>
                </c:pt>
                <c:pt idx="372">
                  <c:v>7.46</c:v>
                </c:pt>
                <c:pt idx="373">
                  <c:v>7.48</c:v>
                </c:pt>
                <c:pt idx="374">
                  <c:v>7.5</c:v>
                </c:pt>
                <c:pt idx="375">
                  <c:v>7.52</c:v>
                </c:pt>
                <c:pt idx="376">
                  <c:v>7.54</c:v>
                </c:pt>
                <c:pt idx="377">
                  <c:v>7.56</c:v>
                </c:pt>
                <c:pt idx="378">
                  <c:v>7.58</c:v>
                </c:pt>
                <c:pt idx="379">
                  <c:v>7.6</c:v>
                </c:pt>
                <c:pt idx="380">
                  <c:v>7.62</c:v>
                </c:pt>
                <c:pt idx="381">
                  <c:v>7.64</c:v>
                </c:pt>
                <c:pt idx="382">
                  <c:v>7.66</c:v>
                </c:pt>
                <c:pt idx="383">
                  <c:v>7.68</c:v>
                </c:pt>
                <c:pt idx="384">
                  <c:v>7.7</c:v>
                </c:pt>
                <c:pt idx="385">
                  <c:v>7.72</c:v>
                </c:pt>
                <c:pt idx="386">
                  <c:v>7.74</c:v>
                </c:pt>
                <c:pt idx="387">
                  <c:v>7.76</c:v>
                </c:pt>
                <c:pt idx="388">
                  <c:v>7.78</c:v>
                </c:pt>
                <c:pt idx="389">
                  <c:v>7.8</c:v>
                </c:pt>
                <c:pt idx="390">
                  <c:v>7.82</c:v>
                </c:pt>
                <c:pt idx="391">
                  <c:v>7.84</c:v>
                </c:pt>
                <c:pt idx="392">
                  <c:v>7.86</c:v>
                </c:pt>
                <c:pt idx="393">
                  <c:v>7.88</c:v>
                </c:pt>
                <c:pt idx="394">
                  <c:v>7.9</c:v>
                </c:pt>
                <c:pt idx="395">
                  <c:v>7.92</c:v>
                </c:pt>
                <c:pt idx="396">
                  <c:v>7.94</c:v>
                </c:pt>
                <c:pt idx="397">
                  <c:v>7.96</c:v>
                </c:pt>
                <c:pt idx="398">
                  <c:v>7.98</c:v>
                </c:pt>
                <c:pt idx="399">
                  <c:v>8</c:v>
                </c:pt>
                <c:pt idx="400">
                  <c:v>8.02</c:v>
                </c:pt>
                <c:pt idx="401">
                  <c:v>8.0399999999999991</c:v>
                </c:pt>
                <c:pt idx="402">
                  <c:v>8.06</c:v>
                </c:pt>
                <c:pt idx="403">
                  <c:v>8.08</c:v>
                </c:pt>
                <c:pt idx="404">
                  <c:v>8.1</c:v>
                </c:pt>
                <c:pt idx="405">
                  <c:v>8.1199999999999992</c:v>
                </c:pt>
                <c:pt idx="406">
                  <c:v>8.14</c:v>
                </c:pt>
                <c:pt idx="407">
                  <c:v>8.16</c:v>
                </c:pt>
                <c:pt idx="408">
                  <c:v>8.18</c:v>
                </c:pt>
                <c:pt idx="409">
                  <c:v>8.1999999999999993</c:v>
                </c:pt>
                <c:pt idx="410">
                  <c:v>8.2200000000000006</c:v>
                </c:pt>
                <c:pt idx="411">
                  <c:v>8.24</c:v>
                </c:pt>
                <c:pt idx="412">
                  <c:v>8.26</c:v>
                </c:pt>
                <c:pt idx="413">
                  <c:v>8.2799999999999994</c:v>
                </c:pt>
                <c:pt idx="414">
                  <c:v>8.3000000000000007</c:v>
                </c:pt>
                <c:pt idx="415">
                  <c:v>8.32</c:v>
                </c:pt>
                <c:pt idx="416">
                  <c:v>8.34</c:v>
                </c:pt>
                <c:pt idx="417">
                  <c:v>8.36</c:v>
                </c:pt>
                <c:pt idx="418">
                  <c:v>8.3800000000000008</c:v>
                </c:pt>
                <c:pt idx="419">
                  <c:v>8.4</c:v>
                </c:pt>
                <c:pt idx="420">
                  <c:v>8.42</c:v>
                </c:pt>
                <c:pt idx="421">
                  <c:v>8.44</c:v>
                </c:pt>
                <c:pt idx="422">
                  <c:v>8.4600000000000009</c:v>
                </c:pt>
                <c:pt idx="423">
                  <c:v>8.48</c:v>
                </c:pt>
                <c:pt idx="424">
                  <c:v>8.5</c:v>
                </c:pt>
                <c:pt idx="425">
                  <c:v>8.52</c:v>
                </c:pt>
                <c:pt idx="426">
                  <c:v>8.5399999999999991</c:v>
                </c:pt>
                <c:pt idx="427">
                  <c:v>8.56</c:v>
                </c:pt>
                <c:pt idx="428">
                  <c:v>8.58</c:v>
                </c:pt>
                <c:pt idx="429">
                  <c:v>8.6</c:v>
                </c:pt>
                <c:pt idx="430">
                  <c:v>8.6199999999999992</c:v>
                </c:pt>
                <c:pt idx="431">
                  <c:v>8.64</c:v>
                </c:pt>
                <c:pt idx="432">
                  <c:v>8.66</c:v>
                </c:pt>
                <c:pt idx="433">
                  <c:v>8.68</c:v>
                </c:pt>
                <c:pt idx="434">
                  <c:v>8.6999999999999993</c:v>
                </c:pt>
                <c:pt idx="435">
                  <c:v>8.7200000000000006</c:v>
                </c:pt>
                <c:pt idx="436">
                  <c:v>8.74</c:v>
                </c:pt>
                <c:pt idx="437">
                  <c:v>8.76</c:v>
                </c:pt>
                <c:pt idx="438">
                  <c:v>8.7799999999999994</c:v>
                </c:pt>
                <c:pt idx="439">
                  <c:v>8.8000000000000007</c:v>
                </c:pt>
                <c:pt idx="440">
                  <c:v>8.82</c:v>
                </c:pt>
                <c:pt idx="441">
                  <c:v>8.84</c:v>
                </c:pt>
                <c:pt idx="442">
                  <c:v>8.86</c:v>
                </c:pt>
                <c:pt idx="443">
                  <c:v>8.8800000000000008</c:v>
                </c:pt>
                <c:pt idx="444">
                  <c:v>8.9</c:v>
                </c:pt>
                <c:pt idx="445">
                  <c:v>8.92</c:v>
                </c:pt>
                <c:pt idx="446">
                  <c:v>8.94</c:v>
                </c:pt>
                <c:pt idx="447">
                  <c:v>8.9600000000000009</c:v>
                </c:pt>
                <c:pt idx="448">
                  <c:v>8.98</c:v>
                </c:pt>
                <c:pt idx="449">
                  <c:v>9</c:v>
                </c:pt>
                <c:pt idx="450">
                  <c:v>9.02</c:v>
                </c:pt>
                <c:pt idx="451">
                  <c:v>9.0399999999999991</c:v>
                </c:pt>
                <c:pt idx="452">
                  <c:v>9.06</c:v>
                </c:pt>
                <c:pt idx="453">
                  <c:v>9.08</c:v>
                </c:pt>
                <c:pt idx="454">
                  <c:v>9.1</c:v>
                </c:pt>
                <c:pt idx="455">
                  <c:v>9.1199999999999992</c:v>
                </c:pt>
                <c:pt idx="456">
                  <c:v>9.14</c:v>
                </c:pt>
                <c:pt idx="457">
                  <c:v>9.16</c:v>
                </c:pt>
                <c:pt idx="458">
                  <c:v>9.18</c:v>
                </c:pt>
                <c:pt idx="459">
                  <c:v>9.1999999999999993</c:v>
                </c:pt>
                <c:pt idx="460">
                  <c:v>9.2200000000000006</c:v>
                </c:pt>
                <c:pt idx="461">
                  <c:v>9.24</c:v>
                </c:pt>
                <c:pt idx="462">
                  <c:v>9.26</c:v>
                </c:pt>
                <c:pt idx="463">
                  <c:v>9.2799999999999994</c:v>
                </c:pt>
                <c:pt idx="464">
                  <c:v>9.3000000000000007</c:v>
                </c:pt>
                <c:pt idx="465">
                  <c:v>9.32</c:v>
                </c:pt>
                <c:pt idx="466">
                  <c:v>9.34</c:v>
                </c:pt>
                <c:pt idx="467">
                  <c:v>9.36</c:v>
                </c:pt>
                <c:pt idx="468">
                  <c:v>9.3800000000000008</c:v>
                </c:pt>
                <c:pt idx="469">
                  <c:v>9.4</c:v>
                </c:pt>
                <c:pt idx="470">
                  <c:v>9.42</c:v>
                </c:pt>
                <c:pt idx="471">
                  <c:v>9.44</c:v>
                </c:pt>
                <c:pt idx="472">
                  <c:v>9.4600000000000009</c:v>
                </c:pt>
                <c:pt idx="473">
                  <c:v>9.48</c:v>
                </c:pt>
                <c:pt idx="474">
                  <c:v>9.5</c:v>
                </c:pt>
                <c:pt idx="475">
                  <c:v>9.52</c:v>
                </c:pt>
                <c:pt idx="476">
                  <c:v>9.5399999999999991</c:v>
                </c:pt>
                <c:pt idx="477">
                  <c:v>9.56</c:v>
                </c:pt>
                <c:pt idx="478">
                  <c:v>9.58</c:v>
                </c:pt>
                <c:pt idx="479">
                  <c:v>9.6</c:v>
                </c:pt>
                <c:pt idx="480">
                  <c:v>9.6199999999999992</c:v>
                </c:pt>
                <c:pt idx="481">
                  <c:v>9.64</c:v>
                </c:pt>
                <c:pt idx="482">
                  <c:v>9.66</c:v>
                </c:pt>
                <c:pt idx="483">
                  <c:v>9.68</c:v>
                </c:pt>
                <c:pt idx="484">
                  <c:v>9.6999999999999993</c:v>
                </c:pt>
                <c:pt idx="485">
                  <c:v>9.7200000000000006</c:v>
                </c:pt>
                <c:pt idx="486">
                  <c:v>9.74</c:v>
                </c:pt>
                <c:pt idx="487">
                  <c:v>9.76</c:v>
                </c:pt>
                <c:pt idx="488">
                  <c:v>9.7799999999999994</c:v>
                </c:pt>
                <c:pt idx="489">
                  <c:v>9.8000000000000007</c:v>
                </c:pt>
                <c:pt idx="490">
                  <c:v>9.82</c:v>
                </c:pt>
                <c:pt idx="491">
                  <c:v>9.84</c:v>
                </c:pt>
                <c:pt idx="492">
                  <c:v>9.86</c:v>
                </c:pt>
                <c:pt idx="493">
                  <c:v>9.8800000000000008</c:v>
                </c:pt>
                <c:pt idx="494">
                  <c:v>9.9</c:v>
                </c:pt>
                <c:pt idx="495">
                  <c:v>9.92</c:v>
                </c:pt>
                <c:pt idx="496">
                  <c:v>9.94</c:v>
                </c:pt>
                <c:pt idx="497">
                  <c:v>9.9600000000000009</c:v>
                </c:pt>
                <c:pt idx="498">
                  <c:v>9.98</c:v>
                </c:pt>
                <c:pt idx="499">
                  <c:v>10</c:v>
                </c:pt>
                <c:pt idx="500">
                  <c:v>10.02</c:v>
                </c:pt>
                <c:pt idx="501">
                  <c:v>10.039999999999999</c:v>
                </c:pt>
                <c:pt idx="502">
                  <c:v>10.06</c:v>
                </c:pt>
                <c:pt idx="503">
                  <c:v>10.08</c:v>
                </c:pt>
                <c:pt idx="504">
                  <c:v>10.1</c:v>
                </c:pt>
                <c:pt idx="505">
                  <c:v>10.119999999999999</c:v>
                </c:pt>
                <c:pt idx="506">
                  <c:v>10.14</c:v>
                </c:pt>
                <c:pt idx="507">
                  <c:v>10.16</c:v>
                </c:pt>
                <c:pt idx="508">
                  <c:v>10.18</c:v>
                </c:pt>
                <c:pt idx="509">
                  <c:v>10.199999999999999</c:v>
                </c:pt>
                <c:pt idx="510">
                  <c:v>10.220000000000001</c:v>
                </c:pt>
                <c:pt idx="511">
                  <c:v>10.24</c:v>
                </c:pt>
                <c:pt idx="512">
                  <c:v>10.26</c:v>
                </c:pt>
                <c:pt idx="513">
                  <c:v>10.28</c:v>
                </c:pt>
                <c:pt idx="514">
                  <c:v>10.3</c:v>
                </c:pt>
                <c:pt idx="515">
                  <c:v>10.32</c:v>
                </c:pt>
                <c:pt idx="516">
                  <c:v>10.34</c:v>
                </c:pt>
                <c:pt idx="517">
                  <c:v>10.36</c:v>
                </c:pt>
                <c:pt idx="518">
                  <c:v>10.38</c:v>
                </c:pt>
                <c:pt idx="519">
                  <c:v>10.4</c:v>
                </c:pt>
                <c:pt idx="520">
                  <c:v>10.42</c:v>
                </c:pt>
                <c:pt idx="521">
                  <c:v>10.44</c:v>
                </c:pt>
                <c:pt idx="522">
                  <c:v>10.46</c:v>
                </c:pt>
                <c:pt idx="523">
                  <c:v>10.48</c:v>
                </c:pt>
                <c:pt idx="524">
                  <c:v>10.5</c:v>
                </c:pt>
                <c:pt idx="525">
                  <c:v>10.52</c:v>
                </c:pt>
                <c:pt idx="526">
                  <c:v>10.54</c:v>
                </c:pt>
                <c:pt idx="527">
                  <c:v>10.56</c:v>
                </c:pt>
                <c:pt idx="528">
                  <c:v>10.58</c:v>
                </c:pt>
                <c:pt idx="529">
                  <c:v>10.6</c:v>
                </c:pt>
                <c:pt idx="530">
                  <c:v>10.62</c:v>
                </c:pt>
                <c:pt idx="531">
                  <c:v>10.64</c:v>
                </c:pt>
                <c:pt idx="532">
                  <c:v>10.66</c:v>
                </c:pt>
                <c:pt idx="533">
                  <c:v>10.68</c:v>
                </c:pt>
                <c:pt idx="534">
                  <c:v>10.7</c:v>
                </c:pt>
                <c:pt idx="535">
                  <c:v>10.72</c:v>
                </c:pt>
                <c:pt idx="536">
                  <c:v>10.74</c:v>
                </c:pt>
                <c:pt idx="537">
                  <c:v>10.76</c:v>
                </c:pt>
                <c:pt idx="538">
                  <c:v>10.78</c:v>
                </c:pt>
                <c:pt idx="539">
                  <c:v>10.8</c:v>
                </c:pt>
                <c:pt idx="540">
                  <c:v>10.82</c:v>
                </c:pt>
                <c:pt idx="541">
                  <c:v>10.84</c:v>
                </c:pt>
                <c:pt idx="542">
                  <c:v>10.86</c:v>
                </c:pt>
                <c:pt idx="543">
                  <c:v>10.88</c:v>
                </c:pt>
                <c:pt idx="544">
                  <c:v>10.9</c:v>
                </c:pt>
                <c:pt idx="545">
                  <c:v>10.92</c:v>
                </c:pt>
                <c:pt idx="546">
                  <c:v>10.94</c:v>
                </c:pt>
                <c:pt idx="547">
                  <c:v>10.96</c:v>
                </c:pt>
                <c:pt idx="548">
                  <c:v>10.98</c:v>
                </c:pt>
                <c:pt idx="549">
                  <c:v>11</c:v>
                </c:pt>
                <c:pt idx="550">
                  <c:v>11.02</c:v>
                </c:pt>
                <c:pt idx="551">
                  <c:v>11.04</c:v>
                </c:pt>
                <c:pt idx="552">
                  <c:v>11.06</c:v>
                </c:pt>
                <c:pt idx="553">
                  <c:v>11.08</c:v>
                </c:pt>
                <c:pt idx="554">
                  <c:v>11.1</c:v>
                </c:pt>
                <c:pt idx="555">
                  <c:v>11.12</c:v>
                </c:pt>
                <c:pt idx="556">
                  <c:v>11.14</c:v>
                </c:pt>
                <c:pt idx="557">
                  <c:v>11.16</c:v>
                </c:pt>
                <c:pt idx="558">
                  <c:v>11.18</c:v>
                </c:pt>
                <c:pt idx="559">
                  <c:v>11.2</c:v>
                </c:pt>
                <c:pt idx="560">
                  <c:v>11.22</c:v>
                </c:pt>
                <c:pt idx="561">
                  <c:v>11.24</c:v>
                </c:pt>
                <c:pt idx="562">
                  <c:v>11.26</c:v>
                </c:pt>
                <c:pt idx="563">
                  <c:v>11.28</c:v>
                </c:pt>
                <c:pt idx="564">
                  <c:v>11.3</c:v>
                </c:pt>
                <c:pt idx="565">
                  <c:v>11.32</c:v>
                </c:pt>
                <c:pt idx="566">
                  <c:v>11.34</c:v>
                </c:pt>
                <c:pt idx="567">
                  <c:v>11.36</c:v>
                </c:pt>
                <c:pt idx="568">
                  <c:v>11.38</c:v>
                </c:pt>
                <c:pt idx="569">
                  <c:v>11.4</c:v>
                </c:pt>
                <c:pt idx="570">
                  <c:v>11.42</c:v>
                </c:pt>
                <c:pt idx="571">
                  <c:v>11.44</c:v>
                </c:pt>
                <c:pt idx="572">
                  <c:v>11.46</c:v>
                </c:pt>
                <c:pt idx="573">
                  <c:v>11.48</c:v>
                </c:pt>
                <c:pt idx="574">
                  <c:v>11.5</c:v>
                </c:pt>
                <c:pt idx="575">
                  <c:v>11.52</c:v>
                </c:pt>
                <c:pt idx="576">
                  <c:v>11.54</c:v>
                </c:pt>
                <c:pt idx="577">
                  <c:v>11.56</c:v>
                </c:pt>
                <c:pt idx="578">
                  <c:v>11.58</c:v>
                </c:pt>
                <c:pt idx="579">
                  <c:v>11.6</c:v>
                </c:pt>
                <c:pt idx="580">
                  <c:v>11.62</c:v>
                </c:pt>
                <c:pt idx="581">
                  <c:v>11.64</c:v>
                </c:pt>
                <c:pt idx="582">
                  <c:v>11.66</c:v>
                </c:pt>
                <c:pt idx="583">
                  <c:v>11.68</c:v>
                </c:pt>
                <c:pt idx="584">
                  <c:v>11.7</c:v>
                </c:pt>
                <c:pt idx="585">
                  <c:v>11.72</c:v>
                </c:pt>
                <c:pt idx="586">
                  <c:v>11.74</c:v>
                </c:pt>
                <c:pt idx="587">
                  <c:v>11.76</c:v>
                </c:pt>
                <c:pt idx="588">
                  <c:v>11.78</c:v>
                </c:pt>
                <c:pt idx="589">
                  <c:v>11.8</c:v>
                </c:pt>
                <c:pt idx="590">
                  <c:v>11.82</c:v>
                </c:pt>
                <c:pt idx="591">
                  <c:v>11.84</c:v>
                </c:pt>
                <c:pt idx="592">
                  <c:v>11.86</c:v>
                </c:pt>
                <c:pt idx="593">
                  <c:v>11.88</c:v>
                </c:pt>
                <c:pt idx="594">
                  <c:v>11.9</c:v>
                </c:pt>
                <c:pt idx="595">
                  <c:v>11.92</c:v>
                </c:pt>
                <c:pt idx="596">
                  <c:v>11.94</c:v>
                </c:pt>
                <c:pt idx="597">
                  <c:v>11.96</c:v>
                </c:pt>
                <c:pt idx="598">
                  <c:v>11.98</c:v>
                </c:pt>
                <c:pt idx="599">
                  <c:v>12</c:v>
                </c:pt>
                <c:pt idx="600">
                  <c:v>12.02</c:v>
                </c:pt>
                <c:pt idx="601">
                  <c:v>12.04</c:v>
                </c:pt>
                <c:pt idx="602">
                  <c:v>12.06</c:v>
                </c:pt>
                <c:pt idx="603">
                  <c:v>12.08</c:v>
                </c:pt>
                <c:pt idx="604">
                  <c:v>12.1</c:v>
                </c:pt>
                <c:pt idx="605">
                  <c:v>12.12</c:v>
                </c:pt>
                <c:pt idx="606">
                  <c:v>12.14</c:v>
                </c:pt>
                <c:pt idx="607">
                  <c:v>12.16</c:v>
                </c:pt>
                <c:pt idx="608">
                  <c:v>12.18</c:v>
                </c:pt>
                <c:pt idx="609">
                  <c:v>12.2</c:v>
                </c:pt>
                <c:pt idx="610">
                  <c:v>12.22</c:v>
                </c:pt>
                <c:pt idx="611">
                  <c:v>12.24</c:v>
                </c:pt>
                <c:pt idx="612">
                  <c:v>12.26</c:v>
                </c:pt>
                <c:pt idx="613">
                  <c:v>12.28</c:v>
                </c:pt>
                <c:pt idx="614">
                  <c:v>12.3</c:v>
                </c:pt>
                <c:pt idx="615">
                  <c:v>12.32</c:v>
                </c:pt>
                <c:pt idx="616">
                  <c:v>12.34</c:v>
                </c:pt>
                <c:pt idx="617">
                  <c:v>12.36</c:v>
                </c:pt>
                <c:pt idx="618">
                  <c:v>12.38</c:v>
                </c:pt>
                <c:pt idx="619">
                  <c:v>12.4</c:v>
                </c:pt>
                <c:pt idx="620">
                  <c:v>12.42</c:v>
                </c:pt>
                <c:pt idx="621">
                  <c:v>12.44</c:v>
                </c:pt>
                <c:pt idx="622">
                  <c:v>12.46</c:v>
                </c:pt>
                <c:pt idx="623">
                  <c:v>12.48</c:v>
                </c:pt>
                <c:pt idx="624">
                  <c:v>12.5</c:v>
                </c:pt>
                <c:pt idx="625">
                  <c:v>12.52</c:v>
                </c:pt>
                <c:pt idx="626">
                  <c:v>12.54</c:v>
                </c:pt>
                <c:pt idx="627">
                  <c:v>12.56</c:v>
                </c:pt>
                <c:pt idx="628">
                  <c:v>12.58</c:v>
                </c:pt>
                <c:pt idx="629">
                  <c:v>12.6</c:v>
                </c:pt>
                <c:pt idx="630">
                  <c:v>12.62</c:v>
                </c:pt>
                <c:pt idx="631">
                  <c:v>12.64</c:v>
                </c:pt>
                <c:pt idx="632">
                  <c:v>12.66</c:v>
                </c:pt>
                <c:pt idx="633">
                  <c:v>12.68</c:v>
                </c:pt>
                <c:pt idx="634">
                  <c:v>12.7</c:v>
                </c:pt>
                <c:pt idx="635">
                  <c:v>12.72</c:v>
                </c:pt>
                <c:pt idx="636">
                  <c:v>12.74</c:v>
                </c:pt>
                <c:pt idx="637">
                  <c:v>12.76</c:v>
                </c:pt>
                <c:pt idx="638">
                  <c:v>12.78</c:v>
                </c:pt>
                <c:pt idx="639">
                  <c:v>12.8</c:v>
                </c:pt>
                <c:pt idx="640">
                  <c:v>12.82</c:v>
                </c:pt>
                <c:pt idx="641">
                  <c:v>12.84</c:v>
                </c:pt>
                <c:pt idx="642">
                  <c:v>12.86</c:v>
                </c:pt>
                <c:pt idx="643">
                  <c:v>12.88</c:v>
                </c:pt>
                <c:pt idx="644">
                  <c:v>12.9</c:v>
                </c:pt>
                <c:pt idx="645">
                  <c:v>12.92</c:v>
                </c:pt>
                <c:pt idx="646">
                  <c:v>12.94</c:v>
                </c:pt>
                <c:pt idx="647">
                  <c:v>12.96</c:v>
                </c:pt>
                <c:pt idx="648">
                  <c:v>12.98</c:v>
                </c:pt>
                <c:pt idx="649">
                  <c:v>13</c:v>
                </c:pt>
                <c:pt idx="650">
                  <c:v>13.02</c:v>
                </c:pt>
                <c:pt idx="651">
                  <c:v>13.04</c:v>
                </c:pt>
                <c:pt idx="652">
                  <c:v>13.06</c:v>
                </c:pt>
                <c:pt idx="653">
                  <c:v>13.08</c:v>
                </c:pt>
                <c:pt idx="654">
                  <c:v>13.1</c:v>
                </c:pt>
                <c:pt idx="655">
                  <c:v>13.12</c:v>
                </c:pt>
                <c:pt idx="656">
                  <c:v>13.14</c:v>
                </c:pt>
                <c:pt idx="657">
                  <c:v>13.16</c:v>
                </c:pt>
                <c:pt idx="658">
                  <c:v>13.18</c:v>
                </c:pt>
                <c:pt idx="659">
                  <c:v>13.2</c:v>
                </c:pt>
                <c:pt idx="660">
                  <c:v>13.22</c:v>
                </c:pt>
                <c:pt idx="661">
                  <c:v>13.24</c:v>
                </c:pt>
                <c:pt idx="662">
                  <c:v>13.26</c:v>
                </c:pt>
                <c:pt idx="663">
                  <c:v>13.28</c:v>
                </c:pt>
                <c:pt idx="664">
                  <c:v>13.3</c:v>
                </c:pt>
                <c:pt idx="665">
                  <c:v>13.32</c:v>
                </c:pt>
                <c:pt idx="666">
                  <c:v>13.34</c:v>
                </c:pt>
                <c:pt idx="667">
                  <c:v>13.36</c:v>
                </c:pt>
                <c:pt idx="668">
                  <c:v>13.38</c:v>
                </c:pt>
                <c:pt idx="669">
                  <c:v>13.4</c:v>
                </c:pt>
                <c:pt idx="670">
                  <c:v>13.42</c:v>
                </c:pt>
                <c:pt idx="671">
                  <c:v>13.44</c:v>
                </c:pt>
                <c:pt idx="672">
                  <c:v>13.46</c:v>
                </c:pt>
                <c:pt idx="673">
                  <c:v>13.48</c:v>
                </c:pt>
                <c:pt idx="674">
                  <c:v>13.5</c:v>
                </c:pt>
                <c:pt idx="675">
                  <c:v>13.52</c:v>
                </c:pt>
                <c:pt idx="676">
                  <c:v>13.54</c:v>
                </c:pt>
                <c:pt idx="677">
                  <c:v>13.56</c:v>
                </c:pt>
                <c:pt idx="678">
                  <c:v>13.58</c:v>
                </c:pt>
                <c:pt idx="679">
                  <c:v>13.6</c:v>
                </c:pt>
                <c:pt idx="680">
                  <c:v>13.62</c:v>
                </c:pt>
                <c:pt idx="681">
                  <c:v>13.64</c:v>
                </c:pt>
                <c:pt idx="682">
                  <c:v>13.66</c:v>
                </c:pt>
                <c:pt idx="683">
                  <c:v>13.68</c:v>
                </c:pt>
                <c:pt idx="684">
                  <c:v>13.7</c:v>
                </c:pt>
                <c:pt idx="685">
                  <c:v>13.72</c:v>
                </c:pt>
                <c:pt idx="686">
                  <c:v>13.74</c:v>
                </c:pt>
                <c:pt idx="687">
                  <c:v>13.76</c:v>
                </c:pt>
                <c:pt idx="688">
                  <c:v>13.78</c:v>
                </c:pt>
                <c:pt idx="689">
                  <c:v>13.8</c:v>
                </c:pt>
                <c:pt idx="690">
                  <c:v>13.82</c:v>
                </c:pt>
                <c:pt idx="691">
                  <c:v>13.84</c:v>
                </c:pt>
                <c:pt idx="692">
                  <c:v>13.86</c:v>
                </c:pt>
                <c:pt idx="693">
                  <c:v>13.88</c:v>
                </c:pt>
                <c:pt idx="694">
                  <c:v>13.9</c:v>
                </c:pt>
                <c:pt idx="695">
                  <c:v>13.92</c:v>
                </c:pt>
                <c:pt idx="696">
                  <c:v>13.94</c:v>
                </c:pt>
                <c:pt idx="697">
                  <c:v>13.96</c:v>
                </c:pt>
                <c:pt idx="698">
                  <c:v>13.98</c:v>
                </c:pt>
                <c:pt idx="699">
                  <c:v>14</c:v>
                </c:pt>
                <c:pt idx="700">
                  <c:v>14.02</c:v>
                </c:pt>
                <c:pt idx="701">
                  <c:v>14.04</c:v>
                </c:pt>
                <c:pt idx="702">
                  <c:v>14.06</c:v>
                </c:pt>
                <c:pt idx="703">
                  <c:v>14.08</c:v>
                </c:pt>
                <c:pt idx="704">
                  <c:v>14.1</c:v>
                </c:pt>
                <c:pt idx="705">
                  <c:v>14.12</c:v>
                </c:pt>
                <c:pt idx="706">
                  <c:v>14.14</c:v>
                </c:pt>
                <c:pt idx="707">
                  <c:v>14.16</c:v>
                </c:pt>
                <c:pt idx="708">
                  <c:v>14.18</c:v>
                </c:pt>
                <c:pt idx="709">
                  <c:v>14.2</c:v>
                </c:pt>
                <c:pt idx="710">
                  <c:v>14.22</c:v>
                </c:pt>
                <c:pt idx="711">
                  <c:v>14.24</c:v>
                </c:pt>
                <c:pt idx="712">
                  <c:v>14.26</c:v>
                </c:pt>
                <c:pt idx="713">
                  <c:v>14.28</c:v>
                </c:pt>
                <c:pt idx="714">
                  <c:v>14.3</c:v>
                </c:pt>
                <c:pt idx="715">
                  <c:v>14.32</c:v>
                </c:pt>
                <c:pt idx="716">
                  <c:v>14.34</c:v>
                </c:pt>
                <c:pt idx="717">
                  <c:v>14.36</c:v>
                </c:pt>
                <c:pt idx="718">
                  <c:v>14.38</c:v>
                </c:pt>
                <c:pt idx="719">
                  <c:v>14.4</c:v>
                </c:pt>
                <c:pt idx="720">
                  <c:v>14.42</c:v>
                </c:pt>
                <c:pt idx="721">
                  <c:v>14.44</c:v>
                </c:pt>
                <c:pt idx="722">
                  <c:v>14.46</c:v>
                </c:pt>
                <c:pt idx="723">
                  <c:v>14.48</c:v>
                </c:pt>
                <c:pt idx="724">
                  <c:v>14.5</c:v>
                </c:pt>
                <c:pt idx="725">
                  <c:v>14.52</c:v>
                </c:pt>
                <c:pt idx="726">
                  <c:v>14.54</c:v>
                </c:pt>
                <c:pt idx="727">
                  <c:v>14.56</c:v>
                </c:pt>
                <c:pt idx="728">
                  <c:v>14.58</c:v>
                </c:pt>
                <c:pt idx="729">
                  <c:v>14.6</c:v>
                </c:pt>
                <c:pt idx="730">
                  <c:v>14.62</c:v>
                </c:pt>
                <c:pt idx="731">
                  <c:v>14.64</c:v>
                </c:pt>
                <c:pt idx="732">
                  <c:v>14.66</c:v>
                </c:pt>
                <c:pt idx="733">
                  <c:v>14.68</c:v>
                </c:pt>
                <c:pt idx="734">
                  <c:v>14.7</c:v>
                </c:pt>
                <c:pt idx="735">
                  <c:v>14.72</c:v>
                </c:pt>
                <c:pt idx="736">
                  <c:v>14.74</c:v>
                </c:pt>
                <c:pt idx="737">
                  <c:v>14.76</c:v>
                </c:pt>
                <c:pt idx="738">
                  <c:v>14.78</c:v>
                </c:pt>
                <c:pt idx="739">
                  <c:v>14.8</c:v>
                </c:pt>
                <c:pt idx="740">
                  <c:v>14.82</c:v>
                </c:pt>
                <c:pt idx="741">
                  <c:v>14.84</c:v>
                </c:pt>
                <c:pt idx="742">
                  <c:v>14.86</c:v>
                </c:pt>
                <c:pt idx="743">
                  <c:v>14.88</c:v>
                </c:pt>
                <c:pt idx="744">
                  <c:v>14.9</c:v>
                </c:pt>
                <c:pt idx="745">
                  <c:v>14.92</c:v>
                </c:pt>
                <c:pt idx="746">
                  <c:v>14.94</c:v>
                </c:pt>
                <c:pt idx="747">
                  <c:v>14.96</c:v>
                </c:pt>
                <c:pt idx="748">
                  <c:v>14.98</c:v>
                </c:pt>
                <c:pt idx="749">
                  <c:v>15</c:v>
                </c:pt>
                <c:pt idx="750">
                  <c:v>15.02</c:v>
                </c:pt>
                <c:pt idx="751">
                  <c:v>15.04</c:v>
                </c:pt>
                <c:pt idx="752">
                  <c:v>15.06</c:v>
                </c:pt>
                <c:pt idx="753">
                  <c:v>15.08</c:v>
                </c:pt>
                <c:pt idx="754">
                  <c:v>15.1</c:v>
                </c:pt>
                <c:pt idx="755">
                  <c:v>15.12</c:v>
                </c:pt>
                <c:pt idx="756">
                  <c:v>15.14</c:v>
                </c:pt>
                <c:pt idx="757">
                  <c:v>15.16</c:v>
                </c:pt>
                <c:pt idx="758">
                  <c:v>15.18</c:v>
                </c:pt>
                <c:pt idx="759">
                  <c:v>15.2</c:v>
                </c:pt>
                <c:pt idx="760">
                  <c:v>15.22</c:v>
                </c:pt>
                <c:pt idx="761">
                  <c:v>15.24</c:v>
                </c:pt>
                <c:pt idx="762">
                  <c:v>15.26</c:v>
                </c:pt>
                <c:pt idx="763">
                  <c:v>15.28</c:v>
                </c:pt>
                <c:pt idx="764">
                  <c:v>15.3</c:v>
                </c:pt>
                <c:pt idx="765">
                  <c:v>15.32</c:v>
                </c:pt>
                <c:pt idx="766">
                  <c:v>15.34</c:v>
                </c:pt>
                <c:pt idx="767">
                  <c:v>15.36</c:v>
                </c:pt>
                <c:pt idx="768">
                  <c:v>15.38</c:v>
                </c:pt>
                <c:pt idx="769">
                  <c:v>15.4</c:v>
                </c:pt>
                <c:pt idx="770">
                  <c:v>15.42</c:v>
                </c:pt>
                <c:pt idx="771">
                  <c:v>15.44</c:v>
                </c:pt>
                <c:pt idx="772">
                  <c:v>15.46</c:v>
                </c:pt>
                <c:pt idx="773">
                  <c:v>15.48</c:v>
                </c:pt>
                <c:pt idx="774">
                  <c:v>15.5</c:v>
                </c:pt>
                <c:pt idx="775">
                  <c:v>15.52</c:v>
                </c:pt>
                <c:pt idx="776">
                  <c:v>15.54</c:v>
                </c:pt>
                <c:pt idx="777">
                  <c:v>15.56</c:v>
                </c:pt>
                <c:pt idx="778">
                  <c:v>15.58</c:v>
                </c:pt>
                <c:pt idx="779">
                  <c:v>15.6</c:v>
                </c:pt>
                <c:pt idx="780">
                  <c:v>15.62</c:v>
                </c:pt>
                <c:pt idx="781">
                  <c:v>15.64</c:v>
                </c:pt>
                <c:pt idx="782">
                  <c:v>15.66</c:v>
                </c:pt>
                <c:pt idx="783">
                  <c:v>15.68</c:v>
                </c:pt>
                <c:pt idx="784">
                  <c:v>15.7</c:v>
                </c:pt>
                <c:pt idx="785">
                  <c:v>15.72</c:v>
                </c:pt>
                <c:pt idx="786">
                  <c:v>15.74</c:v>
                </c:pt>
                <c:pt idx="787">
                  <c:v>15.76</c:v>
                </c:pt>
                <c:pt idx="788">
                  <c:v>15.78</c:v>
                </c:pt>
                <c:pt idx="789">
                  <c:v>15.8</c:v>
                </c:pt>
                <c:pt idx="790">
                  <c:v>15.82</c:v>
                </c:pt>
                <c:pt idx="791">
                  <c:v>15.84</c:v>
                </c:pt>
                <c:pt idx="792">
                  <c:v>15.86</c:v>
                </c:pt>
                <c:pt idx="793">
                  <c:v>15.88</c:v>
                </c:pt>
                <c:pt idx="794">
                  <c:v>15.9</c:v>
                </c:pt>
                <c:pt idx="795">
                  <c:v>15.92</c:v>
                </c:pt>
                <c:pt idx="796">
                  <c:v>15.94</c:v>
                </c:pt>
                <c:pt idx="797">
                  <c:v>15.96</c:v>
                </c:pt>
                <c:pt idx="798">
                  <c:v>15.98</c:v>
                </c:pt>
                <c:pt idx="799">
                  <c:v>16</c:v>
                </c:pt>
                <c:pt idx="800">
                  <c:v>16.02</c:v>
                </c:pt>
                <c:pt idx="801">
                  <c:v>16.04</c:v>
                </c:pt>
                <c:pt idx="802">
                  <c:v>16.059999999999999</c:v>
                </c:pt>
                <c:pt idx="803">
                  <c:v>16.079999999999998</c:v>
                </c:pt>
                <c:pt idx="804">
                  <c:v>16.100000000000001</c:v>
                </c:pt>
                <c:pt idx="805">
                  <c:v>16.12</c:v>
                </c:pt>
                <c:pt idx="806">
                  <c:v>16.14</c:v>
                </c:pt>
                <c:pt idx="807">
                  <c:v>16.16</c:v>
                </c:pt>
                <c:pt idx="808">
                  <c:v>16.18</c:v>
                </c:pt>
                <c:pt idx="809">
                  <c:v>16.2</c:v>
                </c:pt>
                <c:pt idx="810">
                  <c:v>16.22</c:v>
                </c:pt>
                <c:pt idx="811">
                  <c:v>16.239999999999998</c:v>
                </c:pt>
                <c:pt idx="812">
                  <c:v>16.260000000000002</c:v>
                </c:pt>
                <c:pt idx="813">
                  <c:v>16.28</c:v>
                </c:pt>
                <c:pt idx="814">
                  <c:v>16.3</c:v>
                </c:pt>
                <c:pt idx="815">
                  <c:v>16.32</c:v>
                </c:pt>
                <c:pt idx="816">
                  <c:v>16.34</c:v>
                </c:pt>
                <c:pt idx="817">
                  <c:v>16.36</c:v>
                </c:pt>
                <c:pt idx="818">
                  <c:v>16.38</c:v>
                </c:pt>
                <c:pt idx="819">
                  <c:v>16.399999999999999</c:v>
                </c:pt>
                <c:pt idx="820">
                  <c:v>16.420000000000002</c:v>
                </c:pt>
                <c:pt idx="821">
                  <c:v>16.440000000000001</c:v>
                </c:pt>
                <c:pt idx="822">
                  <c:v>16.46</c:v>
                </c:pt>
                <c:pt idx="823">
                  <c:v>16.48</c:v>
                </c:pt>
                <c:pt idx="824">
                  <c:v>16.5</c:v>
                </c:pt>
                <c:pt idx="825">
                  <c:v>16.52</c:v>
                </c:pt>
                <c:pt idx="826">
                  <c:v>16.54</c:v>
                </c:pt>
                <c:pt idx="827">
                  <c:v>16.559999999999999</c:v>
                </c:pt>
                <c:pt idx="828">
                  <c:v>16.579999999999998</c:v>
                </c:pt>
                <c:pt idx="829">
                  <c:v>16.600000000000001</c:v>
                </c:pt>
                <c:pt idx="830">
                  <c:v>16.62</c:v>
                </c:pt>
                <c:pt idx="831">
                  <c:v>16.64</c:v>
                </c:pt>
                <c:pt idx="832">
                  <c:v>16.66</c:v>
                </c:pt>
                <c:pt idx="833">
                  <c:v>16.68</c:v>
                </c:pt>
                <c:pt idx="834">
                  <c:v>16.7</c:v>
                </c:pt>
                <c:pt idx="835">
                  <c:v>16.72</c:v>
                </c:pt>
                <c:pt idx="836">
                  <c:v>16.739999999999998</c:v>
                </c:pt>
                <c:pt idx="837">
                  <c:v>16.760000000000002</c:v>
                </c:pt>
                <c:pt idx="838">
                  <c:v>16.78</c:v>
                </c:pt>
                <c:pt idx="839">
                  <c:v>16.8</c:v>
                </c:pt>
                <c:pt idx="840">
                  <c:v>16.82</c:v>
                </c:pt>
                <c:pt idx="841">
                  <c:v>16.84</c:v>
                </c:pt>
                <c:pt idx="842">
                  <c:v>16.86</c:v>
                </c:pt>
                <c:pt idx="843">
                  <c:v>16.88</c:v>
                </c:pt>
                <c:pt idx="844">
                  <c:v>16.899999999999999</c:v>
                </c:pt>
                <c:pt idx="845">
                  <c:v>16.920000000000002</c:v>
                </c:pt>
                <c:pt idx="846">
                  <c:v>16.940000000000001</c:v>
                </c:pt>
                <c:pt idx="847">
                  <c:v>16.96</c:v>
                </c:pt>
                <c:pt idx="848">
                  <c:v>16.98</c:v>
                </c:pt>
                <c:pt idx="849">
                  <c:v>17</c:v>
                </c:pt>
                <c:pt idx="850">
                  <c:v>17.02</c:v>
                </c:pt>
                <c:pt idx="851">
                  <c:v>17.04</c:v>
                </c:pt>
                <c:pt idx="852">
                  <c:v>17.059999999999999</c:v>
                </c:pt>
                <c:pt idx="853">
                  <c:v>17.079999999999998</c:v>
                </c:pt>
                <c:pt idx="854">
                  <c:v>17.100000000000001</c:v>
                </c:pt>
                <c:pt idx="855">
                  <c:v>17.12</c:v>
                </c:pt>
                <c:pt idx="856">
                  <c:v>17.14</c:v>
                </c:pt>
                <c:pt idx="857">
                  <c:v>17.16</c:v>
                </c:pt>
                <c:pt idx="858">
                  <c:v>17.18</c:v>
                </c:pt>
                <c:pt idx="859">
                  <c:v>17.2</c:v>
                </c:pt>
                <c:pt idx="860">
                  <c:v>17.22</c:v>
                </c:pt>
                <c:pt idx="861">
                  <c:v>17.239999999999998</c:v>
                </c:pt>
                <c:pt idx="862">
                  <c:v>17.260000000000002</c:v>
                </c:pt>
                <c:pt idx="863">
                  <c:v>17.28</c:v>
                </c:pt>
                <c:pt idx="864">
                  <c:v>17.3</c:v>
                </c:pt>
                <c:pt idx="865">
                  <c:v>17.32</c:v>
                </c:pt>
                <c:pt idx="866">
                  <c:v>17.34</c:v>
                </c:pt>
                <c:pt idx="867">
                  <c:v>17.36</c:v>
                </c:pt>
                <c:pt idx="868">
                  <c:v>17.38</c:v>
                </c:pt>
                <c:pt idx="869">
                  <c:v>17.399999999999999</c:v>
                </c:pt>
                <c:pt idx="870">
                  <c:v>17.420000000000002</c:v>
                </c:pt>
                <c:pt idx="871">
                  <c:v>17.440000000000001</c:v>
                </c:pt>
                <c:pt idx="872">
                  <c:v>17.46</c:v>
                </c:pt>
                <c:pt idx="873">
                  <c:v>17.48</c:v>
                </c:pt>
                <c:pt idx="874">
                  <c:v>17.5</c:v>
                </c:pt>
                <c:pt idx="875">
                  <c:v>17.52</c:v>
                </c:pt>
                <c:pt idx="876">
                  <c:v>17.54</c:v>
                </c:pt>
                <c:pt idx="877">
                  <c:v>17.559999999999999</c:v>
                </c:pt>
                <c:pt idx="878">
                  <c:v>17.579999999999998</c:v>
                </c:pt>
                <c:pt idx="879">
                  <c:v>17.600000000000001</c:v>
                </c:pt>
                <c:pt idx="880">
                  <c:v>17.62</c:v>
                </c:pt>
                <c:pt idx="881">
                  <c:v>17.64</c:v>
                </c:pt>
                <c:pt idx="882">
                  <c:v>17.66</c:v>
                </c:pt>
                <c:pt idx="883">
                  <c:v>17.68</c:v>
                </c:pt>
                <c:pt idx="884">
                  <c:v>17.7</c:v>
                </c:pt>
                <c:pt idx="885">
                  <c:v>17.72</c:v>
                </c:pt>
                <c:pt idx="886">
                  <c:v>17.739999999999998</c:v>
                </c:pt>
                <c:pt idx="887">
                  <c:v>17.760000000000002</c:v>
                </c:pt>
                <c:pt idx="888">
                  <c:v>17.78</c:v>
                </c:pt>
                <c:pt idx="889">
                  <c:v>17.8</c:v>
                </c:pt>
                <c:pt idx="890">
                  <c:v>17.82</c:v>
                </c:pt>
                <c:pt idx="891">
                  <c:v>17.84</c:v>
                </c:pt>
                <c:pt idx="892">
                  <c:v>17.86</c:v>
                </c:pt>
                <c:pt idx="893">
                  <c:v>17.88</c:v>
                </c:pt>
                <c:pt idx="894">
                  <c:v>17.899999999999999</c:v>
                </c:pt>
                <c:pt idx="895">
                  <c:v>17.920000000000002</c:v>
                </c:pt>
                <c:pt idx="896">
                  <c:v>17.940000000000001</c:v>
                </c:pt>
                <c:pt idx="897">
                  <c:v>17.96</c:v>
                </c:pt>
                <c:pt idx="898">
                  <c:v>17.98</c:v>
                </c:pt>
                <c:pt idx="899">
                  <c:v>18</c:v>
                </c:pt>
                <c:pt idx="900">
                  <c:v>18.02</c:v>
                </c:pt>
                <c:pt idx="901">
                  <c:v>18.04</c:v>
                </c:pt>
                <c:pt idx="902">
                  <c:v>18.059999999999999</c:v>
                </c:pt>
                <c:pt idx="903">
                  <c:v>18.079999999999998</c:v>
                </c:pt>
                <c:pt idx="904">
                  <c:v>18.100000000000001</c:v>
                </c:pt>
                <c:pt idx="905">
                  <c:v>18.12</c:v>
                </c:pt>
                <c:pt idx="906">
                  <c:v>18.14</c:v>
                </c:pt>
                <c:pt idx="907">
                  <c:v>18.16</c:v>
                </c:pt>
                <c:pt idx="908">
                  <c:v>18.18</c:v>
                </c:pt>
                <c:pt idx="909">
                  <c:v>18.2</c:v>
                </c:pt>
                <c:pt idx="910">
                  <c:v>18.22</c:v>
                </c:pt>
                <c:pt idx="911">
                  <c:v>18.239999999999998</c:v>
                </c:pt>
                <c:pt idx="912">
                  <c:v>18.260000000000002</c:v>
                </c:pt>
                <c:pt idx="913">
                  <c:v>18.28</c:v>
                </c:pt>
                <c:pt idx="914">
                  <c:v>18.3</c:v>
                </c:pt>
                <c:pt idx="915">
                  <c:v>18.32</c:v>
                </c:pt>
                <c:pt idx="916">
                  <c:v>18.34</c:v>
                </c:pt>
                <c:pt idx="917">
                  <c:v>18.36</c:v>
                </c:pt>
                <c:pt idx="918">
                  <c:v>18.38</c:v>
                </c:pt>
                <c:pt idx="919">
                  <c:v>18.399999999999999</c:v>
                </c:pt>
                <c:pt idx="920">
                  <c:v>18.420000000000002</c:v>
                </c:pt>
                <c:pt idx="921">
                  <c:v>18.440000000000001</c:v>
                </c:pt>
                <c:pt idx="922">
                  <c:v>18.46</c:v>
                </c:pt>
                <c:pt idx="923">
                  <c:v>18.48</c:v>
                </c:pt>
                <c:pt idx="924">
                  <c:v>18.5</c:v>
                </c:pt>
                <c:pt idx="925">
                  <c:v>18.52</c:v>
                </c:pt>
                <c:pt idx="926">
                  <c:v>18.54</c:v>
                </c:pt>
                <c:pt idx="927">
                  <c:v>18.559999999999999</c:v>
                </c:pt>
                <c:pt idx="928">
                  <c:v>18.579999999999998</c:v>
                </c:pt>
                <c:pt idx="929">
                  <c:v>18.600000000000001</c:v>
                </c:pt>
                <c:pt idx="930">
                  <c:v>18.62</c:v>
                </c:pt>
                <c:pt idx="931">
                  <c:v>18.64</c:v>
                </c:pt>
                <c:pt idx="932">
                  <c:v>18.66</c:v>
                </c:pt>
                <c:pt idx="933">
                  <c:v>18.68</c:v>
                </c:pt>
                <c:pt idx="934">
                  <c:v>18.7</c:v>
                </c:pt>
                <c:pt idx="935">
                  <c:v>18.72</c:v>
                </c:pt>
                <c:pt idx="936">
                  <c:v>18.739999999999998</c:v>
                </c:pt>
                <c:pt idx="937">
                  <c:v>18.760000000000002</c:v>
                </c:pt>
                <c:pt idx="938">
                  <c:v>18.78</c:v>
                </c:pt>
                <c:pt idx="939">
                  <c:v>18.8</c:v>
                </c:pt>
                <c:pt idx="940">
                  <c:v>18.82</c:v>
                </c:pt>
                <c:pt idx="941">
                  <c:v>18.84</c:v>
                </c:pt>
                <c:pt idx="942">
                  <c:v>18.86</c:v>
                </c:pt>
                <c:pt idx="943">
                  <c:v>18.88</c:v>
                </c:pt>
                <c:pt idx="944">
                  <c:v>18.899999999999999</c:v>
                </c:pt>
                <c:pt idx="945">
                  <c:v>18.920000000000002</c:v>
                </c:pt>
                <c:pt idx="946">
                  <c:v>18.940000000000001</c:v>
                </c:pt>
                <c:pt idx="947">
                  <c:v>18.96</c:v>
                </c:pt>
                <c:pt idx="948">
                  <c:v>18.98</c:v>
                </c:pt>
                <c:pt idx="949">
                  <c:v>19</c:v>
                </c:pt>
                <c:pt idx="950">
                  <c:v>19.02</c:v>
                </c:pt>
                <c:pt idx="951">
                  <c:v>19.04</c:v>
                </c:pt>
                <c:pt idx="952">
                  <c:v>19.059999999999999</c:v>
                </c:pt>
                <c:pt idx="953">
                  <c:v>19.079999999999998</c:v>
                </c:pt>
                <c:pt idx="954">
                  <c:v>19.100000000000001</c:v>
                </c:pt>
                <c:pt idx="955">
                  <c:v>19.12</c:v>
                </c:pt>
                <c:pt idx="956">
                  <c:v>19.14</c:v>
                </c:pt>
                <c:pt idx="957">
                  <c:v>19.16</c:v>
                </c:pt>
                <c:pt idx="958">
                  <c:v>19.18</c:v>
                </c:pt>
                <c:pt idx="959">
                  <c:v>19.2</c:v>
                </c:pt>
                <c:pt idx="960">
                  <c:v>19.22</c:v>
                </c:pt>
                <c:pt idx="961">
                  <c:v>19.239999999999998</c:v>
                </c:pt>
                <c:pt idx="962">
                  <c:v>19.260000000000002</c:v>
                </c:pt>
                <c:pt idx="963">
                  <c:v>19.28</c:v>
                </c:pt>
                <c:pt idx="964">
                  <c:v>19.3</c:v>
                </c:pt>
                <c:pt idx="965">
                  <c:v>19.32</c:v>
                </c:pt>
                <c:pt idx="966">
                  <c:v>19.34</c:v>
                </c:pt>
                <c:pt idx="967">
                  <c:v>19.36</c:v>
                </c:pt>
                <c:pt idx="968">
                  <c:v>19.38</c:v>
                </c:pt>
                <c:pt idx="969">
                  <c:v>19.399999999999999</c:v>
                </c:pt>
                <c:pt idx="970">
                  <c:v>19.420000000000002</c:v>
                </c:pt>
                <c:pt idx="971">
                  <c:v>19.440000000000001</c:v>
                </c:pt>
                <c:pt idx="972">
                  <c:v>19.46</c:v>
                </c:pt>
                <c:pt idx="973">
                  <c:v>19.48</c:v>
                </c:pt>
                <c:pt idx="974">
                  <c:v>19.5</c:v>
                </c:pt>
                <c:pt idx="975">
                  <c:v>19.52</c:v>
                </c:pt>
                <c:pt idx="976">
                  <c:v>19.54</c:v>
                </c:pt>
                <c:pt idx="977">
                  <c:v>19.559999999999999</c:v>
                </c:pt>
                <c:pt idx="978">
                  <c:v>19.579999999999998</c:v>
                </c:pt>
                <c:pt idx="979">
                  <c:v>19.600000000000001</c:v>
                </c:pt>
                <c:pt idx="980">
                  <c:v>19.62</c:v>
                </c:pt>
                <c:pt idx="981">
                  <c:v>19.64</c:v>
                </c:pt>
                <c:pt idx="982">
                  <c:v>19.66</c:v>
                </c:pt>
                <c:pt idx="983">
                  <c:v>19.68</c:v>
                </c:pt>
                <c:pt idx="984">
                  <c:v>19.7</c:v>
                </c:pt>
                <c:pt idx="985">
                  <c:v>19.72</c:v>
                </c:pt>
                <c:pt idx="986">
                  <c:v>19.739999999999998</c:v>
                </c:pt>
                <c:pt idx="987">
                  <c:v>19.760000000000002</c:v>
                </c:pt>
                <c:pt idx="988">
                  <c:v>19.78</c:v>
                </c:pt>
                <c:pt idx="989">
                  <c:v>19.8</c:v>
                </c:pt>
                <c:pt idx="990">
                  <c:v>19.82</c:v>
                </c:pt>
                <c:pt idx="991">
                  <c:v>19.84</c:v>
                </c:pt>
                <c:pt idx="992">
                  <c:v>19.86</c:v>
                </c:pt>
                <c:pt idx="993">
                  <c:v>19.88</c:v>
                </c:pt>
                <c:pt idx="994">
                  <c:v>19.899999999999999</c:v>
                </c:pt>
                <c:pt idx="995">
                  <c:v>19.920000000000002</c:v>
                </c:pt>
                <c:pt idx="996">
                  <c:v>19.940000000000001</c:v>
                </c:pt>
                <c:pt idx="997">
                  <c:v>19.96</c:v>
                </c:pt>
                <c:pt idx="998">
                  <c:v>19.98</c:v>
                </c:pt>
                <c:pt idx="999">
                  <c:v>20</c:v>
                </c:pt>
                <c:pt idx="1000">
                  <c:v>20.02</c:v>
                </c:pt>
                <c:pt idx="1001">
                  <c:v>20.04</c:v>
                </c:pt>
                <c:pt idx="1002">
                  <c:v>20.059999999999999</c:v>
                </c:pt>
                <c:pt idx="1003">
                  <c:v>20.079999999999998</c:v>
                </c:pt>
                <c:pt idx="1004">
                  <c:v>20.100000000000001</c:v>
                </c:pt>
                <c:pt idx="1005">
                  <c:v>20.12</c:v>
                </c:pt>
                <c:pt idx="1006">
                  <c:v>20.14</c:v>
                </c:pt>
                <c:pt idx="1007">
                  <c:v>20.16</c:v>
                </c:pt>
                <c:pt idx="1008">
                  <c:v>20.18</c:v>
                </c:pt>
                <c:pt idx="1009">
                  <c:v>20.2</c:v>
                </c:pt>
                <c:pt idx="1010">
                  <c:v>20.22</c:v>
                </c:pt>
                <c:pt idx="1011">
                  <c:v>20.239999999999998</c:v>
                </c:pt>
                <c:pt idx="1012">
                  <c:v>20.260000000000002</c:v>
                </c:pt>
                <c:pt idx="1013">
                  <c:v>20.28</c:v>
                </c:pt>
                <c:pt idx="1014">
                  <c:v>20.3</c:v>
                </c:pt>
                <c:pt idx="1015">
                  <c:v>20.32</c:v>
                </c:pt>
                <c:pt idx="1016">
                  <c:v>20.34</c:v>
                </c:pt>
                <c:pt idx="1017">
                  <c:v>20.36</c:v>
                </c:pt>
                <c:pt idx="1018">
                  <c:v>20.38</c:v>
                </c:pt>
                <c:pt idx="1019">
                  <c:v>20.399999999999999</c:v>
                </c:pt>
                <c:pt idx="1020">
                  <c:v>20.420000000000002</c:v>
                </c:pt>
                <c:pt idx="1021">
                  <c:v>20.440000000000001</c:v>
                </c:pt>
                <c:pt idx="1022">
                  <c:v>20.46</c:v>
                </c:pt>
                <c:pt idx="1023">
                  <c:v>20.48</c:v>
                </c:pt>
                <c:pt idx="1024">
                  <c:v>20.5</c:v>
                </c:pt>
                <c:pt idx="1025">
                  <c:v>20.52</c:v>
                </c:pt>
                <c:pt idx="1026">
                  <c:v>20.54</c:v>
                </c:pt>
                <c:pt idx="1027">
                  <c:v>20.56</c:v>
                </c:pt>
                <c:pt idx="1028">
                  <c:v>20.58</c:v>
                </c:pt>
                <c:pt idx="1029">
                  <c:v>20.6</c:v>
                </c:pt>
                <c:pt idx="1030">
                  <c:v>20.62</c:v>
                </c:pt>
                <c:pt idx="1031">
                  <c:v>20.64</c:v>
                </c:pt>
                <c:pt idx="1032">
                  <c:v>20.66</c:v>
                </c:pt>
                <c:pt idx="1033">
                  <c:v>20.68</c:v>
                </c:pt>
                <c:pt idx="1034">
                  <c:v>20.7</c:v>
                </c:pt>
                <c:pt idx="1035">
                  <c:v>20.72</c:v>
                </c:pt>
                <c:pt idx="1036">
                  <c:v>20.74</c:v>
                </c:pt>
                <c:pt idx="1037">
                  <c:v>20.76</c:v>
                </c:pt>
                <c:pt idx="1038">
                  <c:v>20.78</c:v>
                </c:pt>
                <c:pt idx="1039">
                  <c:v>20.8</c:v>
                </c:pt>
                <c:pt idx="1040">
                  <c:v>20.82</c:v>
                </c:pt>
                <c:pt idx="1041">
                  <c:v>20.84</c:v>
                </c:pt>
                <c:pt idx="1042">
                  <c:v>20.86</c:v>
                </c:pt>
                <c:pt idx="1043">
                  <c:v>20.88</c:v>
                </c:pt>
                <c:pt idx="1044">
                  <c:v>20.9</c:v>
                </c:pt>
                <c:pt idx="1045">
                  <c:v>20.92</c:v>
                </c:pt>
                <c:pt idx="1046">
                  <c:v>20.94</c:v>
                </c:pt>
                <c:pt idx="1047">
                  <c:v>20.96</c:v>
                </c:pt>
                <c:pt idx="1048">
                  <c:v>20.98</c:v>
                </c:pt>
                <c:pt idx="1049">
                  <c:v>21</c:v>
                </c:pt>
                <c:pt idx="1050">
                  <c:v>21.02</c:v>
                </c:pt>
                <c:pt idx="1051">
                  <c:v>21.04</c:v>
                </c:pt>
                <c:pt idx="1052">
                  <c:v>21.06</c:v>
                </c:pt>
                <c:pt idx="1053">
                  <c:v>21.08</c:v>
                </c:pt>
                <c:pt idx="1054">
                  <c:v>21.1</c:v>
                </c:pt>
                <c:pt idx="1055">
                  <c:v>21.12</c:v>
                </c:pt>
                <c:pt idx="1056">
                  <c:v>21.14</c:v>
                </c:pt>
                <c:pt idx="1057">
                  <c:v>21.16</c:v>
                </c:pt>
                <c:pt idx="1058">
                  <c:v>21.18</c:v>
                </c:pt>
                <c:pt idx="1059">
                  <c:v>21.2</c:v>
                </c:pt>
                <c:pt idx="1060">
                  <c:v>21.22</c:v>
                </c:pt>
                <c:pt idx="1061">
                  <c:v>21.24</c:v>
                </c:pt>
                <c:pt idx="1062">
                  <c:v>21.26</c:v>
                </c:pt>
                <c:pt idx="1063">
                  <c:v>21.28</c:v>
                </c:pt>
                <c:pt idx="1064">
                  <c:v>21.3</c:v>
                </c:pt>
                <c:pt idx="1065">
                  <c:v>21.32</c:v>
                </c:pt>
                <c:pt idx="1066">
                  <c:v>21.34</c:v>
                </c:pt>
                <c:pt idx="1067">
                  <c:v>21.36</c:v>
                </c:pt>
                <c:pt idx="1068">
                  <c:v>21.38</c:v>
                </c:pt>
                <c:pt idx="1069">
                  <c:v>21.4</c:v>
                </c:pt>
                <c:pt idx="1070">
                  <c:v>21.42</c:v>
                </c:pt>
                <c:pt idx="1071">
                  <c:v>21.44</c:v>
                </c:pt>
                <c:pt idx="1072">
                  <c:v>21.46</c:v>
                </c:pt>
                <c:pt idx="1073">
                  <c:v>21.48</c:v>
                </c:pt>
                <c:pt idx="1074">
                  <c:v>21.5</c:v>
                </c:pt>
                <c:pt idx="1075">
                  <c:v>21.52</c:v>
                </c:pt>
                <c:pt idx="1076">
                  <c:v>21.54</c:v>
                </c:pt>
                <c:pt idx="1077">
                  <c:v>21.56</c:v>
                </c:pt>
                <c:pt idx="1078">
                  <c:v>21.58</c:v>
                </c:pt>
                <c:pt idx="1079">
                  <c:v>21.6</c:v>
                </c:pt>
                <c:pt idx="1080">
                  <c:v>21.62</c:v>
                </c:pt>
                <c:pt idx="1081">
                  <c:v>21.64</c:v>
                </c:pt>
                <c:pt idx="1082">
                  <c:v>21.66</c:v>
                </c:pt>
                <c:pt idx="1083">
                  <c:v>21.68</c:v>
                </c:pt>
                <c:pt idx="1084">
                  <c:v>21.7</c:v>
                </c:pt>
                <c:pt idx="1085">
                  <c:v>21.72</c:v>
                </c:pt>
                <c:pt idx="1086">
                  <c:v>21.74</c:v>
                </c:pt>
                <c:pt idx="1087">
                  <c:v>21.76</c:v>
                </c:pt>
                <c:pt idx="1088">
                  <c:v>21.78</c:v>
                </c:pt>
                <c:pt idx="1089">
                  <c:v>21.8</c:v>
                </c:pt>
                <c:pt idx="1090">
                  <c:v>21.82</c:v>
                </c:pt>
                <c:pt idx="1091">
                  <c:v>21.84</c:v>
                </c:pt>
                <c:pt idx="1092">
                  <c:v>21.86</c:v>
                </c:pt>
                <c:pt idx="1093">
                  <c:v>21.88</c:v>
                </c:pt>
                <c:pt idx="1094">
                  <c:v>21.9</c:v>
                </c:pt>
                <c:pt idx="1095">
                  <c:v>21.92</c:v>
                </c:pt>
                <c:pt idx="1096">
                  <c:v>21.94</c:v>
                </c:pt>
                <c:pt idx="1097">
                  <c:v>21.96</c:v>
                </c:pt>
                <c:pt idx="1098">
                  <c:v>21.98</c:v>
                </c:pt>
                <c:pt idx="1099">
                  <c:v>22</c:v>
                </c:pt>
                <c:pt idx="1100">
                  <c:v>22.02</c:v>
                </c:pt>
                <c:pt idx="1101">
                  <c:v>22.04</c:v>
                </c:pt>
                <c:pt idx="1102">
                  <c:v>22.06</c:v>
                </c:pt>
                <c:pt idx="1103">
                  <c:v>22.08</c:v>
                </c:pt>
                <c:pt idx="1104">
                  <c:v>22.1</c:v>
                </c:pt>
                <c:pt idx="1105">
                  <c:v>22.12</c:v>
                </c:pt>
                <c:pt idx="1106">
                  <c:v>22.14</c:v>
                </c:pt>
                <c:pt idx="1107">
                  <c:v>22.16</c:v>
                </c:pt>
                <c:pt idx="1108">
                  <c:v>22.18</c:v>
                </c:pt>
                <c:pt idx="1109">
                  <c:v>22.2</c:v>
                </c:pt>
                <c:pt idx="1110">
                  <c:v>22.22</c:v>
                </c:pt>
                <c:pt idx="1111">
                  <c:v>22.24</c:v>
                </c:pt>
                <c:pt idx="1112">
                  <c:v>22.26</c:v>
                </c:pt>
                <c:pt idx="1113">
                  <c:v>22.28</c:v>
                </c:pt>
                <c:pt idx="1114">
                  <c:v>22.3</c:v>
                </c:pt>
                <c:pt idx="1115">
                  <c:v>22.32</c:v>
                </c:pt>
                <c:pt idx="1116">
                  <c:v>22.34</c:v>
                </c:pt>
                <c:pt idx="1117">
                  <c:v>22.36</c:v>
                </c:pt>
                <c:pt idx="1118">
                  <c:v>22.38</c:v>
                </c:pt>
                <c:pt idx="1119">
                  <c:v>22.4</c:v>
                </c:pt>
                <c:pt idx="1120">
                  <c:v>22.42</c:v>
                </c:pt>
                <c:pt idx="1121">
                  <c:v>22.44</c:v>
                </c:pt>
                <c:pt idx="1122">
                  <c:v>22.46</c:v>
                </c:pt>
                <c:pt idx="1123">
                  <c:v>22.48</c:v>
                </c:pt>
                <c:pt idx="1124">
                  <c:v>22.5</c:v>
                </c:pt>
                <c:pt idx="1125">
                  <c:v>22.52</c:v>
                </c:pt>
                <c:pt idx="1126">
                  <c:v>22.54</c:v>
                </c:pt>
                <c:pt idx="1127">
                  <c:v>22.56</c:v>
                </c:pt>
                <c:pt idx="1128">
                  <c:v>22.58</c:v>
                </c:pt>
                <c:pt idx="1129">
                  <c:v>22.6</c:v>
                </c:pt>
                <c:pt idx="1130">
                  <c:v>22.62</c:v>
                </c:pt>
                <c:pt idx="1131">
                  <c:v>22.64</c:v>
                </c:pt>
                <c:pt idx="1132">
                  <c:v>22.66</c:v>
                </c:pt>
                <c:pt idx="1133">
                  <c:v>22.68</c:v>
                </c:pt>
                <c:pt idx="1134">
                  <c:v>22.7</c:v>
                </c:pt>
                <c:pt idx="1135">
                  <c:v>22.72</c:v>
                </c:pt>
                <c:pt idx="1136">
                  <c:v>22.74</c:v>
                </c:pt>
                <c:pt idx="1137">
                  <c:v>22.76</c:v>
                </c:pt>
                <c:pt idx="1138">
                  <c:v>22.78</c:v>
                </c:pt>
                <c:pt idx="1139">
                  <c:v>22.8</c:v>
                </c:pt>
                <c:pt idx="1140">
                  <c:v>22.82</c:v>
                </c:pt>
                <c:pt idx="1141">
                  <c:v>22.84</c:v>
                </c:pt>
                <c:pt idx="1142">
                  <c:v>22.86</c:v>
                </c:pt>
                <c:pt idx="1143">
                  <c:v>22.88</c:v>
                </c:pt>
                <c:pt idx="1144">
                  <c:v>22.9</c:v>
                </c:pt>
                <c:pt idx="1145">
                  <c:v>22.92</c:v>
                </c:pt>
                <c:pt idx="1146">
                  <c:v>22.94</c:v>
                </c:pt>
                <c:pt idx="1147">
                  <c:v>22.96</c:v>
                </c:pt>
                <c:pt idx="1148">
                  <c:v>22.98</c:v>
                </c:pt>
                <c:pt idx="1149">
                  <c:v>23</c:v>
                </c:pt>
                <c:pt idx="1150">
                  <c:v>23.02</c:v>
                </c:pt>
                <c:pt idx="1151">
                  <c:v>23.04</c:v>
                </c:pt>
                <c:pt idx="1152">
                  <c:v>23.06</c:v>
                </c:pt>
                <c:pt idx="1153">
                  <c:v>23.08</c:v>
                </c:pt>
                <c:pt idx="1154">
                  <c:v>23.1</c:v>
                </c:pt>
                <c:pt idx="1155">
                  <c:v>23.12</c:v>
                </c:pt>
                <c:pt idx="1156">
                  <c:v>23.14</c:v>
                </c:pt>
                <c:pt idx="1157">
                  <c:v>23.16</c:v>
                </c:pt>
                <c:pt idx="1158">
                  <c:v>23.18</c:v>
                </c:pt>
                <c:pt idx="1159">
                  <c:v>23.2</c:v>
                </c:pt>
                <c:pt idx="1160">
                  <c:v>23.22</c:v>
                </c:pt>
                <c:pt idx="1161">
                  <c:v>23.24</c:v>
                </c:pt>
                <c:pt idx="1162">
                  <c:v>23.26</c:v>
                </c:pt>
                <c:pt idx="1163">
                  <c:v>23.28</c:v>
                </c:pt>
                <c:pt idx="1164">
                  <c:v>23.3</c:v>
                </c:pt>
                <c:pt idx="1165">
                  <c:v>23.32</c:v>
                </c:pt>
                <c:pt idx="1166">
                  <c:v>23.34</c:v>
                </c:pt>
                <c:pt idx="1167">
                  <c:v>23.36</c:v>
                </c:pt>
                <c:pt idx="1168">
                  <c:v>23.38</c:v>
                </c:pt>
                <c:pt idx="1169">
                  <c:v>23.4</c:v>
                </c:pt>
                <c:pt idx="1170">
                  <c:v>23.42</c:v>
                </c:pt>
                <c:pt idx="1171">
                  <c:v>23.44</c:v>
                </c:pt>
                <c:pt idx="1172">
                  <c:v>23.46</c:v>
                </c:pt>
                <c:pt idx="1173">
                  <c:v>23.48</c:v>
                </c:pt>
                <c:pt idx="1174">
                  <c:v>23.5</c:v>
                </c:pt>
                <c:pt idx="1175">
                  <c:v>23.52</c:v>
                </c:pt>
                <c:pt idx="1176">
                  <c:v>23.54</c:v>
                </c:pt>
                <c:pt idx="1177">
                  <c:v>23.56</c:v>
                </c:pt>
                <c:pt idx="1178">
                  <c:v>23.58</c:v>
                </c:pt>
                <c:pt idx="1179">
                  <c:v>23.6</c:v>
                </c:pt>
                <c:pt idx="1180">
                  <c:v>23.62</c:v>
                </c:pt>
                <c:pt idx="1181">
                  <c:v>23.64</c:v>
                </c:pt>
                <c:pt idx="1182">
                  <c:v>23.66</c:v>
                </c:pt>
                <c:pt idx="1183">
                  <c:v>23.68</c:v>
                </c:pt>
                <c:pt idx="1184">
                  <c:v>23.7</c:v>
                </c:pt>
                <c:pt idx="1185">
                  <c:v>23.72</c:v>
                </c:pt>
                <c:pt idx="1186">
                  <c:v>23.74</c:v>
                </c:pt>
                <c:pt idx="1187">
                  <c:v>23.76</c:v>
                </c:pt>
                <c:pt idx="1188">
                  <c:v>23.78</c:v>
                </c:pt>
                <c:pt idx="1189">
                  <c:v>23.8</c:v>
                </c:pt>
                <c:pt idx="1190">
                  <c:v>23.82</c:v>
                </c:pt>
                <c:pt idx="1191">
                  <c:v>23.84</c:v>
                </c:pt>
                <c:pt idx="1192">
                  <c:v>23.86</c:v>
                </c:pt>
                <c:pt idx="1193">
                  <c:v>23.88</c:v>
                </c:pt>
                <c:pt idx="1194">
                  <c:v>23.9</c:v>
                </c:pt>
                <c:pt idx="1195">
                  <c:v>23.92</c:v>
                </c:pt>
                <c:pt idx="1196">
                  <c:v>23.94</c:v>
                </c:pt>
                <c:pt idx="1197">
                  <c:v>23.96</c:v>
                </c:pt>
                <c:pt idx="1198">
                  <c:v>23.98</c:v>
                </c:pt>
                <c:pt idx="1199">
                  <c:v>24</c:v>
                </c:pt>
                <c:pt idx="1200">
                  <c:v>24.02</c:v>
                </c:pt>
                <c:pt idx="1201">
                  <c:v>24.04</c:v>
                </c:pt>
                <c:pt idx="1202">
                  <c:v>24.06</c:v>
                </c:pt>
                <c:pt idx="1203">
                  <c:v>24.08</c:v>
                </c:pt>
                <c:pt idx="1204">
                  <c:v>24.1</c:v>
                </c:pt>
                <c:pt idx="1205">
                  <c:v>24.12</c:v>
                </c:pt>
                <c:pt idx="1206">
                  <c:v>24.14</c:v>
                </c:pt>
                <c:pt idx="1207">
                  <c:v>24.16</c:v>
                </c:pt>
                <c:pt idx="1208">
                  <c:v>24.18</c:v>
                </c:pt>
                <c:pt idx="1209">
                  <c:v>24.2</c:v>
                </c:pt>
                <c:pt idx="1210">
                  <c:v>24.22</c:v>
                </c:pt>
                <c:pt idx="1211">
                  <c:v>24.24</c:v>
                </c:pt>
                <c:pt idx="1212">
                  <c:v>24.26</c:v>
                </c:pt>
                <c:pt idx="1213">
                  <c:v>24.28</c:v>
                </c:pt>
                <c:pt idx="1214">
                  <c:v>24.3</c:v>
                </c:pt>
                <c:pt idx="1215">
                  <c:v>24.32</c:v>
                </c:pt>
                <c:pt idx="1216">
                  <c:v>24.34</c:v>
                </c:pt>
                <c:pt idx="1217">
                  <c:v>24.36</c:v>
                </c:pt>
                <c:pt idx="1218">
                  <c:v>24.38</c:v>
                </c:pt>
                <c:pt idx="1219">
                  <c:v>24.4</c:v>
                </c:pt>
                <c:pt idx="1220">
                  <c:v>24.42</c:v>
                </c:pt>
                <c:pt idx="1221">
                  <c:v>24.44</c:v>
                </c:pt>
                <c:pt idx="1222">
                  <c:v>24.46</c:v>
                </c:pt>
                <c:pt idx="1223">
                  <c:v>24.48</c:v>
                </c:pt>
                <c:pt idx="1224">
                  <c:v>24.5</c:v>
                </c:pt>
                <c:pt idx="1225">
                  <c:v>24.52</c:v>
                </c:pt>
                <c:pt idx="1226">
                  <c:v>24.54</c:v>
                </c:pt>
                <c:pt idx="1227">
                  <c:v>24.56</c:v>
                </c:pt>
                <c:pt idx="1228">
                  <c:v>24.58</c:v>
                </c:pt>
                <c:pt idx="1229">
                  <c:v>24.6</c:v>
                </c:pt>
                <c:pt idx="1230">
                  <c:v>24.62</c:v>
                </c:pt>
                <c:pt idx="1231">
                  <c:v>24.64</c:v>
                </c:pt>
                <c:pt idx="1232">
                  <c:v>24.66</c:v>
                </c:pt>
                <c:pt idx="1233">
                  <c:v>24.68</c:v>
                </c:pt>
                <c:pt idx="1234">
                  <c:v>24.7</c:v>
                </c:pt>
                <c:pt idx="1235">
                  <c:v>24.72</c:v>
                </c:pt>
                <c:pt idx="1236">
                  <c:v>24.74</c:v>
                </c:pt>
                <c:pt idx="1237">
                  <c:v>24.76</c:v>
                </c:pt>
                <c:pt idx="1238">
                  <c:v>24.78</c:v>
                </c:pt>
                <c:pt idx="1239">
                  <c:v>24.8</c:v>
                </c:pt>
                <c:pt idx="1240">
                  <c:v>24.82</c:v>
                </c:pt>
                <c:pt idx="1241">
                  <c:v>24.84</c:v>
                </c:pt>
                <c:pt idx="1242">
                  <c:v>24.86</c:v>
                </c:pt>
                <c:pt idx="1243">
                  <c:v>24.88</c:v>
                </c:pt>
                <c:pt idx="1244">
                  <c:v>24.9</c:v>
                </c:pt>
                <c:pt idx="1245">
                  <c:v>24.92</c:v>
                </c:pt>
                <c:pt idx="1246">
                  <c:v>24.94</c:v>
                </c:pt>
                <c:pt idx="1247">
                  <c:v>24.96</c:v>
                </c:pt>
                <c:pt idx="1248">
                  <c:v>24.98</c:v>
                </c:pt>
                <c:pt idx="1249">
                  <c:v>25</c:v>
                </c:pt>
              </c:numCache>
            </c:numRef>
          </c:xVal>
          <c:yVal>
            <c:numRef>
              <c:f>'Pinch-out seminar'!$P$4:$P$1253</c:f>
              <c:numCache>
                <c:formatCode>0.00</c:formatCode>
                <c:ptCount val="1250"/>
                <c:pt idx="0">
                  <c:v>6.3247410000000002E-8</c:v>
                </c:pt>
                <c:pt idx="1">
                  <c:v>1.16258E-6</c:v>
                </c:pt>
                <c:pt idx="2">
                  <c:v>1.09509E-5</c:v>
                </c:pt>
                <c:pt idx="3">
                  <c:v>6.9722120000000003E-5</c:v>
                </c:pt>
                <c:pt idx="4">
                  <c:v>3.3260329999999999E-4</c:v>
                </c:pt>
                <c:pt idx="5">
                  <c:v>1.2513400000000001E-3</c:v>
                </c:pt>
                <c:pt idx="6">
                  <c:v>3.832907E-3</c:v>
                </c:pt>
                <c:pt idx="7">
                  <c:v>9.7899149999999997E-3</c:v>
                </c:pt>
                <c:pt idx="8">
                  <c:v>2.128793E-2</c:v>
                </c:pt>
                <c:pt idx="9">
                  <c:v>4.0194870000000001E-2</c:v>
                </c:pt>
                <c:pt idx="10">
                  <c:v>6.7230659999999998E-2</c:v>
                </c:pt>
                <c:pt idx="11">
                  <c:v>0.1016836</c:v>
                </c:pt>
                <c:pt idx="12">
                  <c:v>0.12385599999999999</c:v>
                </c:pt>
                <c:pt idx="13">
                  <c:v>0.1050088</c:v>
                </c:pt>
                <c:pt idx="14">
                  <c:v>0.25946380000000002</c:v>
                </c:pt>
                <c:pt idx="15">
                  <c:v>0.32818530000000001</c:v>
                </c:pt>
                <c:pt idx="16">
                  <c:v>0.32524069999999999</c:v>
                </c:pt>
                <c:pt idx="17">
                  <c:v>0.37785180000000002</c:v>
                </c:pt>
                <c:pt idx="18">
                  <c:v>0.43308590000000002</c:v>
                </c:pt>
                <c:pt idx="19">
                  <c:v>0.46959410000000001</c:v>
                </c:pt>
                <c:pt idx="20">
                  <c:v>0.50412330000000005</c:v>
                </c:pt>
                <c:pt idx="21">
                  <c:v>0.53472330000000001</c:v>
                </c:pt>
                <c:pt idx="22">
                  <c:v>0.55100959999999999</c:v>
                </c:pt>
                <c:pt idx="23">
                  <c:v>0.5562243</c:v>
                </c:pt>
                <c:pt idx="24">
                  <c:v>0.55260779999999998</c:v>
                </c:pt>
                <c:pt idx="25">
                  <c:v>0.53231059999999997</c:v>
                </c:pt>
                <c:pt idx="26">
                  <c:v>0.49899260000000001</c:v>
                </c:pt>
                <c:pt idx="27">
                  <c:v>0.4530304</c:v>
                </c:pt>
                <c:pt idx="28">
                  <c:v>0.39237240000000001</c:v>
                </c:pt>
                <c:pt idx="29">
                  <c:v>0.31817190000000001</c:v>
                </c:pt>
                <c:pt idx="30">
                  <c:v>0.2329328</c:v>
                </c:pt>
                <c:pt idx="31">
                  <c:v>0.13891529999999999</c:v>
                </c:pt>
                <c:pt idx="32">
                  <c:v>3.6625909999999998E-2</c:v>
                </c:pt>
                <c:pt idx="33">
                  <c:v>-7.5215229999999994E-2</c:v>
                </c:pt>
                <c:pt idx="34">
                  <c:v>-0.2800668</c:v>
                </c:pt>
                <c:pt idx="35">
                  <c:v>-0.38472319999999999</c:v>
                </c:pt>
                <c:pt idx="36">
                  <c:v>-0.32535449999999999</c:v>
                </c:pt>
                <c:pt idx="37">
                  <c:v>-0.57586700000000002</c:v>
                </c:pt>
                <c:pt idx="38">
                  <c:v>-0.68123299999999998</c:v>
                </c:pt>
                <c:pt idx="39">
                  <c:v>-0.74501620000000002</c:v>
                </c:pt>
                <c:pt idx="40">
                  <c:v>-0.90358930000000004</c:v>
                </c:pt>
                <c:pt idx="41">
                  <c:v>-0.93871839999999995</c:v>
                </c:pt>
                <c:pt idx="42">
                  <c:v>-1.0176620000000001</c:v>
                </c:pt>
                <c:pt idx="43">
                  <c:v>-1.127186</c:v>
                </c:pt>
                <c:pt idx="44">
                  <c:v>-1.119461</c:v>
                </c:pt>
                <c:pt idx="45">
                  <c:v>-1.055634</c:v>
                </c:pt>
                <c:pt idx="46">
                  <c:v>-1.175297</c:v>
                </c:pt>
                <c:pt idx="47">
                  <c:v>-1.3140970000000001</c:v>
                </c:pt>
                <c:pt idx="48">
                  <c:v>-1.036837</c:v>
                </c:pt>
                <c:pt idx="49">
                  <c:v>-1.117542</c:v>
                </c:pt>
                <c:pt idx="50">
                  <c:v>-1.0691619999999999</c:v>
                </c:pt>
                <c:pt idx="51">
                  <c:v>-0.95838330000000005</c:v>
                </c:pt>
                <c:pt idx="52">
                  <c:v>-0.83085109999999995</c:v>
                </c:pt>
                <c:pt idx="53">
                  <c:v>-0.51036970000000004</c:v>
                </c:pt>
                <c:pt idx="54">
                  <c:v>-0.62697729999999996</c:v>
                </c:pt>
                <c:pt idx="55">
                  <c:v>-0.8004753</c:v>
                </c:pt>
                <c:pt idx="56">
                  <c:v>-0.28723850000000001</c:v>
                </c:pt>
                <c:pt idx="57">
                  <c:v>-0.20675930000000001</c:v>
                </c:pt>
                <c:pt idx="58">
                  <c:v>4.014728E-2</c:v>
                </c:pt>
                <c:pt idx="59">
                  <c:v>0.4032771</c:v>
                </c:pt>
                <c:pt idx="60">
                  <c:v>0.66111189999999997</c:v>
                </c:pt>
                <c:pt idx="61">
                  <c:v>0.34874369999999999</c:v>
                </c:pt>
                <c:pt idx="62">
                  <c:v>1.0371900000000001</c:v>
                </c:pt>
                <c:pt idx="63">
                  <c:v>1.0136270000000001</c:v>
                </c:pt>
                <c:pt idx="64">
                  <c:v>1.154236</c:v>
                </c:pt>
                <c:pt idx="65">
                  <c:v>1.4907079999999999</c:v>
                </c:pt>
                <c:pt idx="66">
                  <c:v>1.513174</c:v>
                </c:pt>
                <c:pt idx="67">
                  <c:v>1.6741809999999999</c:v>
                </c:pt>
                <c:pt idx="68">
                  <c:v>1.87568</c:v>
                </c:pt>
                <c:pt idx="69">
                  <c:v>1.9258740000000001</c:v>
                </c:pt>
                <c:pt idx="70">
                  <c:v>1.9160470000000001</c:v>
                </c:pt>
                <c:pt idx="71">
                  <c:v>2.1217350000000001</c:v>
                </c:pt>
                <c:pt idx="72">
                  <c:v>1.96489</c:v>
                </c:pt>
                <c:pt idx="73">
                  <c:v>1.907888</c:v>
                </c:pt>
                <c:pt idx="74">
                  <c:v>1.780143</c:v>
                </c:pt>
                <c:pt idx="75">
                  <c:v>1.725921</c:v>
                </c:pt>
                <c:pt idx="76">
                  <c:v>1.528586</c:v>
                </c:pt>
                <c:pt idx="77">
                  <c:v>1.299129</c:v>
                </c:pt>
                <c:pt idx="78">
                  <c:v>0.81063609999999997</c:v>
                </c:pt>
                <c:pt idx="79">
                  <c:v>1.328111</c:v>
                </c:pt>
                <c:pt idx="80">
                  <c:v>0.99247989999999997</c:v>
                </c:pt>
                <c:pt idx="81">
                  <c:v>0.28854259999999998</c:v>
                </c:pt>
                <c:pt idx="82">
                  <c:v>0.19767199999999999</c:v>
                </c:pt>
                <c:pt idx="83">
                  <c:v>-0.33648679999999997</c:v>
                </c:pt>
                <c:pt idx="84">
                  <c:v>-0.8536897</c:v>
                </c:pt>
                <c:pt idx="85">
                  <c:v>-0.39566319999999999</c:v>
                </c:pt>
                <c:pt idx="86">
                  <c:v>-1.2184159999999999</c:v>
                </c:pt>
                <c:pt idx="87">
                  <c:v>-1.301882</c:v>
                </c:pt>
                <c:pt idx="88">
                  <c:v>-1.5508</c:v>
                </c:pt>
                <c:pt idx="89">
                  <c:v>-1.9655389999999999</c:v>
                </c:pt>
                <c:pt idx="90">
                  <c:v>-2.0520309999999999</c:v>
                </c:pt>
                <c:pt idx="91">
                  <c:v>-2.2881770000000001</c:v>
                </c:pt>
                <c:pt idx="92">
                  <c:v>-2.6038890000000001</c:v>
                </c:pt>
                <c:pt idx="93">
                  <c:v>-2.6004100000000001</c:v>
                </c:pt>
                <c:pt idx="94">
                  <c:v>-2.619326</c:v>
                </c:pt>
                <c:pt idx="95">
                  <c:v>-3.0847389999999999</c:v>
                </c:pt>
                <c:pt idx="96">
                  <c:v>-2.8154330000000001</c:v>
                </c:pt>
                <c:pt idx="97">
                  <c:v>-2.748799</c:v>
                </c:pt>
                <c:pt idx="98">
                  <c:v>-2.747906</c:v>
                </c:pt>
                <c:pt idx="99">
                  <c:v>-2.56426</c:v>
                </c:pt>
                <c:pt idx="100">
                  <c:v>-2.329879</c:v>
                </c:pt>
                <c:pt idx="101">
                  <c:v>-2.0488390000000001</c:v>
                </c:pt>
                <c:pt idx="102">
                  <c:v>-1.4188590000000001</c:v>
                </c:pt>
                <c:pt idx="103">
                  <c:v>-1.5796520000000001</c:v>
                </c:pt>
                <c:pt idx="104">
                  <c:v>-1.711598</c:v>
                </c:pt>
                <c:pt idx="105">
                  <c:v>-0.95769389999999999</c:v>
                </c:pt>
                <c:pt idx="106">
                  <c:v>-0.45922410000000002</c:v>
                </c:pt>
                <c:pt idx="107">
                  <c:v>7.2824659999999999E-2</c:v>
                </c:pt>
                <c:pt idx="108">
                  <c:v>0.78883049999999999</c:v>
                </c:pt>
                <c:pt idx="109">
                  <c:v>0.7772848</c:v>
                </c:pt>
                <c:pt idx="110">
                  <c:v>1.296745</c:v>
                </c:pt>
                <c:pt idx="111">
                  <c:v>1.527898</c:v>
                </c:pt>
                <c:pt idx="112">
                  <c:v>1.754081</c:v>
                </c:pt>
                <c:pt idx="113">
                  <c:v>2.135869</c:v>
                </c:pt>
                <c:pt idx="114">
                  <c:v>2.4568210000000001</c:v>
                </c:pt>
                <c:pt idx="115">
                  <c:v>2.6223190000000001</c:v>
                </c:pt>
                <c:pt idx="116">
                  <c:v>3.0056690000000001</c:v>
                </c:pt>
                <c:pt idx="117">
                  <c:v>3.2457159999999998</c:v>
                </c:pt>
                <c:pt idx="118">
                  <c:v>3.1552259999999999</c:v>
                </c:pt>
                <c:pt idx="119">
                  <c:v>3.5581909999999999</c:v>
                </c:pt>
                <c:pt idx="120">
                  <c:v>3.684364</c:v>
                </c:pt>
                <c:pt idx="121">
                  <c:v>3.4126370000000001</c:v>
                </c:pt>
                <c:pt idx="122">
                  <c:v>3.4244949999999998</c:v>
                </c:pt>
                <c:pt idx="123">
                  <c:v>3.3203879999999999</c:v>
                </c:pt>
                <c:pt idx="124">
                  <c:v>3.0475599999999998</c:v>
                </c:pt>
                <c:pt idx="125">
                  <c:v>2.8018040000000002</c:v>
                </c:pt>
                <c:pt idx="126">
                  <c:v>2.3423609999999999</c:v>
                </c:pt>
                <c:pt idx="127">
                  <c:v>1.856284</c:v>
                </c:pt>
                <c:pt idx="128">
                  <c:v>1.7507600000000001</c:v>
                </c:pt>
                <c:pt idx="129">
                  <c:v>1.74674</c:v>
                </c:pt>
                <c:pt idx="130">
                  <c:v>1.099191</c:v>
                </c:pt>
                <c:pt idx="131">
                  <c:v>0.62629120000000005</c:v>
                </c:pt>
                <c:pt idx="132">
                  <c:v>-0.38942500000000002</c:v>
                </c:pt>
                <c:pt idx="133">
                  <c:v>-1.086063</c:v>
                </c:pt>
                <c:pt idx="134">
                  <c:v>-0.81353229999999999</c:v>
                </c:pt>
                <c:pt idx="135">
                  <c:v>-1.7752520000000001</c:v>
                </c:pt>
                <c:pt idx="136">
                  <c:v>-1.8029379999999999</c:v>
                </c:pt>
                <c:pt idx="137">
                  <c:v>-2.2850410000000001</c:v>
                </c:pt>
                <c:pt idx="138">
                  <c:v>-2.6058560000000002</c:v>
                </c:pt>
                <c:pt idx="139">
                  <c:v>-2.7347450000000002</c:v>
                </c:pt>
                <c:pt idx="140">
                  <c:v>-3.1210640000000001</c:v>
                </c:pt>
                <c:pt idx="141">
                  <c:v>-3.4826299999999999</c:v>
                </c:pt>
                <c:pt idx="142">
                  <c:v>-3.6219969999999999</c:v>
                </c:pt>
                <c:pt idx="143">
                  <c:v>-3.7094930000000002</c:v>
                </c:pt>
                <c:pt idx="144">
                  <c:v>-3.9960550000000001</c:v>
                </c:pt>
                <c:pt idx="145">
                  <c:v>-4.1966060000000001</c:v>
                </c:pt>
                <c:pt idx="146">
                  <c:v>-4.0051750000000004</c:v>
                </c:pt>
                <c:pt idx="147">
                  <c:v>-3.8959519999999999</c:v>
                </c:pt>
                <c:pt idx="148">
                  <c:v>-3.7825090000000001</c:v>
                </c:pt>
                <c:pt idx="149">
                  <c:v>-3.5275750000000001</c:v>
                </c:pt>
                <c:pt idx="150">
                  <c:v>-3.167818</c:v>
                </c:pt>
                <c:pt idx="151">
                  <c:v>-2.852274</c:v>
                </c:pt>
                <c:pt idx="152">
                  <c:v>-2.4686689999999998</c:v>
                </c:pt>
                <c:pt idx="153">
                  <c:v>-1.976561</c:v>
                </c:pt>
                <c:pt idx="154">
                  <c:v>-1.4680569999999999</c:v>
                </c:pt>
                <c:pt idx="155">
                  <c:v>-1.0604089999999999</c:v>
                </c:pt>
                <c:pt idx="156">
                  <c:v>-0.4264423</c:v>
                </c:pt>
                <c:pt idx="157">
                  <c:v>0.44694440000000002</c:v>
                </c:pt>
                <c:pt idx="158">
                  <c:v>0.9305194</c:v>
                </c:pt>
                <c:pt idx="159">
                  <c:v>1.35694</c:v>
                </c:pt>
                <c:pt idx="160">
                  <c:v>1.897896</c:v>
                </c:pt>
                <c:pt idx="161">
                  <c:v>2.3134199999999998</c:v>
                </c:pt>
                <c:pt idx="162">
                  <c:v>2.5499700000000001</c:v>
                </c:pt>
                <c:pt idx="163">
                  <c:v>2.9041260000000002</c:v>
                </c:pt>
                <c:pt idx="164">
                  <c:v>3.169788</c:v>
                </c:pt>
                <c:pt idx="165">
                  <c:v>3.5482499999999999</c:v>
                </c:pt>
                <c:pt idx="166">
                  <c:v>3.7858719999999999</c:v>
                </c:pt>
                <c:pt idx="167">
                  <c:v>3.8823880000000002</c:v>
                </c:pt>
                <c:pt idx="168">
                  <c:v>4.2909930000000003</c:v>
                </c:pt>
                <c:pt idx="169">
                  <c:v>4.4504729999999997</c:v>
                </c:pt>
                <c:pt idx="170">
                  <c:v>4.3785999999999996</c:v>
                </c:pt>
                <c:pt idx="171">
                  <c:v>4.4234439999999999</c:v>
                </c:pt>
                <c:pt idx="172">
                  <c:v>4.3728360000000004</c:v>
                </c:pt>
                <c:pt idx="173">
                  <c:v>4.1434660000000001</c:v>
                </c:pt>
                <c:pt idx="174">
                  <c:v>3.908493</c:v>
                </c:pt>
                <c:pt idx="175">
                  <c:v>3.5052989999999999</c:v>
                </c:pt>
                <c:pt idx="176">
                  <c:v>2.8759410000000001</c:v>
                </c:pt>
                <c:pt idx="177">
                  <c:v>2.517995</c:v>
                </c:pt>
                <c:pt idx="178">
                  <c:v>2.5811470000000001</c:v>
                </c:pt>
                <c:pt idx="179">
                  <c:v>1.7814049999999999</c:v>
                </c:pt>
                <c:pt idx="180">
                  <c:v>1.030554</c:v>
                </c:pt>
                <c:pt idx="181">
                  <c:v>3.431704E-2</c:v>
                </c:pt>
                <c:pt idx="182">
                  <c:v>-0.69885370000000002</c:v>
                </c:pt>
                <c:pt idx="183">
                  <c:v>-0.91771159999999996</c:v>
                </c:pt>
                <c:pt idx="184">
                  <c:v>-1.558881</c:v>
                </c:pt>
                <c:pt idx="185">
                  <c:v>-2.1078990000000002</c:v>
                </c:pt>
                <c:pt idx="186">
                  <c:v>-2.5731299999999999</c:v>
                </c:pt>
                <c:pt idx="187">
                  <c:v>-3.1788810000000001</c:v>
                </c:pt>
                <c:pt idx="188">
                  <c:v>-3.437548</c:v>
                </c:pt>
                <c:pt idx="189">
                  <c:v>-3.5138500000000001</c:v>
                </c:pt>
                <c:pt idx="190">
                  <c:v>-3.9605709999999998</c:v>
                </c:pt>
                <c:pt idx="191">
                  <c:v>-4.0532890000000004</c:v>
                </c:pt>
                <c:pt idx="192">
                  <c:v>-4.063707</c:v>
                </c:pt>
                <c:pt idx="193">
                  <c:v>-4.4745080000000002</c:v>
                </c:pt>
                <c:pt idx="194">
                  <c:v>-4.5751970000000002</c:v>
                </c:pt>
                <c:pt idx="195">
                  <c:v>-4.5639219999999998</c:v>
                </c:pt>
                <c:pt idx="196">
                  <c:v>-4.4845360000000003</c:v>
                </c:pt>
                <c:pt idx="197">
                  <c:v>-4.410177</c:v>
                </c:pt>
                <c:pt idx="198">
                  <c:v>-4.2053000000000003</c:v>
                </c:pt>
                <c:pt idx="199">
                  <c:v>-3.897078</c:v>
                </c:pt>
                <c:pt idx="200">
                  <c:v>-3.5332270000000001</c:v>
                </c:pt>
                <c:pt idx="201">
                  <c:v>-3.092911</c:v>
                </c:pt>
                <c:pt idx="202">
                  <c:v>-2.5391149999999998</c:v>
                </c:pt>
                <c:pt idx="203">
                  <c:v>-1.7674300000000001</c:v>
                </c:pt>
                <c:pt idx="204">
                  <c:v>-1.3109850000000001</c:v>
                </c:pt>
                <c:pt idx="205">
                  <c:v>-0.78756749999999998</c:v>
                </c:pt>
                <c:pt idx="206">
                  <c:v>0.15232190000000001</c:v>
                </c:pt>
                <c:pt idx="207">
                  <c:v>0.95348080000000002</c:v>
                </c:pt>
                <c:pt idx="208">
                  <c:v>1.300619</c:v>
                </c:pt>
                <c:pt idx="209">
                  <c:v>1.158101</c:v>
                </c:pt>
                <c:pt idx="210">
                  <c:v>2.3610129999999998</c:v>
                </c:pt>
                <c:pt idx="211">
                  <c:v>2.8388469999999999</c:v>
                </c:pt>
                <c:pt idx="212">
                  <c:v>3.0401579999999999</c:v>
                </c:pt>
                <c:pt idx="213">
                  <c:v>3.3660260000000002</c:v>
                </c:pt>
                <c:pt idx="214">
                  <c:v>3.5875180000000002</c:v>
                </c:pt>
                <c:pt idx="215">
                  <c:v>3.8295520000000001</c:v>
                </c:pt>
                <c:pt idx="216">
                  <c:v>3.80972</c:v>
                </c:pt>
                <c:pt idx="217">
                  <c:v>3.9270960000000001</c:v>
                </c:pt>
                <c:pt idx="218">
                  <c:v>4.2686739999999999</c:v>
                </c:pt>
                <c:pt idx="219">
                  <c:v>4.2760680000000004</c:v>
                </c:pt>
                <c:pt idx="220">
                  <c:v>4.2338529999999999</c:v>
                </c:pt>
                <c:pt idx="221">
                  <c:v>4.209816</c:v>
                </c:pt>
                <c:pt idx="222">
                  <c:v>4.0961439999999998</c:v>
                </c:pt>
                <c:pt idx="223">
                  <c:v>3.9430580000000002</c:v>
                </c:pt>
                <c:pt idx="224">
                  <c:v>3.7174589999999998</c:v>
                </c:pt>
                <c:pt idx="225">
                  <c:v>3.407934</c:v>
                </c:pt>
                <c:pt idx="226">
                  <c:v>2.9682710000000001</c:v>
                </c:pt>
                <c:pt idx="227">
                  <c:v>2.2517360000000002</c:v>
                </c:pt>
                <c:pt idx="228">
                  <c:v>1.644639</c:v>
                </c:pt>
                <c:pt idx="229">
                  <c:v>1.493913</c:v>
                </c:pt>
                <c:pt idx="230">
                  <c:v>0.61989059999999996</c:v>
                </c:pt>
                <c:pt idx="231">
                  <c:v>-0.14443829999999999</c:v>
                </c:pt>
                <c:pt idx="232">
                  <c:v>-1.056548</c:v>
                </c:pt>
                <c:pt idx="233">
                  <c:v>-0.44009219999999999</c:v>
                </c:pt>
                <c:pt idx="234">
                  <c:v>-1.680633</c:v>
                </c:pt>
                <c:pt idx="235">
                  <c:v>-2.1155300000000001</c:v>
                </c:pt>
                <c:pt idx="236">
                  <c:v>-2.3795999999999999</c:v>
                </c:pt>
                <c:pt idx="237">
                  <c:v>-2.9921440000000001</c:v>
                </c:pt>
                <c:pt idx="238">
                  <c:v>-3.080206</c:v>
                </c:pt>
                <c:pt idx="239">
                  <c:v>-3.3056899999999998</c:v>
                </c:pt>
                <c:pt idx="240">
                  <c:v>-3.6767509999999999</c:v>
                </c:pt>
                <c:pt idx="241">
                  <c:v>-3.6579570000000001</c:v>
                </c:pt>
                <c:pt idx="242">
                  <c:v>-3.7841490000000002</c:v>
                </c:pt>
                <c:pt idx="243">
                  <c:v>-3.9389620000000001</c:v>
                </c:pt>
                <c:pt idx="244">
                  <c:v>-3.983644</c:v>
                </c:pt>
                <c:pt idx="245">
                  <c:v>-4.0258130000000003</c:v>
                </c:pt>
                <c:pt idx="246">
                  <c:v>-4.0415349999999997</c:v>
                </c:pt>
                <c:pt idx="247">
                  <c:v>-3.9978579999999999</c:v>
                </c:pt>
                <c:pt idx="248">
                  <c:v>-3.912045</c:v>
                </c:pt>
                <c:pt idx="249">
                  <c:v>-3.7351779999999999</c:v>
                </c:pt>
                <c:pt idx="250">
                  <c:v>-3.4499330000000001</c:v>
                </c:pt>
                <c:pt idx="251">
                  <c:v>-3.0201500000000001</c:v>
                </c:pt>
                <c:pt idx="252">
                  <c:v>-2.4547270000000001</c:v>
                </c:pt>
                <c:pt idx="253">
                  <c:v>-1.6172839999999999</c:v>
                </c:pt>
                <c:pt idx="254">
                  <c:v>-1.349</c:v>
                </c:pt>
                <c:pt idx="255">
                  <c:v>-0.55303259999999999</c:v>
                </c:pt>
                <c:pt idx="256">
                  <c:v>-3.1538679999999999E-2</c:v>
                </c:pt>
                <c:pt idx="257">
                  <c:v>0.8854419</c:v>
                </c:pt>
                <c:pt idx="258">
                  <c:v>0.7068892</c:v>
                </c:pt>
                <c:pt idx="259">
                  <c:v>1.4801880000000001</c:v>
                </c:pt>
                <c:pt idx="260">
                  <c:v>1.995636</c:v>
                </c:pt>
                <c:pt idx="261">
                  <c:v>2.3016070000000002</c:v>
                </c:pt>
                <c:pt idx="262">
                  <c:v>2.8621020000000001</c:v>
                </c:pt>
                <c:pt idx="263">
                  <c:v>3.0547209999999998</c:v>
                </c:pt>
                <c:pt idx="264">
                  <c:v>3.2131889999999999</c:v>
                </c:pt>
                <c:pt idx="265">
                  <c:v>3.5665900000000001</c:v>
                </c:pt>
                <c:pt idx="266">
                  <c:v>3.6739000000000002</c:v>
                </c:pt>
                <c:pt idx="267">
                  <c:v>3.6413530000000001</c:v>
                </c:pt>
                <c:pt idx="268">
                  <c:v>3.822193</c:v>
                </c:pt>
                <c:pt idx="269">
                  <c:v>3.891613</c:v>
                </c:pt>
                <c:pt idx="270">
                  <c:v>3.8173940000000002</c:v>
                </c:pt>
                <c:pt idx="271">
                  <c:v>3.8673799999999998</c:v>
                </c:pt>
                <c:pt idx="272">
                  <c:v>3.8789020000000001</c:v>
                </c:pt>
                <c:pt idx="273">
                  <c:v>3.7643949999999999</c:v>
                </c:pt>
                <c:pt idx="274">
                  <c:v>3.6292249999999999</c:v>
                </c:pt>
                <c:pt idx="275">
                  <c:v>3.387124</c:v>
                </c:pt>
                <c:pt idx="276">
                  <c:v>2.9771990000000002</c:v>
                </c:pt>
                <c:pt idx="277">
                  <c:v>2.4231250000000002</c:v>
                </c:pt>
                <c:pt idx="278">
                  <c:v>1.744308</c:v>
                </c:pt>
                <c:pt idx="279">
                  <c:v>1.0212490000000001</c:v>
                </c:pt>
                <c:pt idx="280">
                  <c:v>0.70582319999999998</c:v>
                </c:pt>
                <c:pt idx="281">
                  <c:v>-0.1990972</c:v>
                </c:pt>
                <c:pt idx="282">
                  <c:v>-1.169116</c:v>
                </c:pt>
                <c:pt idx="283">
                  <c:v>-0.2157046</c:v>
                </c:pt>
                <c:pt idx="284">
                  <c:v>-1.989233</c:v>
                </c:pt>
                <c:pt idx="285">
                  <c:v>-1.9154279999999999</c:v>
                </c:pt>
                <c:pt idx="286">
                  <c:v>-1.9956769999999999</c:v>
                </c:pt>
                <c:pt idx="287">
                  <c:v>-2.8997999999999999</c:v>
                </c:pt>
                <c:pt idx="288">
                  <c:v>-2.8759709999999998</c:v>
                </c:pt>
                <c:pt idx="289">
                  <c:v>-2.9652409999999998</c:v>
                </c:pt>
                <c:pt idx="290">
                  <c:v>-3.475587</c:v>
                </c:pt>
                <c:pt idx="291">
                  <c:v>-3.559256</c:v>
                </c:pt>
                <c:pt idx="292">
                  <c:v>-3.5699019999999999</c:v>
                </c:pt>
                <c:pt idx="293">
                  <c:v>-3.7194060000000002</c:v>
                </c:pt>
                <c:pt idx="294">
                  <c:v>-3.7455090000000002</c:v>
                </c:pt>
                <c:pt idx="295">
                  <c:v>-3.7041230000000001</c:v>
                </c:pt>
                <c:pt idx="296">
                  <c:v>-3.6930860000000001</c:v>
                </c:pt>
                <c:pt idx="297">
                  <c:v>-3.6955830000000001</c:v>
                </c:pt>
                <c:pt idx="298">
                  <c:v>-3.6136140000000001</c:v>
                </c:pt>
                <c:pt idx="299">
                  <c:v>-3.4652189999999998</c:v>
                </c:pt>
                <c:pt idx="300">
                  <c:v>-3.2347079999999999</c:v>
                </c:pt>
                <c:pt idx="301">
                  <c:v>-2.8535010000000001</c:v>
                </c:pt>
                <c:pt idx="302">
                  <c:v>-2.3151459999999999</c:v>
                </c:pt>
                <c:pt idx="303">
                  <c:v>-1.6580490000000001</c:v>
                </c:pt>
                <c:pt idx="304">
                  <c:v>-0.99757090000000004</c:v>
                </c:pt>
                <c:pt idx="305">
                  <c:v>-0.37240289999999998</c:v>
                </c:pt>
                <c:pt idx="306">
                  <c:v>0.21598490000000001</c:v>
                </c:pt>
                <c:pt idx="307">
                  <c:v>0.79360699999999995</c:v>
                </c:pt>
                <c:pt idx="308">
                  <c:v>0.92209229999999998</c:v>
                </c:pt>
                <c:pt idx="309">
                  <c:v>1.5352049999999999</c:v>
                </c:pt>
                <c:pt idx="310">
                  <c:v>1.8671949999999999</c:v>
                </c:pt>
                <c:pt idx="311">
                  <c:v>2.1973699999999998</c:v>
                </c:pt>
                <c:pt idx="312">
                  <c:v>2.5918049999999999</c:v>
                </c:pt>
                <c:pt idx="313">
                  <c:v>2.838886</c:v>
                </c:pt>
                <c:pt idx="314">
                  <c:v>2.9627659999999998</c:v>
                </c:pt>
                <c:pt idx="315">
                  <c:v>3.1720090000000001</c:v>
                </c:pt>
                <c:pt idx="316">
                  <c:v>3.365977</c:v>
                </c:pt>
                <c:pt idx="317">
                  <c:v>3.386266</c:v>
                </c:pt>
                <c:pt idx="318">
                  <c:v>3.4928050000000002</c:v>
                </c:pt>
                <c:pt idx="319">
                  <c:v>3.5699770000000002</c:v>
                </c:pt>
                <c:pt idx="320">
                  <c:v>3.493233</c:v>
                </c:pt>
                <c:pt idx="321">
                  <c:v>3.4835769999999999</c:v>
                </c:pt>
                <c:pt idx="322">
                  <c:v>3.499212</c:v>
                </c:pt>
                <c:pt idx="323">
                  <c:v>3.4328270000000001</c:v>
                </c:pt>
                <c:pt idx="324">
                  <c:v>3.3440850000000002</c:v>
                </c:pt>
                <c:pt idx="325">
                  <c:v>3.1513010000000001</c:v>
                </c:pt>
                <c:pt idx="326">
                  <c:v>2.7928609999999998</c:v>
                </c:pt>
                <c:pt idx="327">
                  <c:v>2.2881279999999999</c:v>
                </c:pt>
                <c:pt idx="328">
                  <c:v>1.66801</c:v>
                </c:pt>
                <c:pt idx="329">
                  <c:v>1.0105599999999999</c:v>
                </c:pt>
                <c:pt idx="330">
                  <c:v>0.38916489999999998</c:v>
                </c:pt>
                <c:pt idx="331">
                  <c:v>-0.23155510000000001</c:v>
                </c:pt>
                <c:pt idx="332">
                  <c:v>-0.62088449999999995</c:v>
                </c:pt>
                <c:pt idx="333">
                  <c:v>-1.1364369999999999</c:v>
                </c:pt>
                <c:pt idx="334">
                  <c:v>-1.50925</c:v>
                </c:pt>
                <c:pt idx="335">
                  <c:v>-1.839977</c:v>
                </c:pt>
                <c:pt idx="336">
                  <c:v>-2.176936</c:v>
                </c:pt>
                <c:pt idx="337">
                  <c:v>-2.4291269999999998</c:v>
                </c:pt>
                <c:pt idx="338">
                  <c:v>-2.6582659999999998</c:v>
                </c:pt>
                <c:pt idx="339">
                  <c:v>-2.8399079999999999</c:v>
                </c:pt>
                <c:pt idx="340">
                  <c:v>-3.0229879999999998</c:v>
                </c:pt>
                <c:pt idx="341">
                  <c:v>-3.22214</c:v>
                </c:pt>
                <c:pt idx="342">
                  <c:v>-3.30274</c:v>
                </c:pt>
                <c:pt idx="343">
                  <c:v>-3.3587539999999998</c:v>
                </c:pt>
                <c:pt idx="344">
                  <c:v>-3.4605790000000001</c:v>
                </c:pt>
                <c:pt idx="345">
                  <c:v>-3.461954</c:v>
                </c:pt>
                <c:pt idx="346">
                  <c:v>-3.414177</c:v>
                </c:pt>
                <c:pt idx="347">
                  <c:v>-3.3976929999999999</c:v>
                </c:pt>
                <c:pt idx="348">
                  <c:v>-3.3313999999999999</c:v>
                </c:pt>
                <c:pt idx="349">
                  <c:v>-3.1881550000000001</c:v>
                </c:pt>
                <c:pt idx="350">
                  <c:v>-2.9638049999999998</c:v>
                </c:pt>
                <c:pt idx="351">
                  <c:v>-2.6071499999999999</c:v>
                </c:pt>
                <c:pt idx="352">
                  <c:v>-2.1118790000000001</c:v>
                </c:pt>
                <c:pt idx="353">
                  <c:v>-1.5253829999999999</c:v>
                </c:pt>
                <c:pt idx="354">
                  <c:v>-0.90729420000000005</c:v>
                </c:pt>
                <c:pt idx="355">
                  <c:v>-0.30980180000000002</c:v>
                </c:pt>
                <c:pt idx="356">
                  <c:v>0.24936220000000001</c:v>
                </c:pt>
                <c:pt idx="357">
                  <c:v>0.73263880000000003</c:v>
                </c:pt>
                <c:pt idx="358">
                  <c:v>1.110182</c:v>
                </c:pt>
                <c:pt idx="359">
                  <c:v>1.5190870000000001</c:v>
                </c:pt>
                <c:pt idx="360">
                  <c:v>1.821458</c:v>
                </c:pt>
                <c:pt idx="361">
                  <c:v>2.114465</c:v>
                </c:pt>
                <c:pt idx="362">
                  <c:v>2.3037139999999998</c:v>
                </c:pt>
                <c:pt idx="363">
                  <c:v>2.5188280000000001</c:v>
                </c:pt>
                <c:pt idx="364">
                  <c:v>2.7157049999999998</c:v>
                </c:pt>
                <c:pt idx="365">
                  <c:v>2.8292600000000001</c:v>
                </c:pt>
                <c:pt idx="366">
                  <c:v>3.014561</c:v>
                </c:pt>
                <c:pt idx="367">
                  <c:v>3.1052110000000002</c:v>
                </c:pt>
                <c:pt idx="368">
                  <c:v>3.140695</c:v>
                </c:pt>
                <c:pt idx="369">
                  <c:v>3.2552110000000001</c:v>
                </c:pt>
                <c:pt idx="370">
                  <c:v>3.2385130000000002</c:v>
                </c:pt>
                <c:pt idx="371">
                  <c:v>3.1994690000000001</c:v>
                </c:pt>
                <c:pt idx="372">
                  <c:v>3.2009829999999999</c:v>
                </c:pt>
                <c:pt idx="373">
                  <c:v>3.152034</c:v>
                </c:pt>
                <c:pt idx="374">
                  <c:v>3.0508959999999998</c:v>
                </c:pt>
                <c:pt idx="375">
                  <c:v>2.8535849999999998</c:v>
                </c:pt>
                <c:pt idx="376">
                  <c:v>2.5141830000000001</c:v>
                </c:pt>
                <c:pt idx="377">
                  <c:v>2.0613739999999998</c:v>
                </c:pt>
                <c:pt idx="378">
                  <c:v>1.5108820000000001</c:v>
                </c:pt>
                <c:pt idx="379">
                  <c:v>0.90770240000000002</c:v>
                </c:pt>
                <c:pt idx="380">
                  <c:v>0.31912990000000002</c:v>
                </c:pt>
                <c:pt idx="381">
                  <c:v>-0.25729360000000001</c:v>
                </c:pt>
                <c:pt idx="382">
                  <c:v>-0.66341910000000004</c:v>
                </c:pt>
                <c:pt idx="383">
                  <c:v>-1.1282369999999999</c:v>
                </c:pt>
                <c:pt idx="384">
                  <c:v>-1.480758</c:v>
                </c:pt>
                <c:pt idx="385">
                  <c:v>-1.7873349999999999</c:v>
                </c:pt>
                <c:pt idx="386">
                  <c:v>-2.0492870000000001</c:v>
                </c:pt>
                <c:pt idx="387">
                  <c:v>-2.2602329999999999</c:v>
                </c:pt>
                <c:pt idx="388">
                  <c:v>-2.4298500000000001</c:v>
                </c:pt>
                <c:pt idx="389">
                  <c:v>-2.5813670000000002</c:v>
                </c:pt>
                <c:pt idx="390">
                  <c:v>-2.7196030000000002</c:v>
                </c:pt>
                <c:pt idx="391">
                  <c:v>-2.8400409999999998</c:v>
                </c:pt>
                <c:pt idx="392">
                  <c:v>-2.9392209999999999</c:v>
                </c:pt>
                <c:pt idx="393">
                  <c:v>-2.98434</c:v>
                </c:pt>
                <c:pt idx="394">
                  <c:v>-3.0743960000000001</c:v>
                </c:pt>
                <c:pt idx="395">
                  <c:v>-3.0802360000000002</c:v>
                </c:pt>
                <c:pt idx="396">
                  <c:v>-3.0665740000000001</c:v>
                </c:pt>
                <c:pt idx="397">
                  <c:v>-3.0457320000000001</c:v>
                </c:pt>
                <c:pt idx="398">
                  <c:v>-3.0062090000000001</c:v>
                </c:pt>
                <c:pt idx="399">
                  <c:v>-2.8985050000000001</c:v>
                </c:pt>
                <c:pt idx="400">
                  <c:v>-2.7032150000000001</c:v>
                </c:pt>
                <c:pt idx="401">
                  <c:v>-2.3860809999999999</c:v>
                </c:pt>
                <c:pt idx="402">
                  <c:v>-1.936409</c:v>
                </c:pt>
                <c:pt idx="403">
                  <c:v>-1.400819</c:v>
                </c:pt>
                <c:pt idx="404">
                  <c:v>-0.82470549999999998</c:v>
                </c:pt>
                <c:pt idx="405">
                  <c:v>-0.25499889999999997</c:v>
                </c:pt>
                <c:pt idx="406">
                  <c:v>0.27705210000000002</c:v>
                </c:pt>
                <c:pt idx="407">
                  <c:v>0.73972579999999999</c:v>
                </c:pt>
                <c:pt idx="408">
                  <c:v>1.10507</c:v>
                </c:pt>
                <c:pt idx="409">
                  <c:v>1.4910779999999999</c:v>
                </c:pt>
                <c:pt idx="410">
                  <c:v>1.7566360000000001</c:v>
                </c:pt>
                <c:pt idx="411">
                  <c:v>1.9912879999999999</c:v>
                </c:pt>
                <c:pt idx="412">
                  <c:v>2.161959</c:v>
                </c:pt>
                <c:pt idx="413">
                  <c:v>2.2891490000000001</c:v>
                </c:pt>
                <c:pt idx="414">
                  <c:v>2.4017240000000002</c:v>
                </c:pt>
                <c:pt idx="415">
                  <c:v>2.5084300000000002</c:v>
                </c:pt>
                <c:pt idx="416">
                  <c:v>2.6077560000000002</c:v>
                </c:pt>
                <c:pt idx="417">
                  <c:v>2.684933</c:v>
                </c:pt>
                <c:pt idx="418">
                  <c:v>2.7519990000000001</c:v>
                </c:pt>
                <c:pt idx="419">
                  <c:v>2.8368669999999998</c:v>
                </c:pt>
                <c:pt idx="420">
                  <c:v>2.8580079999999999</c:v>
                </c:pt>
                <c:pt idx="421">
                  <c:v>2.8599399999999999</c:v>
                </c:pt>
                <c:pt idx="422">
                  <c:v>2.8604259999999999</c:v>
                </c:pt>
                <c:pt idx="423">
                  <c:v>2.8364929999999999</c:v>
                </c:pt>
                <c:pt idx="424">
                  <c:v>2.7583310000000001</c:v>
                </c:pt>
                <c:pt idx="425">
                  <c:v>2.5996920000000001</c:v>
                </c:pt>
                <c:pt idx="426">
                  <c:v>2.3133689999999998</c:v>
                </c:pt>
                <c:pt idx="427">
                  <c:v>1.9083829999999999</c:v>
                </c:pt>
                <c:pt idx="428">
                  <c:v>1.405036</c:v>
                </c:pt>
                <c:pt idx="429">
                  <c:v>0.8392617</c:v>
                </c:pt>
                <c:pt idx="430">
                  <c:v>0.27954620000000002</c:v>
                </c:pt>
                <c:pt idx="431">
                  <c:v>-0.26593430000000001</c:v>
                </c:pt>
                <c:pt idx="432">
                  <c:v>-0.67087079999999999</c:v>
                </c:pt>
                <c:pt idx="433">
                  <c:v>-1.103405</c:v>
                </c:pt>
                <c:pt idx="434">
                  <c:v>-1.428593</c:v>
                </c:pt>
                <c:pt idx="435">
                  <c:v>-1.6964539999999999</c:v>
                </c:pt>
                <c:pt idx="436">
                  <c:v>-1.908574</c:v>
                </c:pt>
                <c:pt idx="437">
                  <c:v>-2.0595110000000001</c:v>
                </c:pt>
                <c:pt idx="438">
                  <c:v>-2.184577</c:v>
                </c:pt>
                <c:pt idx="439">
                  <c:v>-2.2904420000000001</c:v>
                </c:pt>
                <c:pt idx="440">
                  <c:v>-2.3864779999999999</c:v>
                </c:pt>
                <c:pt idx="441">
                  <c:v>-2.485287</c:v>
                </c:pt>
                <c:pt idx="442">
                  <c:v>-2.5640149999999999</c:v>
                </c:pt>
                <c:pt idx="443">
                  <c:v>-2.6083889999999998</c:v>
                </c:pt>
                <c:pt idx="444">
                  <c:v>-2.6905239999999999</c:v>
                </c:pt>
                <c:pt idx="445">
                  <c:v>-2.7163970000000002</c:v>
                </c:pt>
                <c:pt idx="446">
                  <c:v>-2.7255090000000002</c:v>
                </c:pt>
                <c:pt idx="447">
                  <c:v>-2.7188469999999998</c:v>
                </c:pt>
                <c:pt idx="448">
                  <c:v>-2.6908180000000002</c:v>
                </c:pt>
                <c:pt idx="449">
                  <c:v>-2.6054520000000001</c:v>
                </c:pt>
                <c:pt idx="450">
                  <c:v>-2.4417239999999998</c:v>
                </c:pt>
                <c:pt idx="451">
                  <c:v>-2.1670229999999999</c:v>
                </c:pt>
                <c:pt idx="452">
                  <c:v>-1.765244</c:v>
                </c:pt>
                <c:pt idx="453">
                  <c:v>-1.272543</c:v>
                </c:pt>
                <c:pt idx="454">
                  <c:v>-0.73287840000000004</c:v>
                </c:pt>
                <c:pt idx="455">
                  <c:v>-0.19390170000000001</c:v>
                </c:pt>
                <c:pt idx="456">
                  <c:v>0.30550250000000001</c:v>
                </c:pt>
                <c:pt idx="457">
                  <c:v>0.72869050000000002</c:v>
                </c:pt>
                <c:pt idx="458">
                  <c:v>1.073941</c:v>
                </c:pt>
                <c:pt idx="459">
                  <c:v>1.399608</c:v>
                </c:pt>
                <c:pt idx="460">
                  <c:v>1.622797</c:v>
                </c:pt>
                <c:pt idx="461">
                  <c:v>1.8121750000000001</c:v>
                </c:pt>
                <c:pt idx="462">
                  <c:v>1.9416199999999999</c:v>
                </c:pt>
                <c:pt idx="463">
                  <c:v>2.0378989999999999</c:v>
                </c:pt>
                <c:pt idx="464">
                  <c:v>2.121051</c:v>
                </c:pt>
                <c:pt idx="465">
                  <c:v>2.202013</c:v>
                </c:pt>
                <c:pt idx="466">
                  <c:v>2.2805810000000002</c:v>
                </c:pt>
                <c:pt idx="467">
                  <c:v>2.3432270000000002</c:v>
                </c:pt>
                <c:pt idx="468">
                  <c:v>2.4037169999999999</c:v>
                </c:pt>
                <c:pt idx="469">
                  <c:v>2.4753910000000001</c:v>
                </c:pt>
                <c:pt idx="470">
                  <c:v>2.5067560000000002</c:v>
                </c:pt>
                <c:pt idx="471">
                  <c:v>2.5209899999999998</c:v>
                </c:pt>
                <c:pt idx="472">
                  <c:v>2.5261490000000002</c:v>
                </c:pt>
                <c:pt idx="473">
                  <c:v>2.5092829999999999</c:v>
                </c:pt>
                <c:pt idx="474">
                  <c:v>2.4460820000000001</c:v>
                </c:pt>
                <c:pt idx="475">
                  <c:v>2.31595</c:v>
                </c:pt>
                <c:pt idx="476">
                  <c:v>2.0733290000000002</c:v>
                </c:pt>
                <c:pt idx="477">
                  <c:v>1.7161040000000001</c:v>
                </c:pt>
                <c:pt idx="478">
                  <c:v>1.2602009999999999</c:v>
                </c:pt>
                <c:pt idx="479">
                  <c:v>0.73877400000000004</c:v>
                </c:pt>
                <c:pt idx="480">
                  <c:v>0.21890699999999999</c:v>
                </c:pt>
                <c:pt idx="481">
                  <c:v>-0.28016639999999998</c:v>
                </c:pt>
                <c:pt idx="482">
                  <c:v>-0.65753479999999997</c:v>
                </c:pt>
                <c:pt idx="483">
                  <c:v>-1.0299910000000001</c:v>
                </c:pt>
                <c:pt idx="484">
                  <c:v>-1.3019499999999999</c:v>
                </c:pt>
                <c:pt idx="485">
                  <c:v>-1.5195320000000001</c:v>
                </c:pt>
                <c:pt idx="486">
                  <c:v>-1.6939599999999999</c:v>
                </c:pt>
                <c:pt idx="487">
                  <c:v>-1.821008</c:v>
                </c:pt>
                <c:pt idx="488">
                  <c:v>-1.928064</c:v>
                </c:pt>
                <c:pt idx="489">
                  <c:v>-2.0222699999999998</c:v>
                </c:pt>
                <c:pt idx="490">
                  <c:v>-2.1016520000000001</c:v>
                </c:pt>
                <c:pt idx="491">
                  <c:v>-2.1776179999999998</c:v>
                </c:pt>
                <c:pt idx="492">
                  <c:v>-2.2429030000000001</c:v>
                </c:pt>
                <c:pt idx="493">
                  <c:v>-2.2816350000000001</c:v>
                </c:pt>
                <c:pt idx="494">
                  <c:v>-2.3504320000000001</c:v>
                </c:pt>
                <c:pt idx="495">
                  <c:v>-2.3787910000000001</c:v>
                </c:pt>
                <c:pt idx="496">
                  <c:v>-2.3935620000000002</c:v>
                </c:pt>
                <c:pt idx="497">
                  <c:v>-2.3912710000000001</c:v>
                </c:pt>
                <c:pt idx="498">
                  <c:v>-2.3669150000000001</c:v>
                </c:pt>
                <c:pt idx="499">
                  <c:v>-2.292316</c:v>
                </c:pt>
                <c:pt idx="500">
                  <c:v>-2.1500010000000001</c:v>
                </c:pt>
                <c:pt idx="501">
                  <c:v>-1.912682</c:v>
                </c:pt>
                <c:pt idx="502">
                  <c:v>-1.5621419999999999</c:v>
                </c:pt>
                <c:pt idx="503">
                  <c:v>-1.1255729999999999</c:v>
                </c:pt>
                <c:pt idx="504">
                  <c:v>-0.64261820000000003</c:v>
                </c:pt>
                <c:pt idx="505">
                  <c:v>-0.1568872</c:v>
                </c:pt>
                <c:pt idx="506">
                  <c:v>0.29363289999999997</c:v>
                </c:pt>
                <c:pt idx="507">
                  <c:v>0.67263850000000003</c:v>
                </c:pt>
                <c:pt idx="508">
                  <c:v>0.98045230000000005</c:v>
                </c:pt>
                <c:pt idx="509">
                  <c:v>1.256318</c:v>
                </c:pt>
                <c:pt idx="510">
                  <c:v>1.4418629999999999</c:v>
                </c:pt>
                <c:pt idx="511">
                  <c:v>1.603675</c:v>
                </c:pt>
                <c:pt idx="512">
                  <c:v>1.7146079999999999</c:v>
                </c:pt>
                <c:pt idx="513">
                  <c:v>1.7941929999999999</c:v>
                </c:pt>
                <c:pt idx="514">
                  <c:v>1.8641749999999999</c:v>
                </c:pt>
                <c:pt idx="515">
                  <c:v>1.923619</c:v>
                </c:pt>
                <c:pt idx="516">
                  <c:v>1.98665</c:v>
                </c:pt>
                <c:pt idx="517">
                  <c:v>2.037668</c:v>
                </c:pt>
                <c:pt idx="518">
                  <c:v>2.0886719999999999</c:v>
                </c:pt>
                <c:pt idx="519">
                  <c:v>2.15029</c:v>
                </c:pt>
                <c:pt idx="520">
                  <c:v>2.1826219999999998</c:v>
                </c:pt>
                <c:pt idx="521">
                  <c:v>2.198369</c:v>
                </c:pt>
                <c:pt idx="522">
                  <c:v>2.203935</c:v>
                </c:pt>
                <c:pt idx="523">
                  <c:v>2.1885629999999998</c:v>
                </c:pt>
                <c:pt idx="524">
                  <c:v>2.1328830000000001</c:v>
                </c:pt>
                <c:pt idx="525">
                  <c:v>2.0191300000000001</c:v>
                </c:pt>
                <c:pt idx="526">
                  <c:v>1.8094539999999999</c:v>
                </c:pt>
                <c:pt idx="527">
                  <c:v>1.501957</c:v>
                </c:pt>
                <c:pt idx="528">
                  <c:v>1.1078399999999999</c:v>
                </c:pt>
                <c:pt idx="529">
                  <c:v>0.65287640000000002</c:v>
                </c:pt>
                <c:pt idx="530">
                  <c:v>0.19114010000000001</c:v>
                </c:pt>
                <c:pt idx="531">
                  <c:v>-0.25190829999999997</c:v>
                </c:pt>
                <c:pt idx="532">
                  <c:v>-0.59881589999999996</c:v>
                </c:pt>
                <c:pt idx="533">
                  <c:v>-0.92884149999999999</c:v>
                </c:pt>
                <c:pt idx="534">
                  <c:v>-1.161225</c:v>
                </c:pt>
                <c:pt idx="535">
                  <c:v>-1.3420030000000001</c:v>
                </c:pt>
                <c:pt idx="536">
                  <c:v>-1.484963</c:v>
                </c:pt>
                <c:pt idx="537">
                  <c:v>-1.5877870000000001</c:v>
                </c:pt>
                <c:pt idx="538">
                  <c:v>-1.676571</c:v>
                </c:pt>
                <c:pt idx="539">
                  <c:v>-1.7577940000000001</c:v>
                </c:pt>
                <c:pt idx="540">
                  <c:v>-1.8266039999999999</c:v>
                </c:pt>
                <c:pt idx="541">
                  <c:v>-1.8888720000000001</c:v>
                </c:pt>
                <c:pt idx="542">
                  <c:v>-1.941298</c:v>
                </c:pt>
                <c:pt idx="543">
                  <c:v>-1.975543</c:v>
                </c:pt>
                <c:pt idx="544">
                  <c:v>-2.036537</c:v>
                </c:pt>
                <c:pt idx="545">
                  <c:v>-2.0647090000000001</c:v>
                </c:pt>
                <c:pt idx="546">
                  <c:v>-2.0797379999999999</c:v>
                </c:pt>
                <c:pt idx="547">
                  <c:v>-2.0731160000000002</c:v>
                </c:pt>
                <c:pt idx="548">
                  <c:v>-2.0454180000000002</c:v>
                </c:pt>
                <c:pt idx="549">
                  <c:v>-1.9789950000000001</c:v>
                </c:pt>
                <c:pt idx="550">
                  <c:v>-1.859318</c:v>
                </c:pt>
                <c:pt idx="551">
                  <c:v>-1.660998</c:v>
                </c:pt>
                <c:pt idx="552">
                  <c:v>-1.3643380000000001</c:v>
                </c:pt>
                <c:pt idx="553">
                  <c:v>-0.98854690000000001</c:v>
                </c:pt>
                <c:pt idx="554">
                  <c:v>-0.56692279999999995</c:v>
                </c:pt>
                <c:pt idx="555">
                  <c:v>-0.14025879999999999</c:v>
                </c:pt>
                <c:pt idx="556">
                  <c:v>0.25934849999999998</c:v>
                </c:pt>
                <c:pt idx="557">
                  <c:v>0.59326789999999996</c:v>
                </c:pt>
                <c:pt idx="558">
                  <c:v>0.87047589999999997</c:v>
                </c:pt>
                <c:pt idx="559">
                  <c:v>1.103504</c:v>
                </c:pt>
                <c:pt idx="560">
                  <c:v>1.2640899999999999</c:v>
                </c:pt>
                <c:pt idx="561">
                  <c:v>1.3945369999999999</c:v>
                </c:pt>
                <c:pt idx="562">
                  <c:v>1.490953</c:v>
                </c:pt>
                <c:pt idx="563">
                  <c:v>1.560012</c:v>
                </c:pt>
                <c:pt idx="564">
                  <c:v>1.617731</c:v>
                </c:pt>
                <c:pt idx="565">
                  <c:v>1.664714</c:v>
                </c:pt>
                <c:pt idx="566">
                  <c:v>1.7133620000000001</c:v>
                </c:pt>
                <c:pt idx="567">
                  <c:v>1.754864</c:v>
                </c:pt>
                <c:pt idx="568">
                  <c:v>1.79887</c:v>
                </c:pt>
                <c:pt idx="569">
                  <c:v>1.853423</c:v>
                </c:pt>
                <c:pt idx="570">
                  <c:v>1.879289</c:v>
                </c:pt>
                <c:pt idx="571">
                  <c:v>1.892868</c:v>
                </c:pt>
                <c:pt idx="572">
                  <c:v>1.8971009999999999</c:v>
                </c:pt>
                <c:pt idx="573">
                  <c:v>1.8803700000000001</c:v>
                </c:pt>
                <c:pt idx="574">
                  <c:v>1.8331630000000001</c:v>
                </c:pt>
                <c:pt idx="575">
                  <c:v>1.7365159999999999</c:v>
                </c:pt>
                <c:pt idx="576">
                  <c:v>1.55792</c:v>
                </c:pt>
                <c:pt idx="577">
                  <c:v>1.2982739999999999</c:v>
                </c:pt>
                <c:pt idx="578">
                  <c:v>0.96366629999999998</c:v>
                </c:pt>
                <c:pt idx="579">
                  <c:v>0.57561600000000002</c:v>
                </c:pt>
                <c:pt idx="580">
                  <c:v>0.1764162</c:v>
                </c:pt>
                <c:pt idx="581">
                  <c:v>-0.2104335</c:v>
                </c:pt>
                <c:pt idx="582">
                  <c:v>-0.52379319999999996</c:v>
                </c:pt>
                <c:pt idx="583">
                  <c:v>-0.815774</c:v>
                </c:pt>
                <c:pt idx="584">
                  <c:v>-1.0154650000000001</c:v>
                </c:pt>
                <c:pt idx="585">
                  <c:v>-1.1715549999999999</c:v>
                </c:pt>
                <c:pt idx="586">
                  <c:v>-1.2868759999999999</c:v>
                </c:pt>
                <c:pt idx="587">
                  <c:v>-1.3698980000000001</c:v>
                </c:pt>
                <c:pt idx="588">
                  <c:v>-1.4449920000000001</c:v>
                </c:pt>
                <c:pt idx="589">
                  <c:v>-1.5108250000000001</c:v>
                </c:pt>
                <c:pt idx="590">
                  <c:v>-1.5672200000000001</c:v>
                </c:pt>
                <c:pt idx="591">
                  <c:v>-1.6164270000000001</c:v>
                </c:pt>
                <c:pt idx="592">
                  <c:v>-1.6593359999999999</c:v>
                </c:pt>
                <c:pt idx="593">
                  <c:v>-1.690561</c:v>
                </c:pt>
                <c:pt idx="594">
                  <c:v>-1.7436419999999999</c:v>
                </c:pt>
                <c:pt idx="595">
                  <c:v>-1.771722</c:v>
                </c:pt>
                <c:pt idx="596">
                  <c:v>-1.784424</c:v>
                </c:pt>
                <c:pt idx="597">
                  <c:v>-1.7745880000000001</c:v>
                </c:pt>
                <c:pt idx="598">
                  <c:v>-1.7468399999999999</c:v>
                </c:pt>
                <c:pt idx="599">
                  <c:v>-1.6896549999999999</c:v>
                </c:pt>
                <c:pt idx="600">
                  <c:v>-1.589906</c:v>
                </c:pt>
                <c:pt idx="601">
                  <c:v>-1.4236899999999999</c:v>
                </c:pt>
                <c:pt idx="602">
                  <c:v>-1.174966</c:v>
                </c:pt>
                <c:pt idx="603">
                  <c:v>-0.8584368</c:v>
                </c:pt>
                <c:pt idx="604">
                  <c:v>-0.49962230000000002</c:v>
                </c:pt>
                <c:pt idx="605">
                  <c:v>-0.1333415</c:v>
                </c:pt>
                <c:pt idx="606">
                  <c:v>0.21439620000000001</c:v>
                </c:pt>
                <c:pt idx="607">
                  <c:v>0.50985910000000001</c:v>
                </c:pt>
                <c:pt idx="608">
                  <c:v>0.75647279999999995</c:v>
                </c:pt>
                <c:pt idx="609">
                  <c:v>0.95514290000000002</c:v>
                </c:pt>
                <c:pt idx="610">
                  <c:v>1.0946180000000001</c:v>
                </c:pt>
                <c:pt idx="611">
                  <c:v>1.2034670000000001</c:v>
                </c:pt>
                <c:pt idx="612">
                  <c:v>1.2816810000000001</c:v>
                </c:pt>
                <c:pt idx="613">
                  <c:v>1.3441350000000001</c:v>
                </c:pt>
                <c:pt idx="614">
                  <c:v>1.38775</c:v>
                </c:pt>
                <c:pt idx="615">
                  <c:v>1.423584</c:v>
                </c:pt>
                <c:pt idx="616">
                  <c:v>1.462272</c:v>
                </c:pt>
                <c:pt idx="617">
                  <c:v>1.4923169999999999</c:v>
                </c:pt>
                <c:pt idx="618">
                  <c:v>1.529979</c:v>
                </c:pt>
                <c:pt idx="619">
                  <c:v>1.5774840000000001</c:v>
                </c:pt>
                <c:pt idx="620">
                  <c:v>1.5994889999999999</c:v>
                </c:pt>
                <c:pt idx="621">
                  <c:v>1.6116539999999999</c:v>
                </c:pt>
                <c:pt idx="622">
                  <c:v>1.6123780000000001</c:v>
                </c:pt>
                <c:pt idx="623">
                  <c:v>1.5944419999999999</c:v>
                </c:pt>
                <c:pt idx="624">
                  <c:v>1.5538069999999999</c:v>
                </c:pt>
                <c:pt idx="625">
                  <c:v>1.4733290000000001</c:v>
                </c:pt>
                <c:pt idx="626">
                  <c:v>1.3273969999999999</c:v>
                </c:pt>
                <c:pt idx="627">
                  <c:v>1.1133740000000001</c:v>
                </c:pt>
                <c:pt idx="628">
                  <c:v>0.83466289999999999</c:v>
                </c:pt>
                <c:pt idx="629">
                  <c:v>0.50758789999999998</c:v>
                </c:pt>
                <c:pt idx="630">
                  <c:v>0.1624584</c:v>
                </c:pt>
                <c:pt idx="631">
                  <c:v>-0.17075109999999999</c:v>
                </c:pt>
                <c:pt idx="632">
                  <c:v>-0.45062849999999999</c:v>
                </c:pt>
                <c:pt idx="633">
                  <c:v>-0.70250000000000001</c:v>
                </c:pt>
                <c:pt idx="634">
                  <c:v>-0.87386079999999999</c:v>
                </c:pt>
                <c:pt idx="635">
                  <c:v>-1.0064839999999999</c:v>
                </c:pt>
                <c:pt idx="636">
                  <c:v>-1.1015470000000001</c:v>
                </c:pt>
                <c:pt idx="637">
                  <c:v>-1.172493</c:v>
                </c:pt>
                <c:pt idx="638">
                  <c:v>-1.2347349999999999</c:v>
                </c:pt>
                <c:pt idx="639">
                  <c:v>-1.287555</c:v>
                </c:pt>
                <c:pt idx="640">
                  <c:v>-1.3318970000000001</c:v>
                </c:pt>
                <c:pt idx="641">
                  <c:v>-1.3700049999999999</c:v>
                </c:pt>
                <c:pt idx="642">
                  <c:v>-1.404617</c:v>
                </c:pt>
                <c:pt idx="643">
                  <c:v>-1.4319850000000001</c:v>
                </c:pt>
                <c:pt idx="644">
                  <c:v>-1.4734750000000001</c:v>
                </c:pt>
                <c:pt idx="645">
                  <c:v>-1.499447</c:v>
                </c:pt>
                <c:pt idx="646">
                  <c:v>-1.509498</c:v>
                </c:pt>
                <c:pt idx="647">
                  <c:v>-1.4980629999999999</c:v>
                </c:pt>
                <c:pt idx="648">
                  <c:v>-1.4749239999999999</c:v>
                </c:pt>
                <c:pt idx="649">
                  <c:v>-1.426218</c:v>
                </c:pt>
                <c:pt idx="650">
                  <c:v>-1.3455809999999999</c:v>
                </c:pt>
                <c:pt idx="651">
                  <c:v>-1.2095929999999999</c:v>
                </c:pt>
                <c:pt idx="652">
                  <c:v>-1.0046569999999999</c:v>
                </c:pt>
                <c:pt idx="653">
                  <c:v>-0.74132560000000003</c:v>
                </c:pt>
                <c:pt idx="654">
                  <c:v>-0.4389923</c:v>
                </c:pt>
                <c:pt idx="655">
                  <c:v>-0.12690029999999999</c:v>
                </c:pt>
                <c:pt idx="656">
                  <c:v>0.1706104</c:v>
                </c:pt>
                <c:pt idx="657">
                  <c:v>0.42789250000000001</c:v>
                </c:pt>
                <c:pt idx="658">
                  <c:v>0.64352690000000001</c:v>
                </c:pt>
                <c:pt idx="659">
                  <c:v>0.81461689999999998</c:v>
                </c:pt>
                <c:pt idx="660">
                  <c:v>0.9369516</c:v>
                </c:pt>
                <c:pt idx="661">
                  <c:v>1.0286999999999999</c:v>
                </c:pt>
                <c:pt idx="662">
                  <c:v>1.0933409999999999</c:v>
                </c:pt>
                <c:pt idx="663">
                  <c:v>1.1450020000000001</c:v>
                </c:pt>
                <c:pt idx="664">
                  <c:v>1.177916</c:v>
                </c:pt>
                <c:pt idx="665">
                  <c:v>1.2046859999999999</c:v>
                </c:pt>
                <c:pt idx="666">
                  <c:v>1.234013</c:v>
                </c:pt>
                <c:pt idx="667">
                  <c:v>1.256607</c:v>
                </c:pt>
                <c:pt idx="668">
                  <c:v>1.287706</c:v>
                </c:pt>
                <c:pt idx="669">
                  <c:v>1.326052</c:v>
                </c:pt>
                <c:pt idx="670">
                  <c:v>1.345154</c:v>
                </c:pt>
                <c:pt idx="671">
                  <c:v>1.3569230000000001</c:v>
                </c:pt>
                <c:pt idx="672">
                  <c:v>1.3574710000000001</c:v>
                </c:pt>
                <c:pt idx="673">
                  <c:v>1.3410679999999999</c:v>
                </c:pt>
                <c:pt idx="674">
                  <c:v>1.305274</c:v>
                </c:pt>
                <c:pt idx="675">
                  <c:v>1.236256</c:v>
                </c:pt>
                <c:pt idx="676">
                  <c:v>1.1171439999999999</c:v>
                </c:pt>
                <c:pt idx="677">
                  <c:v>0.94374910000000001</c:v>
                </c:pt>
                <c:pt idx="678">
                  <c:v>0.7159662</c:v>
                </c:pt>
                <c:pt idx="679">
                  <c:v>0.44625049999999999</c:v>
                </c:pt>
                <c:pt idx="680">
                  <c:v>0.15547469999999999</c:v>
                </c:pt>
                <c:pt idx="681">
                  <c:v>-0.12758710000000001</c:v>
                </c:pt>
                <c:pt idx="682">
                  <c:v>-0.3777779</c:v>
                </c:pt>
                <c:pt idx="683">
                  <c:v>-0.59335139999999997</c:v>
                </c:pt>
                <c:pt idx="684">
                  <c:v>-0.74508569999999996</c:v>
                </c:pt>
                <c:pt idx="685">
                  <c:v>-0.85830850000000003</c:v>
                </c:pt>
                <c:pt idx="686">
                  <c:v>-0.93626929999999997</c:v>
                </c:pt>
                <c:pt idx="687">
                  <c:v>-0.99366659999999996</c:v>
                </c:pt>
                <c:pt idx="688">
                  <c:v>-1.0443519999999999</c:v>
                </c:pt>
                <c:pt idx="689">
                  <c:v>-1.086084</c:v>
                </c:pt>
                <c:pt idx="690">
                  <c:v>-1.120414</c:v>
                </c:pt>
                <c:pt idx="691">
                  <c:v>-1.1494500000000001</c:v>
                </c:pt>
                <c:pt idx="692">
                  <c:v>-1.175862</c:v>
                </c:pt>
                <c:pt idx="693">
                  <c:v>-1.200712</c:v>
                </c:pt>
                <c:pt idx="694">
                  <c:v>-1.226869</c:v>
                </c:pt>
                <c:pt idx="695">
                  <c:v>-1.258939</c:v>
                </c:pt>
                <c:pt idx="696">
                  <c:v>-1.2625329999999999</c:v>
                </c:pt>
                <c:pt idx="697">
                  <c:v>-1.258146</c:v>
                </c:pt>
                <c:pt idx="698">
                  <c:v>-1.234175</c:v>
                </c:pt>
                <c:pt idx="699">
                  <c:v>-1.196458</c:v>
                </c:pt>
                <c:pt idx="700">
                  <c:v>-1.1278809999999999</c:v>
                </c:pt>
                <c:pt idx="701">
                  <c:v>-1.016249</c:v>
                </c:pt>
                <c:pt idx="702">
                  <c:v>-0.85134960000000004</c:v>
                </c:pt>
                <c:pt idx="703">
                  <c:v>-0.63441720000000001</c:v>
                </c:pt>
                <c:pt idx="704">
                  <c:v>-0.38300430000000002</c:v>
                </c:pt>
                <c:pt idx="705">
                  <c:v>-0.1206248</c:v>
                </c:pt>
                <c:pt idx="706">
                  <c:v>0.1326541</c:v>
                </c:pt>
                <c:pt idx="707">
                  <c:v>0.3525027</c:v>
                </c:pt>
                <c:pt idx="708">
                  <c:v>0.53927239999999999</c:v>
                </c:pt>
                <c:pt idx="709">
                  <c:v>0.68556569999999994</c:v>
                </c:pt>
                <c:pt idx="710">
                  <c:v>0.79181710000000005</c:v>
                </c:pt>
                <c:pt idx="711">
                  <c:v>0.87108300000000005</c:v>
                </c:pt>
                <c:pt idx="712">
                  <c:v>0.92609589999999997</c:v>
                </c:pt>
                <c:pt idx="713">
                  <c:v>0.96754720000000005</c:v>
                </c:pt>
                <c:pt idx="714">
                  <c:v>0.99136829999999998</c:v>
                </c:pt>
                <c:pt idx="715">
                  <c:v>1.0102059999999999</c:v>
                </c:pt>
                <c:pt idx="716">
                  <c:v>1.0312570000000001</c:v>
                </c:pt>
                <c:pt idx="717">
                  <c:v>1.047669</c:v>
                </c:pt>
                <c:pt idx="718">
                  <c:v>1.0740099999999999</c:v>
                </c:pt>
                <c:pt idx="719">
                  <c:v>1.103272</c:v>
                </c:pt>
                <c:pt idx="720">
                  <c:v>1.120115</c:v>
                </c:pt>
                <c:pt idx="721">
                  <c:v>1.1305940000000001</c:v>
                </c:pt>
                <c:pt idx="722">
                  <c:v>1.13087</c:v>
                </c:pt>
                <c:pt idx="723">
                  <c:v>1.117302</c:v>
                </c:pt>
                <c:pt idx="724">
                  <c:v>1.087556</c:v>
                </c:pt>
                <c:pt idx="725">
                  <c:v>1.030348</c:v>
                </c:pt>
                <c:pt idx="726">
                  <c:v>0.93455739999999998</c:v>
                </c:pt>
                <c:pt idx="727">
                  <c:v>0.79444210000000004</c:v>
                </c:pt>
                <c:pt idx="728">
                  <c:v>0.60971419999999998</c:v>
                </c:pt>
                <c:pt idx="729">
                  <c:v>0.38892500000000002</c:v>
                </c:pt>
                <c:pt idx="730">
                  <c:v>0.14520810000000001</c:v>
                </c:pt>
                <c:pt idx="731">
                  <c:v>-9.526896E-2</c:v>
                </c:pt>
                <c:pt idx="732">
                  <c:v>-0.31035659999999998</c:v>
                </c:pt>
                <c:pt idx="733">
                  <c:v>-0.49456749999999999</c:v>
                </c:pt>
                <c:pt idx="734">
                  <c:v>-0.62453879999999995</c:v>
                </c:pt>
                <c:pt idx="735">
                  <c:v>-0.72172340000000001</c:v>
                </c:pt>
                <c:pt idx="736">
                  <c:v>-0.78820500000000004</c:v>
                </c:pt>
                <c:pt idx="737">
                  <c:v>-0.83633290000000005</c:v>
                </c:pt>
                <c:pt idx="738">
                  <c:v>-0.87666319999999998</c:v>
                </c:pt>
                <c:pt idx="739">
                  <c:v>-0.90854190000000001</c:v>
                </c:pt>
                <c:pt idx="740">
                  <c:v>-0.93448960000000003</c:v>
                </c:pt>
                <c:pt idx="741">
                  <c:v>-0.95585019999999998</c:v>
                </c:pt>
                <c:pt idx="742">
                  <c:v>-0.97590060000000001</c:v>
                </c:pt>
                <c:pt idx="743">
                  <c:v>-0.99871019999999999</c:v>
                </c:pt>
                <c:pt idx="744">
                  <c:v>-1.013741</c:v>
                </c:pt>
                <c:pt idx="745">
                  <c:v>-1.044502</c:v>
                </c:pt>
                <c:pt idx="746">
                  <c:v>-1.0519750000000001</c:v>
                </c:pt>
                <c:pt idx="747">
                  <c:v>-1.0453490000000001</c:v>
                </c:pt>
                <c:pt idx="748">
                  <c:v>-1.0267710000000001</c:v>
                </c:pt>
                <c:pt idx="749">
                  <c:v>-0.99276240000000004</c:v>
                </c:pt>
                <c:pt idx="750">
                  <c:v>-0.93499460000000001</c:v>
                </c:pt>
                <c:pt idx="751">
                  <c:v>-0.84662870000000001</c:v>
                </c:pt>
                <c:pt idx="752">
                  <c:v>-0.7144585</c:v>
                </c:pt>
                <c:pt idx="753">
                  <c:v>-0.53963479999999997</c:v>
                </c:pt>
                <c:pt idx="754">
                  <c:v>-0.33284370000000002</c:v>
                </c:pt>
                <c:pt idx="755">
                  <c:v>-0.11344170000000001</c:v>
                </c:pt>
                <c:pt idx="756">
                  <c:v>9.6842049999999999E-2</c:v>
                </c:pt>
                <c:pt idx="757">
                  <c:v>0.28727429999999998</c:v>
                </c:pt>
                <c:pt idx="758">
                  <c:v>0.44746560000000002</c:v>
                </c:pt>
                <c:pt idx="759">
                  <c:v>0.573627</c:v>
                </c:pt>
                <c:pt idx="760">
                  <c:v>0.66520760000000001</c:v>
                </c:pt>
                <c:pt idx="761">
                  <c:v>0.73268730000000004</c:v>
                </c:pt>
                <c:pt idx="762">
                  <c:v>0.77811129999999995</c:v>
                </c:pt>
                <c:pt idx="763">
                  <c:v>0.80954590000000004</c:v>
                </c:pt>
                <c:pt idx="764">
                  <c:v>0.82843060000000002</c:v>
                </c:pt>
                <c:pt idx="765">
                  <c:v>0.84101440000000005</c:v>
                </c:pt>
                <c:pt idx="766">
                  <c:v>0.85483969999999998</c:v>
                </c:pt>
                <c:pt idx="767">
                  <c:v>0.8677513</c:v>
                </c:pt>
                <c:pt idx="768">
                  <c:v>0.88747679999999995</c:v>
                </c:pt>
                <c:pt idx="769">
                  <c:v>0.9104196</c:v>
                </c:pt>
                <c:pt idx="770">
                  <c:v>0.92474809999999996</c:v>
                </c:pt>
                <c:pt idx="771">
                  <c:v>0.93330409999999997</c:v>
                </c:pt>
                <c:pt idx="772">
                  <c:v>0.93456669999999997</c:v>
                </c:pt>
                <c:pt idx="773">
                  <c:v>0.9226143</c:v>
                </c:pt>
                <c:pt idx="774">
                  <c:v>0.89665810000000001</c:v>
                </c:pt>
                <c:pt idx="775">
                  <c:v>0.84940150000000003</c:v>
                </c:pt>
                <c:pt idx="776">
                  <c:v>0.77319040000000006</c:v>
                </c:pt>
                <c:pt idx="777">
                  <c:v>0.66178479999999995</c:v>
                </c:pt>
                <c:pt idx="778">
                  <c:v>0.51345269999999998</c:v>
                </c:pt>
                <c:pt idx="779">
                  <c:v>0.33401160000000002</c:v>
                </c:pt>
                <c:pt idx="780">
                  <c:v>0.1328886</c:v>
                </c:pt>
                <c:pt idx="781">
                  <c:v>-6.6094029999999998E-2</c:v>
                </c:pt>
                <c:pt idx="782">
                  <c:v>-0.24916540000000001</c:v>
                </c:pt>
                <c:pt idx="783">
                  <c:v>-0.4052502</c:v>
                </c:pt>
                <c:pt idx="784">
                  <c:v>-0.51899209999999996</c:v>
                </c:pt>
                <c:pt idx="785">
                  <c:v>-0.60378299999999996</c:v>
                </c:pt>
                <c:pt idx="786">
                  <c:v>-0.66021169999999996</c:v>
                </c:pt>
                <c:pt idx="787">
                  <c:v>-0.69962170000000001</c:v>
                </c:pt>
                <c:pt idx="788">
                  <c:v>-0.73065440000000004</c:v>
                </c:pt>
                <c:pt idx="789">
                  <c:v>-0.75435110000000005</c:v>
                </c:pt>
                <c:pt idx="790">
                  <c:v>-0.77342230000000001</c:v>
                </c:pt>
                <c:pt idx="791">
                  <c:v>-0.78851740000000003</c:v>
                </c:pt>
                <c:pt idx="792">
                  <c:v>-0.80285220000000002</c:v>
                </c:pt>
                <c:pt idx="793">
                  <c:v>-0.8202412</c:v>
                </c:pt>
                <c:pt idx="794">
                  <c:v>-0.83786070000000001</c:v>
                </c:pt>
                <c:pt idx="795">
                  <c:v>-0.85257229999999995</c:v>
                </c:pt>
                <c:pt idx="796">
                  <c:v>-0.87073970000000001</c:v>
                </c:pt>
                <c:pt idx="797">
                  <c:v>-0.8631046</c:v>
                </c:pt>
                <c:pt idx="798">
                  <c:v>-0.84499590000000002</c:v>
                </c:pt>
                <c:pt idx="799">
                  <c:v>-0.81864029999999999</c:v>
                </c:pt>
                <c:pt idx="800">
                  <c:v>-0.77128079999999999</c:v>
                </c:pt>
                <c:pt idx="801">
                  <c:v>-0.69942459999999995</c:v>
                </c:pt>
                <c:pt idx="802">
                  <c:v>-0.59330139999999998</c:v>
                </c:pt>
                <c:pt idx="803">
                  <c:v>-0.4523529</c:v>
                </c:pt>
                <c:pt idx="804">
                  <c:v>-0.28441349999999999</c:v>
                </c:pt>
                <c:pt idx="805">
                  <c:v>-0.10390870000000001</c:v>
                </c:pt>
                <c:pt idx="806">
                  <c:v>7.1817800000000001E-2</c:v>
                </c:pt>
                <c:pt idx="807">
                  <c:v>0.23172780000000001</c:v>
                </c:pt>
                <c:pt idx="808">
                  <c:v>0.3668362</c:v>
                </c:pt>
                <c:pt idx="809">
                  <c:v>0.47427049999999998</c:v>
                </c:pt>
                <c:pt idx="810">
                  <c:v>0.55283780000000005</c:v>
                </c:pt>
                <c:pt idx="811">
                  <c:v>0.61164390000000002</c:v>
                </c:pt>
                <c:pt idx="812">
                  <c:v>0.65055540000000001</c:v>
                </c:pt>
                <c:pt idx="813">
                  <c:v>0.67524150000000005</c:v>
                </c:pt>
                <c:pt idx="814">
                  <c:v>0.68832020000000005</c:v>
                </c:pt>
                <c:pt idx="815">
                  <c:v>0.69534969999999996</c:v>
                </c:pt>
                <c:pt idx="816">
                  <c:v>0.70287219999999995</c:v>
                </c:pt>
                <c:pt idx="817">
                  <c:v>0.71259150000000004</c:v>
                </c:pt>
                <c:pt idx="818">
                  <c:v>0.72757919999999998</c:v>
                </c:pt>
                <c:pt idx="819">
                  <c:v>0.74407679999999998</c:v>
                </c:pt>
                <c:pt idx="820">
                  <c:v>0.75609249999999995</c:v>
                </c:pt>
                <c:pt idx="821">
                  <c:v>0.76336919999999997</c:v>
                </c:pt>
                <c:pt idx="822">
                  <c:v>0.76525869999999996</c:v>
                </c:pt>
                <c:pt idx="823">
                  <c:v>0.75592890000000001</c:v>
                </c:pt>
                <c:pt idx="824">
                  <c:v>0.73383480000000001</c:v>
                </c:pt>
                <c:pt idx="825">
                  <c:v>0.69509390000000004</c:v>
                </c:pt>
                <c:pt idx="826">
                  <c:v>0.63434570000000001</c:v>
                </c:pt>
                <c:pt idx="827">
                  <c:v>0.54665030000000003</c:v>
                </c:pt>
                <c:pt idx="828">
                  <c:v>0.4278537</c:v>
                </c:pt>
                <c:pt idx="829">
                  <c:v>0.28117730000000002</c:v>
                </c:pt>
                <c:pt idx="830">
                  <c:v>0.1174447</c:v>
                </c:pt>
                <c:pt idx="831">
                  <c:v>-4.5611720000000001E-2</c:v>
                </c:pt>
                <c:pt idx="832">
                  <c:v>-0.19779469999999999</c:v>
                </c:pt>
                <c:pt idx="833">
                  <c:v>-0.32749060000000002</c:v>
                </c:pt>
                <c:pt idx="834">
                  <c:v>-0.42593350000000002</c:v>
                </c:pt>
                <c:pt idx="835">
                  <c:v>-0.50036420000000004</c:v>
                </c:pt>
                <c:pt idx="836">
                  <c:v>-0.54942080000000004</c:v>
                </c:pt>
                <c:pt idx="837">
                  <c:v>-0.58293030000000001</c:v>
                </c:pt>
                <c:pt idx="838">
                  <c:v>-0.60691379999999995</c:v>
                </c:pt>
                <c:pt idx="839">
                  <c:v>-0.62390129999999999</c:v>
                </c:pt>
                <c:pt idx="840">
                  <c:v>-0.63648709999999997</c:v>
                </c:pt>
                <c:pt idx="841">
                  <c:v>-0.64592249999999996</c:v>
                </c:pt>
                <c:pt idx="842">
                  <c:v>-0.65542080000000003</c:v>
                </c:pt>
                <c:pt idx="843">
                  <c:v>-0.6685548</c:v>
                </c:pt>
                <c:pt idx="844">
                  <c:v>-0.68325599999999997</c:v>
                </c:pt>
                <c:pt idx="845">
                  <c:v>-0.69697589999999998</c:v>
                </c:pt>
                <c:pt idx="846">
                  <c:v>-0.70527740000000005</c:v>
                </c:pt>
                <c:pt idx="847">
                  <c:v>-0.70659300000000003</c:v>
                </c:pt>
                <c:pt idx="848">
                  <c:v>-0.69213670000000005</c:v>
                </c:pt>
                <c:pt idx="849">
                  <c:v>-0.66657979999999994</c:v>
                </c:pt>
                <c:pt idx="850">
                  <c:v>-0.63186189999999998</c:v>
                </c:pt>
                <c:pt idx="851">
                  <c:v>-0.57383499999999998</c:v>
                </c:pt>
                <c:pt idx="852">
                  <c:v>-0.48895280000000002</c:v>
                </c:pt>
                <c:pt idx="853">
                  <c:v>-0.37531199999999998</c:v>
                </c:pt>
                <c:pt idx="854">
                  <c:v>-0.2398882</c:v>
                </c:pt>
                <c:pt idx="855">
                  <c:v>-9.2224299999999995E-2</c:v>
                </c:pt>
                <c:pt idx="856">
                  <c:v>5.2872589999999997E-2</c:v>
                </c:pt>
                <c:pt idx="857">
                  <c:v>0.1846081</c:v>
                </c:pt>
                <c:pt idx="858">
                  <c:v>0.29747829999999997</c:v>
                </c:pt>
                <c:pt idx="859">
                  <c:v>0.38916430000000002</c:v>
                </c:pt>
                <c:pt idx="860">
                  <c:v>0.45741229999999999</c:v>
                </c:pt>
                <c:pt idx="861">
                  <c:v>0.50761780000000001</c:v>
                </c:pt>
                <c:pt idx="862">
                  <c:v>0.54067589999999999</c:v>
                </c:pt>
                <c:pt idx="863">
                  <c:v>0.55953160000000002</c:v>
                </c:pt>
                <c:pt idx="864">
                  <c:v>0.56847610000000004</c:v>
                </c:pt>
                <c:pt idx="865">
                  <c:v>0.57223360000000001</c:v>
                </c:pt>
                <c:pt idx="866">
                  <c:v>0.57583459999999997</c:v>
                </c:pt>
                <c:pt idx="867">
                  <c:v>0.58160069999999997</c:v>
                </c:pt>
                <c:pt idx="868">
                  <c:v>0.59184159999999997</c:v>
                </c:pt>
                <c:pt idx="869">
                  <c:v>0.60323490000000002</c:v>
                </c:pt>
                <c:pt idx="870">
                  <c:v>0.61225059999999998</c:v>
                </c:pt>
                <c:pt idx="871">
                  <c:v>0.61814559999999996</c:v>
                </c:pt>
                <c:pt idx="872">
                  <c:v>0.62035430000000003</c:v>
                </c:pt>
                <c:pt idx="873">
                  <c:v>0.61293500000000001</c:v>
                </c:pt>
                <c:pt idx="874">
                  <c:v>0.5952037</c:v>
                </c:pt>
                <c:pt idx="875">
                  <c:v>0.56481840000000005</c:v>
                </c:pt>
                <c:pt idx="876">
                  <c:v>0.51656690000000005</c:v>
                </c:pt>
                <c:pt idx="877">
                  <c:v>0.44653920000000002</c:v>
                </c:pt>
                <c:pt idx="878">
                  <c:v>0.35121049999999998</c:v>
                </c:pt>
                <c:pt idx="879">
                  <c:v>0.23349</c:v>
                </c:pt>
                <c:pt idx="880">
                  <c:v>0.1032491</c:v>
                </c:pt>
                <c:pt idx="881">
                  <c:v>-2.9826640000000001E-2</c:v>
                </c:pt>
                <c:pt idx="882">
                  <c:v>-0.15507670000000001</c:v>
                </c:pt>
                <c:pt idx="883">
                  <c:v>-0.26220329999999997</c:v>
                </c:pt>
                <c:pt idx="884">
                  <c:v>-0.3470394</c:v>
                </c:pt>
                <c:pt idx="885">
                  <c:v>-0.41048400000000002</c:v>
                </c:pt>
                <c:pt idx="886">
                  <c:v>-0.45311129999999999</c:v>
                </c:pt>
                <c:pt idx="887">
                  <c:v>-0.48121599999999998</c:v>
                </c:pt>
                <c:pt idx="888">
                  <c:v>-0.50049060000000001</c:v>
                </c:pt>
                <c:pt idx="889">
                  <c:v>-0.51301620000000003</c:v>
                </c:pt>
                <c:pt idx="890">
                  <c:v>-0.52172890000000005</c:v>
                </c:pt>
                <c:pt idx="891">
                  <c:v>-0.52788749999999995</c:v>
                </c:pt>
                <c:pt idx="892">
                  <c:v>-0.53378700000000001</c:v>
                </c:pt>
                <c:pt idx="893">
                  <c:v>-0.54288939999999997</c:v>
                </c:pt>
                <c:pt idx="894">
                  <c:v>-0.55350359999999998</c:v>
                </c:pt>
                <c:pt idx="895">
                  <c:v>-0.56516920000000004</c:v>
                </c:pt>
                <c:pt idx="896">
                  <c:v>-0.57002189999999997</c:v>
                </c:pt>
                <c:pt idx="897">
                  <c:v>-0.56984230000000002</c:v>
                </c:pt>
                <c:pt idx="898">
                  <c:v>-0.56111169999999999</c:v>
                </c:pt>
                <c:pt idx="899">
                  <c:v>-0.53972699999999996</c:v>
                </c:pt>
                <c:pt idx="900">
                  <c:v>-0.50975999999999999</c:v>
                </c:pt>
                <c:pt idx="901">
                  <c:v>-0.46536840000000002</c:v>
                </c:pt>
                <c:pt idx="902">
                  <c:v>-0.3990496</c:v>
                </c:pt>
                <c:pt idx="903">
                  <c:v>-0.30811159999999999</c:v>
                </c:pt>
                <c:pt idx="904">
                  <c:v>-0.1997022</c:v>
                </c:pt>
                <c:pt idx="905">
                  <c:v>-7.9841229999999999E-2</c:v>
                </c:pt>
                <c:pt idx="906">
                  <c:v>3.7766729999999998E-2</c:v>
                </c:pt>
                <c:pt idx="907">
                  <c:v>0.14576639999999999</c:v>
                </c:pt>
                <c:pt idx="908">
                  <c:v>0.23874119999999999</c:v>
                </c:pt>
                <c:pt idx="909">
                  <c:v>0.31621700000000003</c:v>
                </c:pt>
                <c:pt idx="910">
                  <c:v>0.3749439</c:v>
                </c:pt>
                <c:pt idx="911">
                  <c:v>0.41748239999999998</c:v>
                </c:pt>
                <c:pt idx="912">
                  <c:v>0.44579849999999999</c:v>
                </c:pt>
                <c:pt idx="913">
                  <c:v>0.46074999999999999</c:v>
                </c:pt>
                <c:pt idx="914">
                  <c:v>0.46754250000000003</c:v>
                </c:pt>
                <c:pt idx="915">
                  <c:v>0.46933979999999997</c:v>
                </c:pt>
                <c:pt idx="916">
                  <c:v>0.46946139999999997</c:v>
                </c:pt>
                <c:pt idx="917">
                  <c:v>0.47172039999999998</c:v>
                </c:pt>
                <c:pt idx="918">
                  <c:v>0.4780201</c:v>
                </c:pt>
                <c:pt idx="919">
                  <c:v>0.48512650000000002</c:v>
                </c:pt>
                <c:pt idx="920">
                  <c:v>0.49254330000000002</c:v>
                </c:pt>
                <c:pt idx="921">
                  <c:v>0.49841780000000002</c:v>
                </c:pt>
                <c:pt idx="922">
                  <c:v>0.50037849999999995</c:v>
                </c:pt>
                <c:pt idx="923">
                  <c:v>0.49425570000000002</c:v>
                </c:pt>
                <c:pt idx="924">
                  <c:v>0.47931040000000003</c:v>
                </c:pt>
                <c:pt idx="925">
                  <c:v>0.45375310000000002</c:v>
                </c:pt>
                <c:pt idx="926">
                  <c:v>0.41493400000000003</c:v>
                </c:pt>
                <c:pt idx="927">
                  <c:v>0.35925980000000002</c:v>
                </c:pt>
                <c:pt idx="928">
                  <c:v>0.2842771</c:v>
                </c:pt>
                <c:pt idx="929">
                  <c:v>0.1920827</c:v>
                </c:pt>
                <c:pt idx="930">
                  <c:v>8.9551279999999997E-2</c:v>
                </c:pt>
                <c:pt idx="931">
                  <c:v>-1.6760210000000001E-2</c:v>
                </c:pt>
                <c:pt idx="932">
                  <c:v>-0.1196899</c:v>
                </c:pt>
                <c:pt idx="933">
                  <c:v>-0.2079656</c:v>
                </c:pt>
                <c:pt idx="934">
                  <c:v>-0.28058620000000001</c:v>
                </c:pt>
                <c:pt idx="935">
                  <c:v>-0.33414769999999999</c:v>
                </c:pt>
                <c:pt idx="936">
                  <c:v>-0.37140329999999999</c:v>
                </c:pt>
                <c:pt idx="937">
                  <c:v>-0.39579839999999999</c:v>
                </c:pt>
                <c:pt idx="938">
                  <c:v>-0.41157319999999997</c:v>
                </c:pt>
                <c:pt idx="939">
                  <c:v>-0.42127759999999997</c:v>
                </c:pt>
                <c:pt idx="940">
                  <c:v>-0.4268284</c:v>
                </c:pt>
                <c:pt idx="941">
                  <c:v>-0.4295331</c:v>
                </c:pt>
                <c:pt idx="942">
                  <c:v>-0.43232179999999998</c:v>
                </c:pt>
                <c:pt idx="943">
                  <c:v>-0.4378167</c:v>
                </c:pt>
                <c:pt idx="944">
                  <c:v>-0.4448106</c:v>
                </c:pt>
                <c:pt idx="945">
                  <c:v>-0.45335789999999998</c:v>
                </c:pt>
                <c:pt idx="946">
                  <c:v>-0.45856400000000003</c:v>
                </c:pt>
                <c:pt idx="947">
                  <c:v>-0.45685880000000001</c:v>
                </c:pt>
                <c:pt idx="948">
                  <c:v>-0.44926660000000002</c:v>
                </c:pt>
                <c:pt idx="949">
                  <c:v>-0.43398340000000002</c:v>
                </c:pt>
                <c:pt idx="950">
                  <c:v>-0.40900399999999998</c:v>
                </c:pt>
                <c:pt idx="951">
                  <c:v>-0.37274210000000002</c:v>
                </c:pt>
                <c:pt idx="952">
                  <c:v>-0.32049430000000001</c:v>
                </c:pt>
                <c:pt idx="953">
                  <c:v>-0.25074059999999998</c:v>
                </c:pt>
                <c:pt idx="954">
                  <c:v>-0.16346089999999999</c:v>
                </c:pt>
                <c:pt idx="955">
                  <c:v>-6.8737300000000001E-2</c:v>
                </c:pt>
                <c:pt idx="956">
                  <c:v>2.6266790000000002E-2</c:v>
                </c:pt>
                <c:pt idx="957">
                  <c:v>0.1140326</c:v>
                </c:pt>
                <c:pt idx="958">
                  <c:v>0.19042510000000001</c:v>
                </c:pt>
                <c:pt idx="959">
                  <c:v>0.25444840000000002</c:v>
                </c:pt>
                <c:pt idx="960">
                  <c:v>0.30461199999999999</c:v>
                </c:pt>
                <c:pt idx="961">
                  <c:v>0.3411998</c:v>
                </c:pt>
                <c:pt idx="962">
                  <c:v>0.36493439999999999</c:v>
                </c:pt>
                <c:pt idx="963">
                  <c:v>0.37788189999999999</c:v>
                </c:pt>
                <c:pt idx="964">
                  <c:v>0.38237100000000002</c:v>
                </c:pt>
                <c:pt idx="965">
                  <c:v>0.38280809999999998</c:v>
                </c:pt>
                <c:pt idx="966">
                  <c:v>0.38173200000000002</c:v>
                </c:pt>
                <c:pt idx="967">
                  <c:v>0.38118210000000002</c:v>
                </c:pt>
                <c:pt idx="968">
                  <c:v>0.38485330000000001</c:v>
                </c:pt>
                <c:pt idx="969">
                  <c:v>0.39035249999999999</c:v>
                </c:pt>
                <c:pt idx="970">
                  <c:v>0.39504220000000001</c:v>
                </c:pt>
                <c:pt idx="971">
                  <c:v>0.39940510000000001</c:v>
                </c:pt>
                <c:pt idx="972">
                  <c:v>0.40006150000000001</c:v>
                </c:pt>
                <c:pt idx="973">
                  <c:v>0.39421139999999999</c:v>
                </c:pt>
                <c:pt idx="974">
                  <c:v>0.38148290000000001</c:v>
                </c:pt>
                <c:pt idx="975">
                  <c:v>0.36029040000000001</c:v>
                </c:pt>
                <c:pt idx="976">
                  <c:v>0.32917990000000003</c:v>
                </c:pt>
                <c:pt idx="977">
                  <c:v>0.28566999999999998</c:v>
                </c:pt>
                <c:pt idx="978">
                  <c:v>0.22818820000000001</c:v>
                </c:pt>
                <c:pt idx="979">
                  <c:v>0.1567742</c:v>
                </c:pt>
                <c:pt idx="980">
                  <c:v>7.603145E-2</c:v>
                </c:pt>
                <c:pt idx="981">
                  <c:v>-9.6157770000000007E-3</c:v>
                </c:pt>
                <c:pt idx="982">
                  <c:v>-9.2059199999999994E-2</c:v>
                </c:pt>
                <c:pt idx="983">
                  <c:v>-0.1642604</c:v>
                </c:pt>
                <c:pt idx="984">
                  <c:v>-0.22377269999999999</c:v>
                </c:pt>
                <c:pt idx="985">
                  <c:v>-0.2692271</c:v>
                </c:pt>
                <c:pt idx="986">
                  <c:v>-0.30148429999999998</c:v>
                </c:pt>
                <c:pt idx="987">
                  <c:v>-0.32311119999999999</c:v>
                </c:pt>
                <c:pt idx="988">
                  <c:v>-0.33665149999999999</c:v>
                </c:pt>
                <c:pt idx="989">
                  <c:v>-0.3443985</c:v>
                </c:pt>
                <c:pt idx="990">
                  <c:v>-0.34813090000000002</c:v>
                </c:pt>
                <c:pt idx="991">
                  <c:v>-0.34884900000000002</c:v>
                </c:pt>
                <c:pt idx="992">
                  <c:v>-0.3492479</c:v>
                </c:pt>
                <c:pt idx="993">
                  <c:v>-0.35169240000000002</c:v>
                </c:pt>
                <c:pt idx="994">
                  <c:v>-0.35602089999999997</c:v>
                </c:pt>
                <c:pt idx="995">
                  <c:v>-0.36162359999999999</c:v>
                </c:pt>
                <c:pt idx="996">
                  <c:v>-0.36594369999999998</c:v>
                </c:pt>
                <c:pt idx="997">
                  <c:v>-0.36522739999999998</c:v>
                </c:pt>
                <c:pt idx="998">
                  <c:v>-0.35789510000000002</c:v>
                </c:pt>
                <c:pt idx="999">
                  <c:v>-0.34519159999999999</c:v>
                </c:pt>
                <c:pt idx="1000">
                  <c:v>-0.32548729999999998</c:v>
                </c:pt>
                <c:pt idx="1001">
                  <c:v>-0.29688829999999999</c:v>
                </c:pt>
                <c:pt idx="1002">
                  <c:v>-0.25448019999999999</c:v>
                </c:pt>
                <c:pt idx="1003">
                  <c:v>-0.19980890000000001</c:v>
                </c:pt>
                <c:pt idx="1004">
                  <c:v>-0.13093289999999999</c:v>
                </c:pt>
                <c:pt idx="1005">
                  <c:v>-5.6076630000000002E-2</c:v>
                </c:pt>
                <c:pt idx="1006">
                  <c:v>1.870316E-2</c:v>
                </c:pt>
                <c:pt idx="1007">
                  <c:v>8.8204930000000001E-2</c:v>
                </c:pt>
                <c:pt idx="1008">
                  <c:v>0.15016850000000001</c:v>
                </c:pt>
                <c:pt idx="1009">
                  <c:v>0.20284959999999999</c:v>
                </c:pt>
                <c:pt idx="1010">
                  <c:v>0.2448166</c:v>
                </c:pt>
                <c:pt idx="1011">
                  <c:v>0.27704260000000003</c:v>
                </c:pt>
                <c:pt idx="1012">
                  <c:v>0.2979445</c:v>
                </c:pt>
                <c:pt idx="1013">
                  <c:v>0.30869790000000003</c:v>
                </c:pt>
                <c:pt idx="1014">
                  <c:v>0.31268249999999997</c:v>
                </c:pt>
                <c:pt idx="1015">
                  <c:v>0.31200339999999999</c:v>
                </c:pt>
                <c:pt idx="1016">
                  <c:v>0.30960019999999999</c:v>
                </c:pt>
                <c:pt idx="1017">
                  <c:v>0.30823650000000002</c:v>
                </c:pt>
                <c:pt idx="1018">
                  <c:v>0.3091293</c:v>
                </c:pt>
                <c:pt idx="1019">
                  <c:v>0.31093559999999998</c:v>
                </c:pt>
                <c:pt idx="1020">
                  <c:v>0.3145945</c:v>
                </c:pt>
                <c:pt idx="1021">
                  <c:v>0.31680160000000002</c:v>
                </c:pt>
                <c:pt idx="1022">
                  <c:v>0.3161852</c:v>
                </c:pt>
                <c:pt idx="1023">
                  <c:v>0.31180920000000001</c:v>
                </c:pt>
                <c:pt idx="1024">
                  <c:v>0.30117290000000002</c:v>
                </c:pt>
                <c:pt idx="1025">
                  <c:v>0.28450930000000002</c:v>
                </c:pt>
                <c:pt idx="1026">
                  <c:v>0.26001540000000001</c:v>
                </c:pt>
                <c:pt idx="1027">
                  <c:v>0.22582289999999999</c:v>
                </c:pt>
                <c:pt idx="1028">
                  <c:v>0.1811786</c:v>
                </c:pt>
                <c:pt idx="1029">
                  <c:v>0.1251572</c:v>
                </c:pt>
                <c:pt idx="1030">
                  <c:v>6.1335439999999998E-2</c:v>
                </c:pt>
                <c:pt idx="1031">
                  <c:v>-5.9376580000000002E-3</c:v>
                </c:pt>
                <c:pt idx="1032">
                  <c:v>-7.0876770000000006E-2</c:v>
                </c:pt>
                <c:pt idx="1033">
                  <c:v>-0.12911010000000001</c:v>
                </c:pt>
                <c:pt idx="1034">
                  <c:v>-0.17708650000000001</c:v>
                </c:pt>
                <c:pt idx="1035">
                  <c:v>-0.2152152</c:v>
                </c:pt>
                <c:pt idx="1036">
                  <c:v>-0.24313370000000001</c:v>
                </c:pt>
                <c:pt idx="1037">
                  <c:v>-0.2619609</c:v>
                </c:pt>
                <c:pt idx="1038">
                  <c:v>-0.27382430000000002</c:v>
                </c:pt>
                <c:pt idx="1039">
                  <c:v>-0.28057500000000002</c:v>
                </c:pt>
                <c:pt idx="1040">
                  <c:v>-0.28319709999999998</c:v>
                </c:pt>
                <c:pt idx="1041">
                  <c:v>-0.28298430000000002</c:v>
                </c:pt>
                <c:pt idx="1042">
                  <c:v>-0.2820358</c:v>
                </c:pt>
                <c:pt idx="1043">
                  <c:v>-0.2820493</c:v>
                </c:pt>
                <c:pt idx="1044">
                  <c:v>-0.28383049999999999</c:v>
                </c:pt>
                <c:pt idx="1045">
                  <c:v>-0.28705239999999999</c:v>
                </c:pt>
                <c:pt idx="1046">
                  <c:v>-0.2902749</c:v>
                </c:pt>
                <c:pt idx="1047">
                  <c:v>-0.28938770000000003</c:v>
                </c:pt>
                <c:pt idx="1048">
                  <c:v>-0.28369290000000003</c:v>
                </c:pt>
                <c:pt idx="1049">
                  <c:v>-0.2726518</c:v>
                </c:pt>
                <c:pt idx="1050">
                  <c:v>-0.25641029999999998</c:v>
                </c:pt>
                <c:pt idx="1051">
                  <c:v>-0.23246249999999999</c:v>
                </c:pt>
                <c:pt idx="1052">
                  <c:v>-0.2002033</c:v>
                </c:pt>
                <c:pt idx="1053">
                  <c:v>-0.15674779999999999</c:v>
                </c:pt>
                <c:pt idx="1054">
                  <c:v>-0.10388120000000001</c:v>
                </c:pt>
                <c:pt idx="1055">
                  <c:v>-4.5878580000000002E-2</c:v>
                </c:pt>
                <c:pt idx="1056">
                  <c:v>1.354212E-2</c:v>
                </c:pt>
                <c:pt idx="1057">
                  <c:v>6.9219160000000002E-2</c:v>
                </c:pt>
                <c:pt idx="1058">
                  <c:v>0.1181731</c:v>
                </c:pt>
                <c:pt idx="1059">
                  <c:v>0.16121550000000001</c:v>
                </c:pt>
                <c:pt idx="1060">
                  <c:v>0.19623199999999999</c:v>
                </c:pt>
                <c:pt idx="1061">
                  <c:v>0.22316549999999999</c:v>
                </c:pt>
                <c:pt idx="1062">
                  <c:v>0.2412166</c:v>
                </c:pt>
                <c:pt idx="1063">
                  <c:v>0.25133670000000002</c:v>
                </c:pt>
                <c:pt idx="1064">
                  <c:v>0.25458730000000002</c:v>
                </c:pt>
                <c:pt idx="1065">
                  <c:v>0.2534016</c:v>
                </c:pt>
                <c:pt idx="1066">
                  <c:v>0.25080350000000001</c:v>
                </c:pt>
                <c:pt idx="1067">
                  <c:v>0.24853359999999999</c:v>
                </c:pt>
                <c:pt idx="1068">
                  <c:v>0.2478147</c:v>
                </c:pt>
                <c:pt idx="1069">
                  <c:v>0.24828069999999999</c:v>
                </c:pt>
                <c:pt idx="1070">
                  <c:v>0.24913779999999999</c:v>
                </c:pt>
                <c:pt idx="1071">
                  <c:v>0.2503589</c:v>
                </c:pt>
                <c:pt idx="1072">
                  <c:v>0.2490194</c:v>
                </c:pt>
                <c:pt idx="1073">
                  <c:v>0.2445705</c:v>
                </c:pt>
                <c:pt idx="1074">
                  <c:v>0.23591090000000001</c:v>
                </c:pt>
                <c:pt idx="1075">
                  <c:v>0.2223425</c:v>
                </c:pt>
                <c:pt idx="1076">
                  <c:v>0.2026017</c:v>
                </c:pt>
                <c:pt idx="1077">
                  <c:v>0.1761934</c:v>
                </c:pt>
                <c:pt idx="1078">
                  <c:v>0.14168829999999999</c:v>
                </c:pt>
                <c:pt idx="1079">
                  <c:v>9.8121440000000004E-2</c:v>
                </c:pt>
                <c:pt idx="1080">
                  <c:v>4.8822020000000001E-2</c:v>
                </c:pt>
                <c:pt idx="1081">
                  <c:v>-3.340202E-3</c:v>
                </c:pt>
                <c:pt idx="1082">
                  <c:v>-5.4502139999999998E-2</c:v>
                </c:pt>
                <c:pt idx="1083">
                  <c:v>-0.1004763</c:v>
                </c:pt>
                <c:pt idx="1084">
                  <c:v>-0.13945440000000001</c:v>
                </c:pt>
                <c:pt idx="1085">
                  <c:v>-0.17097970000000001</c:v>
                </c:pt>
                <c:pt idx="1086">
                  <c:v>-0.1946802</c:v>
                </c:pt>
                <c:pt idx="1087">
                  <c:v>-0.21129210000000001</c:v>
                </c:pt>
                <c:pt idx="1088">
                  <c:v>-0.22216060000000001</c:v>
                </c:pt>
                <c:pt idx="1089">
                  <c:v>-0.2280769</c:v>
                </c:pt>
                <c:pt idx="1090">
                  <c:v>-0.2301155</c:v>
                </c:pt>
                <c:pt idx="1091">
                  <c:v>-0.22957610000000001</c:v>
                </c:pt>
                <c:pt idx="1092">
                  <c:v>-0.2278154</c:v>
                </c:pt>
                <c:pt idx="1093">
                  <c:v>-0.226434</c:v>
                </c:pt>
                <c:pt idx="1094">
                  <c:v>-0.22641600000000001</c:v>
                </c:pt>
                <c:pt idx="1095">
                  <c:v>-0.2275065</c:v>
                </c:pt>
                <c:pt idx="1096">
                  <c:v>-0.228961</c:v>
                </c:pt>
                <c:pt idx="1097">
                  <c:v>-0.2276733</c:v>
                </c:pt>
                <c:pt idx="1098">
                  <c:v>-0.2226911</c:v>
                </c:pt>
                <c:pt idx="1099">
                  <c:v>-0.2136604</c:v>
                </c:pt>
                <c:pt idx="1100">
                  <c:v>-0.19989750000000001</c:v>
                </c:pt>
                <c:pt idx="1101">
                  <c:v>-0.18105689999999999</c:v>
                </c:pt>
                <c:pt idx="1102">
                  <c:v>-0.1554016</c:v>
                </c:pt>
                <c:pt idx="1103">
                  <c:v>-0.12165280000000001</c:v>
                </c:pt>
                <c:pt idx="1104">
                  <c:v>-8.0979190000000006E-2</c:v>
                </c:pt>
                <c:pt idx="1105">
                  <c:v>-3.5738989999999998E-2</c:v>
                </c:pt>
                <c:pt idx="1106">
                  <c:v>1.02547E-2</c:v>
                </c:pt>
                <c:pt idx="1107">
                  <c:v>5.4217830000000002E-2</c:v>
                </c:pt>
                <c:pt idx="1108">
                  <c:v>9.3275250000000004E-2</c:v>
                </c:pt>
                <c:pt idx="1109">
                  <c:v>0.1270937</c:v>
                </c:pt>
                <c:pt idx="1110">
                  <c:v>0.15543960000000001</c:v>
                </c:pt>
                <c:pt idx="1111">
                  <c:v>0.1782695</c:v>
                </c:pt>
                <c:pt idx="1112">
                  <c:v>0.1941273</c:v>
                </c:pt>
                <c:pt idx="1113">
                  <c:v>0.2033393</c:v>
                </c:pt>
                <c:pt idx="1114">
                  <c:v>0.2067185</c:v>
                </c:pt>
                <c:pt idx="1115">
                  <c:v>0.2057659</c:v>
                </c:pt>
                <c:pt idx="1116">
                  <c:v>0.20303470000000001</c:v>
                </c:pt>
                <c:pt idx="1117">
                  <c:v>0.20058280000000001</c:v>
                </c:pt>
                <c:pt idx="1118">
                  <c:v>0.19877590000000001</c:v>
                </c:pt>
                <c:pt idx="1119">
                  <c:v>0.19784560000000001</c:v>
                </c:pt>
                <c:pt idx="1120">
                  <c:v>0.19746810000000001</c:v>
                </c:pt>
                <c:pt idx="1121">
                  <c:v>0.1968493</c:v>
                </c:pt>
                <c:pt idx="1122">
                  <c:v>0.19549150000000001</c:v>
                </c:pt>
                <c:pt idx="1123">
                  <c:v>0.19151360000000001</c:v>
                </c:pt>
                <c:pt idx="1124">
                  <c:v>0.18380369999999999</c:v>
                </c:pt>
                <c:pt idx="1125">
                  <c:v>0.1728034</c:v>
                </c:pt>
                <c:pt idx="1126">
                  <c:v>0.15692919999999999</c:v>
                </c:pt>
                <c:pt idx="1127">
                  <c:v>0.135963</c:v>
                </c:pt>
                <c:pt idx="1128">
                  <c:v>0.1090593</c:v>
                </c:pt>
                <c:pt idx="1129">
                  <c:v>7.567372E-2</c:v>
                </c:pt>
                <c:pt idx="1130">
                  <c:v>3.8198589999999998E-2</c:v>
                </c:pt>
                <c:pt idx="1131">
                  <c:v>-1.824364E-3</c:v>
                </c:pt>
                <c:pt idx="1132">
                  <c:v>-4.1418990000000003E-2</c:v>
                </c:pt>
                <c:pt idx="1133">
                  <c:v>-7.784083E-2</c:v>
                </c:pt>
                <c:pt idx="1134">
                  <c:v>-0.1092033</c:v>
                </c:pt>
                <c:pt idx="1135">
                  <c:v>-0.1351174</c:v>
                </c:pt>
                <c:pt idx="1136">
                  <c:v>-0.15526029999999999</c:v>
                </c:pt>
                <c:pt idx="1137">
                  <c:v>-0.16952780000000001</c:v>
                </c:pt>
                <c:pt idx="1138">
                  <c:v>-0.1794183</c:v>
                </c:pt>
                <c:pt idx="1139">
                  <c:v>-0.1851699</c:v>
                </c:pt>
                <c:pt idx="1140">
                  <c:v>-0.1871805</c:v>
                </c:pt>
                <c:pt idx="1141">
                  <c:v>-0.18670200000000001</c:v>
                </c:pt>
                <c:pt idx="1142">
                  <c:v>-0.18476090000000001</c:v>
                </c:pt>
                <c:pt idx="1143">
                  <c:v>-0.1824916</c:v>
                </c:pt>
                <c:pt idx="1144">
                  <c:v>-0.18091180000000001</c:v>
                </c:pt>
                <c:pt idx="1145">
                  <c:v>-0.18038199999999999</c:v>
                </c:pt>
                <c:pt idx="1146">
                  <c:v>-0.18037700000000001</c:v>
                </c:pt>
                <c:pt idx="1147">
                  <c:v>-0.17864260000000001</c:v>
                </c:pt>
                <c:pt idx="1148">
                  <c:v>-0.17421929999999999</c:v>
                </c:pt>
                <c:pt idx="1149">
                  <c:v>-0.16638320000000001</c:v>
                </c:pt>
                <c:pt idx="1150">
                  <c:v>-0.15509319999999999</c:v>
                </c:pt>
                <c:pt idx="1151">
                  <c:v>-0.13997299999999999</c:v>
                </c:pt>
                <c:pt idx="1152">
                  <c:v>-0.1199269</c:v>
                </c:pt>
                <c:pt idx="1153">
                  <c:v>-9.3869019999999997E-2</c:v>
                </c:pt>
                <c:pt idx="1154">
                  <c:v>-6.2279019999999997E-2</c:v>
                </c:pt>
                <c:pt idx="1155">
                  <c:v>-2.7341379999999998E-2</c:v>
                </c:pt>
                <c:pt idx="1156">
                  <c:v>8.2448910000000007E-3</c:v>
                </c:pt>
                <c:pt idx="1157">
                  <c:v>4.2257299999999998E-2</c:v>
                </c:pt>
                <c:pt idx="1158">
                  <c:v>7.3066500000000006E-2</c:v>
                </c:pt>
                <c:pt idx="1159">
                  <c:v>0.1001884</c:v>
                </c:pt>
                <c:pt idx="1160">
                  <c:v>0.1233808</c:v>
                </c:pt>
                <c:pt idx="1161">
                  <c:v>0.1420804</c:v>
                </c:pt>
                <c:pt idx="1162">
                  <c:v>0.1558966</c:v>
                </c:pt>
                <c:pt idx="1163">
                  <c:v>0.1643037</c:v>
                </c:pt>
                <c:pt idx="1164">
                  <c:v>0.16748389999999999</c:v>
                </c:pt>
                <c:pt idx="1165">
                  <c:v>0.1671513</c:v>
                </c:pt>
                <c:pt idx="1166">
                  <c:v>0.16491</c:v>
                </c:pt>
                <c:pt idx="1167">
                  <c:v>0.16189049999999999</c:v>
                </c:pt>
                <c:pt idx="1168">
                  <c:v>0.15944259999999999</c:v>
                </c:pt>
                <c:pt idx="1169">
                  <c:v>0.1578097</c:v>
                </c:pt>
                <c:pt idx="1170">
                  <c:v>0.15660070000000001</c:v>
                </c:pt>
                <c:pt idx="1171">
                  <c:v>0.1555057</c:v>
                </c:pt>
                <c:pt idx="1172">
                  <c:v>0.1534681</c:v>
                </c:pt>
                <c:pt idx="1173">
                  <c:v>0.14953749999999999</c:v>
                </c:pt>
                <c:pt idx="1174">
                  <c:v>0.14323720000000001</c:v>
                </c:pt>
                <c:pt idx="1175">
                  <c:v>0.1334833</c:v>
                </c:pt>
                <c:pt idx="1176">
                  <c:v>0.1208</c:v>
                </c:pt>
                <c:pt idx="1177">
                  <c:v>0.1046363</c:v>
                </c:pt>
                <c:pt idx="1178">
                  <c:v>8.3885929999999997E-2</c:v>
                </c:pt>
                <c:pt idx="1179">
                  <c:v>5.8679460000000003E-2</c:v>
                </c:pt>
                <c:pt idx="1180">
                  <c:v>3.007553E-2</c:v>
                </c:pt>
                <c:pt idx="1181">
                  <c:v>-8.0357490000000002E-4</c:v>
                </c:pt>
                <c:pt idx="1182">
                  <c:v>-3.1373659999999998E-2</c:v>
                </c:pt>
                <c:pt idx="1183">
                  <c:v>-5.9846530000000002E-2</c:v>
                </c:pt>
                <c:pt idx="1184">
                  <c:v>-8.4833409999999998E-2</c:v>
                </c:pt>
                <c:pt idx="1185">
                  <c:v>-0.1060227</c:v>
                </c:pt>
                <c:pt idx="1186">
                  <c:v>-0.1230484</c:v>
                </c:pt>
                <c:pt idx="1187">
                  <c:v>-0.13591549999999999</c:v>
                </c:pt>
                <c:pt idx="1188">
                  <c:v>-0.1451151</c:v>
                </c:pt>
                <c:pt idx="1189">
                  <c:v>-0.1505948</c:v>
                </c:pt>
                <c:pt idx="1190">
                  <c:v>-0.1527047</c:v>
                </c:pt>
                <c:pt idx="1191">
                  <c:v>-0.15236930000000001</c:v>
                </c:pt>
                <c:pt idx="1192">
                  <c:v>-0.1504839</c:v>
                </c:pt>
                <c:pt idx="1193">
                  <c:v>-0.14805679999999999</c:v>
                </c:pt>
                <c:pt idx="1194">
                  <c:v>-0.14589559999999999</c:v>
                </c:pt>
                <c:pt idx="1195">
                  <c:v>-0.14430129999999999</c:v>
                </c:pt>
                <c:pt idx="1196">
                  <c:v>-0.14284540000000001</c:v>
                </c:pt>
                <c:pt idx="1197">
                  <c:v>-0.1406655</c:v>
                </c:pt>
                <c:pt idx="1198">
                  <c:v>-0.1361716</c:v>
                </c:pt>
                <c:pt idx="1199">
                  <c:v>-0.129715</c:v>
                </c:pt>
                <c:pt idx="1200">
                  <c:v>-0.1205914</c:v>
                </c:pt>
                <c:pt idx="1201">
                  <c:v>-0.1085375</c:v>
                </c:pt>
                <c:pt idx="1202">
                  <c:v>-9.3077969999999996E-2</c:v>
                </c:pt>
                <c:pt idx="1203">
                  <c:v>-7.2896489999999994E-2</c:v>
                </c:pt>
                <c:pt idx="1204">
                  <c:v>-4.839599E-2</c:v>
                </c:pt>
                <c:pt idx="1205">
                  <c:v>-2.1330180000000001E-2</c:v>
                </c:pt>
                <c:pt idx="1206">
                  <c:v>6.3952710000000001E-3</c:v>
                </c:pt>
                <c:pt idx="1207">
                  <c:v>3.2826000000000001E-2</c:v>
                </c:pt>
                <c:pt idx="1208">
                  <c:v>5.707371E-2</c:v>
                </c:pt>
                <c:pt idx="1209">
                  <c:v>7.8830609999999995E-2</c:v>
                </c:pt>
                <c:pt idx="1210">
                  <c:v>9.7875539999999997E-2</c:v>
                </c:pt>
                <c:pt idx="1211">
                  <c:v>0.1136124</c:v>
                </c:pt>
                <c:pt idx="1212">
                  <c:v>0.12547340000000001</c:v>
                </c:pt>
                <c:pt idx="1213">
                  <c:v>0.13295650000000001</c:v>
                </c:pt>
                <c:pt idx="1214">
                  <c:v>0.13622770000000001</c:v>
                </c:pt>
                <c:pt idx="1215">
                  <c:v>0.13637750000000001</c:v>
                </c:pt>
                <c:pt idx="1216">
                  <c:v>0.13449949999999999</c:v>
                </c:pt>
                <c:pt idx="1217">
                  <c:v>0.13167280000000001</c:v>
                </c:pt>
                <c:pt idx="1218">
                  <c:v>0.12892870000000001</c:v>
                </c:pt>
                <c:pt idx="1219">
                  <c:v>0.12660560000000001</c:v>
                </c:pt>
                <c:pt idx="1220">
                  <c:v>0.1248527</c:v>
                </c:pt>
                <c:pt idx="1221">
                  <c:v>0.12335400000000001</c:v>
                </c:pt>
                <c:pt idx="1222">
                  <c:v>0.1212261</c:v>
                </c:pt>
                <c:pt idx="1223">
                  <c:v>0.1176309</c:v>
                </c:pt>
                <c:pt idx="1224">
                  <c:v>0.1117894</c:v>
                </c:pt>
                <c:pt idx="1225">
                  <c:v>0.1038144</c:v>
                </c:pt>
                <c:pt idx="1226">
                  <c:v>9.3600169999999996E-2</c:v>
                </c:pt>
                <c:pt idx="1227">
                  <c:v>8.095919E-2</c:v>
                </c:pt>
                <c:pt idx="1228">
                  <c:v>6.5589410000000001E-2</c:v>
                </c:pt>
                <c:pt idx="1229">
                  <c:v>4.6800880000000003E-2</c:v>
                </c:pt>
                <c:pt idx="1230">
                  <c:v>2.4928160000000001E-2</c:v>
                </c:pt>
                <c:pt idx="1231">
                  <c:v>1.291469E-3</c:v>
                </c:pt>
                <c:pt idx="1232">
                  <c:v>-2.2585930000000001E-2</c:v>
                </c:pt>
                <c:pt idx="1233">
                  <c:v>-4.5373799999999999E-2</c:v>
                </c:pt>
                <c:pt idx="1234">
                  <c:v>-6.5716769999999994E-2</c:v>
                </c:pt>
                <c:pt idx="1235">
                  <c:v>-8.3388809999999994E-2</c:v>
                </c:pt>
                <c:pt idx="1236">
                  <c:v>-9.7838320000000006E-2</c:v>
                </c:pt>
                <c:pt idx="1237">
                  <c:v>-0.109071</c:v>
                </c:pt>
                <c:pt idx="1238">
                  <c:v>-0.1172827</c:v>
                </c:pt>
                <c:pt idx="1239">
                  <c:v>-0.12249119999999999</c:v>
                </c:pt>
                <c:pt idx="1240">
                  <c:v>-0.1249984</c:v>
                </c:pt>
                <c:pt idx="1241">
                  <c:v>-0.12516369999999999</c:v>
                </c:pt>
                <c:pt idx="1242">
                  <c:v>-0.1236274</c:v>
                </c:pt>
                <c:pt idx="1243">
                  <c:v>-0.1212814</c:v>
                </c:pt>
                <c:pt idx="1244">
                  <c:v>-0.11890589999999999</c:v>
                </c:pt>
                <c:pt idx="1245">
                  <c:v>-0.11685760000000001</c:v>
                </c:pt>
                <c:pt idx="1246">
                  <c:v>-0.1147823</c:v>
                </c:pt>
                <c:pt idx="1247">
                  <c:v>-0.1121878</c:v>
                </c:pt>
                <c:pt idx="1248">
                  <c:v>-0.1079365</c:v>
                </c:pt>
                <c:pt idx="1249">
                  <c:v>-0.1022372</c:v>
                </c:pt>
              </c:numCache>
            </c:numRef>
          </c:yVal>
          <c:smooth val="1"/>
          <c:extLst>
            <c:ext xmlns:c16="http://schemas.microsoft.com/office/drawing/2014/chart" uri="{C3380CC4-5D6E-409C-BE32-E72D297353CC}">
              <c16:uniqueId val="{00000000-8BAB-417F-8001-1DD5998AAA91}"/>
            </c:ext>
          </c:extLst>
        </c:ser>
        <c:dLbls>
          <c:showLegendKey val="0"/>
          <c:showVal val="0"/>
          <c:showCatName val="0"/>
          <c:showSerName val="0"/>
          <c:showPercent val="0"/>
          <c:showBubbleSize val="0"/>
        </c:dLbls>
        <c:axId val="1711296400"/>
        <c:axId val="1711293488"/>
      </c:scatterChart>
      <c:valAx>
        <c:axId val="1711296400"/>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050" b="0" i="0" u="none" strike="noStrike" kern="1200" baseline="0">
                <a:solidFill>
                  <a:schemeClr val="tx1"/>
                </a:solidFill>
                <a:latin typeface="Bodoni MT" panose="02070603080606020203" pitchFamily="18" charset="0"/>
                <a:ea typeface="+mn-ea"/>
                <a:cs typeface="+mn-cs"/>
              </a:defRPr>
            </a:pPr>
            <a:endParaRPr lang="en-US"/>
          </a:p>
        </c:txPr>
        <c:crossAx val="1711293488"/>
        <c:crossesAt val="-5"/>
        <c:crossBetween val="midCat"/>
      </c:valAx>
      <c:valAx>
        <c:axId val="1711293488"/>
        <c:scaling>
          <c:orientation val="minMax"/>
          <c:min val="-5"/>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050" b="0" i="0" u="none" strike="noStrike" kern="1200" baseline="0">
                <a:solidFill>
                  <a:schemeClr val="tx1"/>
                </a:solidFill>
                <a:latin typeface="Bodoni MT" panose="02070603080606020203" pitchFamily="18" charset="0"/>
                <a:ea typeface="+mn-ea"/>
                <a:cs typeface="+mn-cs"/>
              </a:defRPr>
            </a:pPr>
            <a:endParaRPr lang="en-US"/>
          </a:p>
        </c:txPr>
        <c:crossAx val="1711296400"/>
        <c:crosses val="autoZero"/>
        <c:crossBetween val="midCat"/>
      </c:valAx>
      <c:spPr>
        <a:noFill/>
        <a:ln>
          <a:noFill/>
        </a:ln>
        <a:effectLst/>
      </c:spPr>
    </c:plotArea>
    <c:plotVisOnly val="1"/>
    <c:dispBlanksAs val="gap"/>
    <c:showDLblsOverMax val="0"/>
  </c:chart>
  <c:spPr>
    <a:noFill/>
    <a:ln>
      <a:solidFill>
        <a:schemeClr val="accent1">
          <a:lumMod val="75000"/>
        </a:schemeClr>
      </a:solidFill>
    </a:ln>
    <a:effectLst/>
  </c:spPr>
  <c:txPr>
    <a:bodyPr/>
    <a:lstStyle/>
    <a:p>
      <a:pPr>
        <a:defRPr sz="1050">
          <a:solidFill>
            <a:schemeClr val="tx1"/>
          </a:solidFill>
          <a:latin typeface="Bodoni MT" panose="02070603080606020203" pitchFamily="18" charset="0"/>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smoothMarker"/>
        <c:varyColors val="0"/>
        <c:ser>
          <c:idx val="0"/>
          <c:order val="0"/>
          <c:spPr>
            <a:ln w="19050" cap="rnd">
              <a:solidFill>
                <a:schemeClr val="accent1"/>
              </a:solidFill>
              <a:round/>
            </a:ln>
            <a:effectLst/>
          </c:spPr>
          <c:marker>
            <c:symbol val="none"/>
          </c:marker>
          <c:xVal>
            <c:numRef>
              <c:f>'Try 1'!$AU$3:$AU$2379</c:f>
              <c:numCache>
                <c:formatCode>0.00</c:formatCode>
                <c:ptCount val="2377"/>
                <c:pt idx="0">
                  <c:v>0.02</c:v>
                </c:pt>
                <c:pt idx="1">
                  <c:v>0.04</c:v>
                </c:pt>
                <c:pt idx="2">
                  <c:v>0.06</c:v>
                </c:pt>
                <c:pt idx="3">
                  <c:v>0.08</c:v>
                </c:pt>
                <c:pt idx="4">
                  <c:v>0.1</c:v>
                </c:pt>
                <c:pt idx="5">
                  <c:v>0.12</c:v>
                </c:pt>
                <c:pt idx="6">
                  <c:v>0.14000000000000001</c:v>
                </c:pt>
                <c:pt idx="7">
                  <c:v>0.16</c:v>
                </c:pt>
                <c:pt idx="8">
                  <c:v>0.18</c:v>
                </c:pt>
                <c:pt idx="9">
                  <c:v>0.2</c:v>
                </c:pt>
                <c:pt idx="10">
                  <c:v>0.22</c:v>
                </c:pt>
                <c:pt idx="11">
                  <c:v>0.24</c:v>
                </c:pt>
                <c:pt idx="12">
                  <c:v>0.26</c:v>
                </c:pt>
                <c:pt idx="13">
                  <c:v>0.28000000000000003</c:v>
                </c:pt>
                <c:pt idx="14">
                  <c:v>0.3</c:v>
                </c:pt>
                <c:pt idx="15">
                  <c:v>0.32</c:v>
                </c:pt>
                <c:pt idx="16">
                  <c:v>0.34</c:v>
                </c:pt>
                <c:pt idx="17">
                  <c:v>0.36</c:v>
                </c:pt>
                <c:pt idx="18">
                  <c:v>0.38</c:v>
                </c:pt>
                <c:pt idx="19">
                  <c:v>0.4</c:v>
                </c:pt>
                <c:pt idx="20">
                  <c:v>0.42</c:v>
                </c:pt>
                <c:pt idx="21">
                  <c:v>0.44</c:v>
                </c:pt>
                <c:pt idx="22">
                  <c:v>0.46</c:v>
                </c:pt>
                <c:pt idx="23">
                  <c:v>0.48</c:v>
                </c:pt>
                <c:pt idx="24">
                  <c:v>0.5</c:v>
                </c:pt>
                <c:pt idx="25">
                  <c:v>0.52</c:v>
                </c:pt>
                <c:pt idx="26">
                  <c:v>0.54</c:v>
                </c:pt>
                <c:pt idx="27">
                  <c:v>0.56000000000000005</c:v>
                </c:pt>
                <c:pt idx="28">
                  <c:v>0.57999999999999996</c:v>
                </c:pt>
                <c:pt idx="29">
                  <c:v>0.6</c:v>
                </c:pt>
                <c:pt idx="30">
                  <c:v>0.62</c:v>
                </c:pt>
                <c:pt idx="31">
                  <c:v>0.64</c:v>
                </c:pt>
                <c:pt idx="32">
                  <c:v>0.66</c:v>
                </c:pt>
                <c:pt idx="33">
                  <c:v>0.68</c:v>
                </c:pt>
                <c:pt idx="34">
                  <c:v>0.7</c:v>
                </c:pt>
                <c:pt idx="35">
                  <c:v>0.72</c:v>
                </c:pt>
                <c:pt idx="36">
                  <c:v>0.74</c:v>
                </c:pt>
                <c:pt idx="37">
                  <c:v>0.76</c:v>
                </c:pt>
                <c:pt idx="38">
                  <c:v>0.78</c:v>
                </c:pt>
                <c:pt idx="39">
                  <c:v>0.8</c:v>
                </c:pt>
                <c:pt idx="40">
                  <c:v>0.82</c:v>
                </c:pt>
                <c:pt idx="41">
                  <c:v>0.84</c:v>
                </c:pt>
                <c:pt idx="42">
                  <c:v>0.86</c:v>
                </c:pt>
                <c:pt idx="43">
                  <c:v>0.88</c:v>
                </c:pt>
                <c:pt idx="44">
                  <c:v>0.9</c:v>
                </c:pt>
                <c:pt idx="45">
                  <c:v>0.92</c:v>
                </c:pt>
                <c:pt idx="46">
                  <c:v>0.94</c:v>
                </c:pt>
                <c:pt idx="47">
                  <c:v>0.96</c:v>
                </c:pt>
                <c:pt idx="48">
                  <c:v>0.98</c:v>
                </c:pt>
                <c:pt idx="49">
                  <c:v>1</c:v>
                </c:pt>
                <c:pt idx="50">
                  <c:v>1.02</c:v>
                </c:pt>
                <c:pt idx="51">
                  <c:v>1.04</c:v>
                </c:pt>
                <c:pt idx="52">
                  <c:v>1.06</c:v>
                </c:pt>
                <c:pt idx="53">
                  <c:v>1.08</c:v>
                </c:pt>
                <c:pt idx="54">
                  <c:v>1.1000000000000001</c:v>
                </c:pt>
                <c:pt idx="55">
                  <c:v>1.1200000000000001</c:v>
                </c:pt>
                <c:pt idx="56">
                  <c:v>1.1399999999999999</c:v>
                </c:pt>
                <c:pt idx="57">
                  <c:v>1.1599999999999999</c:v>
                </c:pt>
                <c:pt idx="58">
                  <c:v>1.18</c:v>
                </c:pt>
                <c:pt idx="59">
                  <c:v>1.2</c:v>
                </c:pt>
                <c:pt idx="60">
                  <c:v>1.22</c:v>
                </c:pt>
                <c:pt idx="61">
                  <c:v>1.24</c:v>
                </c:pt>
                <c:pt idx="62">
                  <c:v>1.26</c:v>
                </c:pt>
                <c:pt idx="63">
                  <c:v>1.28</c:v>
                </c:pt>
                <c:pt idx="64">
                  <c:v>1.3</c:v>
                </c:pt>
                <c:pt idx="65">
                  <c:v>1.32</c:v>
                </c:pt>
                <c:pt idx="66">
                  <c:v>1.34</c:v>
                </c:pt>
                <c:pt idx="67">
                  <c:v>1.36</c:v>
                </c:pt>
                <c:pt idx="68">
                  <c:v>1.38</c:v>
                </c:pt>
                <c:pt idx="69">
                  <c:v>1.4</c:v>
                </c:pt>
                <c:pt idx="70">
                  <c:v>1.42</c:v>
                </c:pt>
                <c:pt idx="71">
                  <c:v>1.44</c:v>
                </c:pt>
                <c:pt idx="72">
                  <c:v>1.46</c:v>
                </c:pt>
                <c:pt idx="73">
                  <c:v>1.48</c:v>
                </c:pt>
                <c:pt idx="74">
                  <c:v>1.5</c:v>
                </c:pt>
                <c:pt idx="75">
                  <c:v>1.52</c:v>
                </c:pt>
                <c:pt idx="76">
                  <c:v>1.54</c:v>
                </c:pt>
                <c:pt idx="77">
                  <c:v>1.56</c:v>
                </c:pt>
                <c:pt idx="78">
                  <c:v>1.58</c:v>
                </c:pt>
                <c:pt idx="79">
                  <c:v>1.6</c:v>
                </c:pt>
                <c:pt idx="80">
                  <c:v>1.62</c:v>
                </c:pt>
                <c:pt idx="81">
                  <c:v>1.64</c:v>
                </c:pt>
                <c:pt idx="82">
                  <c:v>1.66</c:v>
                </c:pt>
                <c:pt idx="83">
                  <c:v>1.68</c:v>
                </c:pt>
                <c:pt idx="84">
                  <c:v>1.7</c:v>
                </c:pt>
                <c:pt idx="85">
                  <c:v>1.72</c:v>
                </c:pt>
                <c:pt idx="86">
                  <c:v>1.74</c:v>
                </c:pt>
                <c:pt idx="87">
                  <c:v>1.76</c:v>
                </c:pt>
                <c:pt idx="88">
                  <c:v>1.78</c:v>
                </c:pt>
                <c:pt idx="89">
                  <c:v>1.8</c:v>
                </c:pt>
                <c:pt idx="90">
                  <c:v>1.82</c:v>
                </c:pt>
                <c:pt idx="91">
                  <c:v>1.84</c:v>
                </c:pt>
                <c:pt idx="92">
                  <c:v>1.86</c:v>
                </c:pt>
                <c:pt idx="93">
                  <c:v>1.88</c:v>
                </c:pt>
                <c:pt idx="94">
                  <c:v>1.9</c:v>
                </c:pt>
                <c:pt idx="95">
                  <c:v>1.92</c:v>
                </c:pt>
                <c:pt idx="96">
                  <c:v>1.94</c:v>
                </c:pt>
                <c:pt idx="97">
                  <c:v>1.96</c:v>
                </c:pt>
                <c:pt idx="98">
                  <c:v>1.98</c:v>
                </c:pt>
                <c:pt idx="99">
                  <c:v>2</c:v>
                </c:pt>
                <c:pt idx="100">
                  <c:v>2.02</c:v>
                </c:pt>
                <c:pt idx="101">
                  <c:v>2.04</c:v>
                </c:pt>
                <c:pt idx="102">
                  <c:v>2.06</c:v>
                </c:pt>
                <c:pt idx="103">
                  <c:v>2.08</c:v>
                </c:pt>
                <c:pt idx="104">
                  <c:v>2.1</c:v>
                </c:pt>
                <c:pt idx="105">
                  <c:v>2.12</c:v>
                </c:pt>
                <c:pt idx="106">
                  <c:v>2.14</c:v>
                </c:pt>
                <c:pt idx="107">
                  <c:v>2.16</c:v>
                </c:pt>
                <c:pt idx="108">
                  <c:v>2.1800000000000002</c:v>
                </c:pt>
                <c:pt idx="109">
                  <c:v>2.2000000000000002</c:v>
                </c:pt>
                <c:pt idx="110">
                  <c:v>2.2200000000000002</c:v>
                </c:pt>
                <c:pt idx="111">
                  <c:v>2.2400000000000002</c:v>
                </c:pt>
                <c:pt idx="112">
                  <c:v>2.2599999999999998</c:v>
                </c:pt>
                <c:pt idx="113">
                  <c:v>2.2799999999999998</c:v>
                </c:pt>
                <c:pt idx="114">
                  <c:v>2.2999999999999998</c:v>
                </c:pt>
                <c:pt idx="115">
                  <c:v>2.3199999999999998</c:v>
                </c:pt>
                <c:pt idx="116">
                  <c:v>2.34</c:v>
                </c:pt>
                <c:pt idx="117">
                  <c:v>2.36</c:v>
                </c:pt>
                <c:pt idx="118">
                  <c:v>2.38</c:v>
                </c:pt>
                <c:pt idx="119">
                  <c:v>2.4</c:v>
                </c:pt>
                <c:pt idx="120">
                  <c:v>2.42</c:v>
                </c:pt>
                <c:pt idx="121">
                  <c:v>2.44</c:v>
                </c:pt>
                <c:pt idx="122">
                  <c:v>2.46</c:v>
                </c:pt>
                <c:pt idx="123">
                  <c:v>2.48</c:v>
                </c:pt>
                <c:pt idx="124">
                  <c:v>2.5</c:v>
                </c:pt>
                <c:pt idx="125">
                  <c:v>2.52</c:v>
                </c:pt>
                <c:pt idx="126">
                  <c:v>2.54</c:v>
                </c:pt>
                <c:pt idx="127">
                  <c:v>2.56</c:v>
                </c:pt>
                <c:pt idx="128">
                  <c:v>2.58</c:v>
                </c:pt>
                <c:pt idx="129">
                  <c:v>2.6</c:v>
                </c:pt>
                <c:pt idx="130">
                  <c:v>2.62</c:v>
                </c:pt>
                <c:pt idx="131">
                  <c:v>2.64</c:v>
                </c:pt>
                <c:pt idx="132">
                  <c:v>2.66</c:v>
                </c:pt>
                <c:pt idx="133">
                  <c:v>2.68</c:v>
                </c:pt>
                <c:pt idx="134">
                  <c:v>2.7</c:v>
                </c:pt>
                <c:pt idx="135">
                  <c:v>2.72</c:v>
                </c:pt>
                <c:pt idx="136">
                  <c:v>2.74</c:v>
                </c:pt>
                <c:pt idx="137">
                  <c:v>2.76</c:v>
                </c:pt>
                <c:pt idx="138">
                  <c:v>2.78</c:v>
                </c:pt>
                <c:pt idx="139">
                  <c:v>2.8</c:v>
                </c:pt>
                <c:pt idx="140">
                  <c:v>2.82</c:v>
                </c:pt>
                <c:pt idx="141">
                  <c:v>2.84</c:v>
                </c:pt>
                <c:pt idx="142">
                  <c:v>2.86</c:v>
                </c:pt>
                <c:pt idx="143">
                  <c:v>2.88</c:v>
                </c:pt>
                <c:pt idx="144">
                  <c:v>2.9</c:v>
                </c:pt>
                <c:pt idx="145">
                  <c:v>2.92</c:v>
                </c:pt>
                <c:pt idx="146">
                  <c:v>2.94</c:v>
                </c:pt>
                <c:pt idx="147">
                  <c:v>2.96</c:v>
                </c:pt>
                <c:pt idx="148">
                  <c:v>2.98</c:v>
                </c:pt>
                <c:pt idx="149">
                  <c:v>3</c:v>
                </c:pt>
                <c:pt idx="150">
                  <c:v>3.02</c:v>
                </c:pt>
                <c:pt idx="151">
                  <c:v>3.04</c:v>
                </c:pt>
                <c:pt idx="152">
                  <c:v>3.06</c:v>
                </c:pt>
                <c:pt idx="153">
                  <c:v>3.08</c:v>
                </c:pt>
                <c:pt idx="154">
                  <c:v>3.1</c:v>
                </c:pt>
                <c:pt idx="155">
                  <c:v>3.12</c:v>
                </c:pt>
                <c:pt idx="156">
                  <c:v>3.14</c:v>
                </c:pt>
                <c:pt idx="157">
                  <c:v>3.16</c:v>
                </c:pt>
                <c:pt idx="158">
                  <c:v>3.18</c:v>
                </c:pt>
                <c:pt idx="159">
                  <c:v>3.2</c:v>
                </c:pt>
                <c:pt idx="160">
                  <c:v>3.22</c:v>
                </c:pt>
                <c:pt idx="161">
                  <c:v>3.24</c:v>
                </c:pt>
                <c:pt idx="162">
                  <c:v>3.26</c:v>
                </c:pt>
                <c:pt idx="163">
                  <c:v>3.28</c:v>
                </c:pt>
                <c:pt idx="164">
                  <c:v>3.3</c:v>
                </c:pt>
                <c:pt idx="165">
                  <c:v>3.32</c:v>
                </c:pt>
                <c:pt idx="166">
                  <c:v>3.34</c:v>
                </c:pt>
                <c:pt idx="167">
                  <c:v>3.36</c:v>
                </c:pt>
                <c:pt idx="168">
                  <c:v>3.38</c:v>
                </c:pt>
                <c:pt idx="169">
                  <c:v>3.4</c:v>
                </c:pt>
                <c:pt idx="170">
                  <c:v>3.42</c:v>
                </c:pt>
                <c:pt idx="171">
                  <c:v>3.44</c:v>
                </c:pt>
                <c:pt idx="172">
                  <c:v>3.46</c:v>
                </c:pt>
                <c:pt idx="173">
                  <c:v>3.48</c:v>
                </c:pt>
                <c:pt idx="174">
                  <c:v>3.5</c:v>
                </c:pt>
                <c:pt idx="175">
                  <c:v>3.52</c:v>
                </c:pt>
                <c:pt idx="176">
                  <c:v>3.54</c:v>
                </c:pt>
                <c:pt idx="177">
                  <c:v>3.56</c:v>
                </c:pt>
                <c:pt idx="178">
                  <c:v>3.58</c:v>
                </c:pt>
                <c:pt idx="179">
                  <c:v>3.6</c:v>
                </c:pt>
                <c:pt idx="180">
                  <c:v>3.62</c:v>
                </c:pt>
                <c:pt idx="181">
                  <c:v>3.64</c:v>
                </c:pt>
                <c:pt idx="182">
                  <c:v>3.66</c:v>
                </c:pt>
                <c:pt idx="183">
                  <c:v>3.68</c:v>
                </c:pt>
                <c:pt idx="184">
                  <c:v>3.7</c:v>
                </c:pt>
                <c:pt idx="185">
                  <c:v>3.72</c:v>
                </c:pt>
                <c:pt idx="186">
                  <c:v>3.74</c:v>
                </c:pt>
                <c:pt idx="187">
                  <c:v>3.76</c:v>
                </c:pt>
                <c:pt idx="188">
                  <c:v>3.78</c:v>
                </c:pt>
                <c:pt idx="189">
                  <c:v>3.8</c:v>
                </c:pt>
                <c:pt idx="190">
                  <c:v>3.82</c:v>
                </c:pt>
                <c:pt idx="191">
                  <c:v>3.84</c:v>
                </c:pt>
                <c:pt idx="192">
                  <c:v>3.86</c:v>
                </c:pt>
                <c:pt idx="193">
                  <c:v>3.88</c:v>
                </c:pt>
                <c:pt idx="194">
                  <c:v>3.9</c:v>
                </c:pt>
                <c:pt idx="195">
                  <c:v>3.92</c:v>
                </c:pt>
                <c:pt idx="196">
                  <c:v>3.94</c:v>
                </c:pt>
                <c:pt idx="197">
                  <c:v>3.96</c:v>
                </c:pt>
                <c:pt idx="198">
                  <c:v>3.98</c:v>
                </c:pt>
                <c:pt idx="199">
                  <c:v>4</c:v>
                </c:pt>
                <c:pt idx="200">
                  <c:v>4.0199999999999996</c:v>
                </c:pt>
                <c:pt idx="201">
                  <c:v>4.04</c:v>
                </c:pt>
                <c:pt idx="202">
                  <c:v>4.0599999999999996</c:v>
                </c:pt>
                <c:pt idx="203">
                  <c:v>4.08</c:v>
                </c:pt>
                <c:pt idx="204">
                  <c:v>4.0999999999999996</c:v>
                </c:pt>
                <c:pt idx="205">
                  <c:v>4.12</c:v>
                </c:pt>
                <c:pt idx="206">
                  <c:v>4.1399999999999997</c:v>
                </c:pt>
                <c:pt idx="207">
                  <c:v>4.16</c:v>
                </c:pt>
                <c:pt idx="208">
                  <c:v>4.18</c:v>
                </c:pt>
                <c:pt idx="209">
                  <c:v>4.2</c:v>
                </c:pt>
                <c:pt idx="210">
                  <c:v>4.22</c:v>
                </c:pt>
                <c:pt idx="211">
                  <c:v>4.24</c:v>
                </c:pt>
                <c:pt idx="212">
                  <c:v>4.26</c:v>
                </c:pt>
                <c:pt idx="213">
                  <c:v>4.28</c:v>
                </c:pt>
                <c:pt idx="214">
                  <c:v>4.3</c:v>
                </c:pt>
                <c:pt idx="215">
                  <c:v>4.32</c:v>
                </c:pt>
                <c:pt idx="216">
                  <c:v>4.34</c:v>
                </c:pt>
                <c:pt idx="217">
                  <c:v>4.3600000000000003</c:v>
                </c:pt>
                <c:pt idx="218">
                  <c:v>4.38</c:v>
                </c:pt>
                <c:pt idx="219">
                  <c:v>4.4000000000000004</c:v>
                </c:pt>
                <c:pt idx="220">
                  <c:v>4.42</c:v>
                </c:pt>
                <c:pt idx="221">
                  <c:v>4.4400000000000004</c:v>
                </c:pt>
                <c:pt idx="222">
                  <c:v>4.46</c:v>
                </c:pt>
                <c:pt idx="223">
                  <c:v>4.4800000000000004</c:v>
                </c:pt>
                <c:pt idx="224">
                  <c:v>4.5</c:v>
                </c:pt>
                <c:pt idx="225">
                  <c:v>4.5199999999999996</c:v>
                </c:pt>
                <c:pt idx="226">
                  <c:v>4.54</c:v>
                </c:pt>
                <c:pt idx="227">
                  <c:v>4.5599999999999996</c:v>
                </c:pt>
                <c:pt idx="228">
                  <c:v>4.58</c:v>
                </c:pt>
                <c:pt idx="229">
                  <c:v>4.5999999999999996</c:v>
                </c:pt>
                <c:pt idx="230">
                  <c:v>4.62</c:v>
                </c:pt>
                <c:pt idx="231">
                  <c:v>4.6399999999999997</c:v>
                </c:pt>
                <c:pt idx="232">
                  <c:v>4.66</c:v>
                </c:pt>
                <c:pt idx="233">
                  <c:v>4.68</c:v>
                </c:pt>
                <c:pt idx="234">
                  <c:v>4.7</c:v>
                </c:pt>
                <c:pt idx="235">
                  <c:v>4.72</c:v>
                </c:pt>
                <c:pt idx="236">
                  <c:v>4.74</c:v>
                </c:pt>
                <c:pt idx="237">
                  <c:v>4.76</c:v>
                </c:pt>
                <c:pt idx="238">
                  <c:v>4.78</c:v>
                </c:pt>
                <c:pt idx="239">
                  <c:v>4.8</c:v>
                </c:pt>
                <c:pt idx="240">
                  <c:v>4.82</c:v>
                </c:pt>
                <c:pt idx="241">
                  <c:v>4.84</c:v>
                </c:pt>
                <c:pt idx="242">
                  <c:v>4.8600000000000003</c:v>
                </c:pt>
                <c:pt idx="243">
                  <c:v>4.88</c:v>
                </c:pt>
                <c:pt idx="244">
                  <c:v>4.9000000000000004</c:v>
                </c:pt>
                <c:pt idx="245">
                  <c:v>4.92</c:v>
                </c:pt>
                <c:pt idx="246">
                  <c:v>4.9400000000000004</c:v>
                </c:pt>
                <c:pt idx="247">
                  <c:v>4.96</c:v>
                </c:pt>
                <c:pt idx="248">
                  <c:v>4.9800000000000004</c:v>
                </c:pt>
                <c:pt idx="249">
                  <c:v>5</c:v>
                </c:pt>
                <c:pt idx="250">
                  <c:v>5.0199999999999996</c:v>
                </c:pt>
                <c:pt idx="251">
                  <c:v>5.04</c:v>
                </c:pt>
                <c:pt idx="252">
                  <c:v>5.0599999999999996</c:v>
                </c:pt>
                <c:pt idx="253">
                  <c:v>5.08</c:v>
                </c:pt>
                <c:pt idx="254">
                  <c:v>5.0999999999999996</c:v>
                </c:pt>
                <c:pt idx="255">
                  <c:v>5.12</c:v>
                </c:pt>
                <c:pt idx="256">
                  <c:v>5.14</c:v>
                </c:pt>
                <c:pt idx="257">
                  <c:v>5.16</c:v>
                </c:pt>
                <c:pt idx="258">
                  <c:v>5.18</c:v>
                </c:pt>
                <c:pt idx="259">
                  <c:v>5.2</c:v>
                </c:pt>
                <c:pt idx="260">
                  <c:v>5.22</c:v>
                </c:pt>
                <c:pt idx="261">
                  <c:v>5.24</c:v>
                </c:pt>
                <c:pt idx="262">
                  <c:v>5.26</c:v>
                </c:pt>
                <c:pt idx="263">
                  <c:v>5.28</c:v>
                </c:pt>
                <c:pt idx="264">
                  <c:v>5.3</c:v>
                </c:pt>
                <c:pt idx="265">
                  <c:v>5.32</c:v>
                </c:pt>
                <c:pt idx="266">
                  <c:v>5.34</c:v>
                </c:pt>
                <c:pt idx="267">
                  <c:v>5.36</c:v>
                </c:pt>
                <c:pt idx="268">
                  <c:v>5.38</c:v>
                </c:pt>
                <c:pt idx="269">
                  <c:v>5.4</c:v>
                </c:pt>
                <c:pt idx="270">
                  <c:v>5.42</c:v>
                </c:pt>
                <c:pt idx="271">
                  <c:v>5.44</c:v>
                </c:pt>
                <c:pt idx="272">
                  <c:v>5.46</c:v>
                </c:pt>
                <c:pt idx="273">
                  <c:v>5.48</c:v>
                </c:pt>
                <c:pt idx="274">
                  <c:v>5.5</c:v>
                </c:pt>
                <c:pt idx="275">
                  <c:v>5.52</c:v>
                </c:pt>
                <c:pt idx="276">
                  <c:v>5.54</c:v>
                </c:pt>
                <c:pt idx="277">
                  <c:v>5.56</c:v>
                </c:pt>
                <c:pt idx="278">
                  <c:v>5.58</c:v>
                </c:pt>
                <c:pt idx="279">
                  <c:v>5.6</c:v>
                </c:pt>
                <c:pt idx="280">
                  <c:v>5.62</c:v>
                </c:pt>
                <c:pt idx="281">
                  <c:v>5.64</c:v>
                </c:pt>
                <c:pt idx="282">
                  <c:v>5.66</c:v>
                </c:pt>
                <c:pt idx="283">
                  <c:v>5.68</c:v>
                </c:pt>
                <c:pt idx="284">
                  <c:v>5.7</c:v>
                </c:pt>
                <c:pt idx="285">
                  <c:v>5.72</c:v>
                </c:pt>
                <c:pt idx="286">
                  <c:v>5.74</c:v>
                </c:pt>
                <c:pt idx="287">
                  <c:v>5.76</c:v>
                </c:pt>
                <c:pt idx="288">
                  <c:v>5.78</c:v>
                </c:pt>
                <c:pt idx="289">
                  <c:v>5.8</c:v>
                </c:pt>
                <c:pt idx="290">
                  <c:v>5.82</c:v>
                </c:pt>
                <c:pt idx="291">
                  <c:v>5.84</c:v>
                </c:pt>
                <c:pt idx="292">
                  <c:v>5.86</c:v>
                </c:pt>
                <c:pt idx="293">
                  <c:v>5.88</c:v>
                </c:pt>
                <c:pt idx="294">
                  <c:v>5.9</c:v>
                </c:pt>
                <c:pt idx="295">
                  <c:v>5.92</c:v>
                </c:pt>
                <c:pt idx="296">
                  <c:v>5.94</c:v>
                </c:pt>
                <c:pt idx="297">
                  <c:v>5.96</c:v>
                </c:pt>
                <c:pt idx="298">
                  <c:v>5.98</c:v>
                </c:pt>
                <c:pt idx="299">
                  <c:v>6</c:v>
                </c:pt>
                <c:pt idx="300">
                  <c:v>6.02</c:v>
                </c:pt>
                <c:pt idx="301">
                  <c:v>6.04</c:v>
                </c:pt>
                <c:pt idx="302">
                  <c:v>6.06</c:v>
                </c:pt>
                <c:pt idx="303">
                  <c:v>6.08</c:v>
                </c:pt>
                <c:pt idx="304">
                  <c:v>6.1</c:v>
                </c:pt>
                <c:pt idx="305">
                  <c:v>6.12</c:v>
                </c:pt>
                <c:pt idx="306">
                  <c:v>6.14</c:v>
                </c:pt>
                <c:pt idx="307">
                  <c:v>6.16</c:v>
                </c:pt>
                <c:pt idx="308">
                  <c:v>6.18</c:v>
                </c:pt>
                <c:pt idx="309">
                  <c:v>6.2</c:v>
                </c:pt>
                <c:pt idx="310">
                  <c:v>6.22</c:v>
                </c:pt>
                <c:pt idx="311">
                  <c:v>6.24</c:v>
                </c:pt>
                <c:pt idx="312">
                  <c:v>6.26</c:v>
                </c:pt>
                <c:pt idx="313">
                  <c:v>6.28</c:v>
                </c:pt>
                <c:pt idx="314">
                  <c:v>6.3</c:v>
                </c:pt>
                <c:pt idx="315">
                  <c:v>6.32</c:v>
                </c:pt>
                <c:pt idx="316">
                  <c:v>6.34</c:v>
                </c:pt>
                <c:pt idx="317">
                  <c:v>6.36</c:v>
                </c:pt>
                <c:pt idx="318">
                  <c:v>6.38</c:v>
                </c:pt>
                <c:pt idx="319">
                  <c:v>6.4</c:v>
                </c:pt>
                <c:pt idx="320">
                  <c:v>6.42</c:v>
                </c:pt>
                <c:pt idx="321">
                  <c:v>6.44</c:v>
                </c:pt>
                <c:pt idx="322">
                  <c:v>6.46</c:v>
                </c:pt>
                <c:pt idx="323">
                  <c:v>6.48</c:v>
                </c:pt>
                <c:pt idx="324">
                  <c:v>6.5</c:v>
                </c:pt>
                <c:pt idx="325">
                  <c:v>6.52</c:v>
                </c:pt>
                <c:pt idx="326">
                  <c:v>6.54</c:v>
                </c:pt>
                <c:pt idx="327">
                  <c:v>6.56</c:v>
                </c:pt>
                <c:pt idx="328">
                  <c:v>6.58</c:v>
                </c:pt>
                <c:pt idx="329">
                  <c:v>6.6</c:v>
                </c:pt>
                <c:pt idx="330">
                  <c:v>6.62</c:v>
                </c:pt>
                <c:pt idx="331">
                  <c:v>6.64</c:v>
                </c:pt>
                <c:pt idx="332">
                  <c:v>6.66</c:v>
                </c:pt>
                <c:pt idx="333">
                  <c:v>6.68</c:v>
                </c:pt>
                <c:pt idx="334">
                  <c:v>6.7</c:v>
                </c:pt>
                <c:pt idx="335">
                  <c:v>6.72</c:v>
                </c:pt>
                <c:pt idx="336">
                  <c:v>6.74</c:v>
                </c:pt>
                <c:pt idx="337">
                  <c:v>6.76</c:v>
                </c:pt>
                <c:pt idx="338">
                  <c:v>6.78</c:v>
                </c:pt>
                <c:pt idx="339">
                  <c:v>6.8</c:v>
                </c:pt>
                <c:pt idx="340">
                  <c:v>6.82</c:v>
                </c:pt>
                <c:pt idx="341">
                  <c:v>6.84</c:v>
                </c:pt>
                <c:pt idx="342">
                  <c:v>6.86</c:v>
                </c:pt>
                <c:pt idx="343">
                  <c:v>6.88</c:v>
                </c:pt>
                <c:pt idx="344">
                  <c:v>6.9</c:v>
                </c:pt>
                <c:pt idx="345">
                  <c:v>6.92</c:v>
                </c:pt>
                <c:pt idx="346">
                  <c:v>6.94</c:v>
                </c:pt>
                <c:pt idx="347">
                  <c:v>6.96</c:v>
                </c:pt>
                <c:pt idx="348">
                  <c:v>6.98</c:v>
                </c:pt>
                <c:pt idx="349">
                  <c:v>7</c:v>
                </c:pt>
                <c:pt idx="350">
                  <c:v>7.02</c:v>
                </c:pt>
                <c:pt idx="351">
                  <c:v>7.04</c:v>
                </c:pt>
                <c:pt idx="352">
                  <c:v>7.06</c:v>
                </c:pt>
                <c:pt idx="353">
                  <c:v>7.08</c:v>
                </c:pt>
                <c:pt idx="354">
                  <c:v>7.1</c:v>
                </c:pt>
                <c:pt idx="355">
                  <c:v>7.12</c:v>
                </c:pt>
                <c:pt idx="356">
                  <c:v>7.14</c:v>
                </c:pt>
                <c:pt idx="357">
                  <c:v>7.16</c:v>
                </c:pt>
                <c:pt idx="358">
                  <c:v>7.18</c:v>
                </c:pt>
                <c:pt idx="359">
                  <c:v>7.2</c:v>
                </c:pt>
                <c:pt idx="360">
                  <c:v>7.22</c:v>
                </c:pt>
                <c:pt idx="361">
                  <c:v>7.24</c:v>
                </c:pt>
                <c:pt idx="362">
                  <c:v>7.26</c:v>
                </c:pt>
                <c:pt idx="363">
                  <c:v>7.28</c:v>
                </c:pt>
                <c:pt idx="364">
                  <c:v>7.3</c:v>
                </c:pt>
                <c:pt idx="365">
                  <c:v>7.32</c:v>
                </c:pt>
                <c:pt idx="366">
                  <c:v>7.34</c:v>
                </c:pt>
                <c:pt idx="367">
                  <c:v>7.36</c:v>
                </c:pt>
                <c:pt idx="368">
                  <c:v>7.38</c:v>
                </c:pt>
                <c:pt idx="369">
                  <c:v>7.4</c:v>
                </c:pt>
                <c:pt idx="370">
                  <c:v>7.42</c:v>
                </c:pt>
                <c:pt idx="371">
                  <c:v>7.44</c:v>
                </c:pt>
                <c:pt idx="372">
                  <c:v>7.46</c:v>
                </c:pt>
                <c:pt idx="373">
                  <c:v>7.48</c:v>
                </c:pt>
                <c:pt idx="374">
                  <c:v>7.5</c:v>
                </c:pt>
                <c:pt idx="375">
                  <c:v>7.52</c:v>
                </c:pt>
                <c:pt idx="376">
                  <c:v>7.54</c:v>
                </c:pt>
                <c:pt idx="377">
                  <c:v>7.56</c:v>
                </c:pt>
                <c:pt idx="378">
                  <c:v>7.58</c:v>
                </c:pt>
                <c:pt idx="379">
                  <c:v>7.6</c:v>
                </c:pt>
                <c:pt idx="380">
                  <c:v>7.62</c:v>
                </c:pt>
                <c:pt idx="381">
                  <c:v>7.64</c:v>
                </c:pt>
                <c:pt idx="382">
                  <c:v>7.66</c:v>
                </c:pt>
                <c:pt idx="383">
                  <c:v>7.68</c:v>
                </c:pt>
                <c:pt idx="384">
                  <c:v>7.7</c:v>
                </c:pt>
                <c:pt idx="385">
                  <c:v>7.72</c:v>
                </c:pt>
                <c:pt idx="386">
                  <c:v>7.74</c:v>
                </c:pt>
                <c:pt idx="387">
                  <c:v>7.76</c:v>
                </c:pt>
                <c:pt idx="388">
                  <c:v>7.78</c:v>
                </c:pt>
                <c:pt idx="389">
                  <c:v>7.8</c:v>
                </c:pt>
                <c:pt idx="390">
                  <c:v>7.82</c:v>
                </c:pt>
                <c:pt idx="391">
                  <c:v>7.84</c:v>
                </c:pt>
                <c:pt idx="392">
                  <c:v>7.86</c:v>
                </c:pt>
                <c:pt idx="393">
                  <c:v>7.88</c:v>
                </c:pt>
                <c:pt idx="394">
                  <c:v>7.9</c:v>
                </c:pt>
                <c:pt idx="395">
                  <c:v>7.92</c:v>
                </c:pt>
                <c:pt idx="396">
                  <c:v>7.94</c:v>
                </c:pt>
                <c:pt idx="397">
                  <c:v>7.96</c:v>
                </c:pt>
                <c:pt idx="398">
                  <c:v>7.98</c:v>
                </c:pt>
                <c:pt idx="399">
                  <c:v>8</c:v>
                </c:pt>
                <c:pt idx="400">
                  <c:v>8.02</c:v>
                </c:pt>
                <c:pt idx="401">
                  <c:v>8.0399999999999991</c:v>
                </c:pt>
                <c:pt idx="402">
                  <c:v>8.06</c:v>
                </c:pt>
                <c:pt idx="403">
                  <c:v>8.08</c:v>
                </c:pt>
                <c:pt idx="404">
                  <c:v>8.1</c:v>
                </c:pt>
                <c:pt idx="405">
                  <c:v>8.1199999999999992</c:v>
                </c:pt>
                <c:pt idx="406">
                  <c:v>8.14</c:v>
                </c:pt>
                <c:pt idx="407">
                  <c:v>8.16</c:v>
                </c:pt>
                <c:pt idx="408">
                  <c:v>8.18</c:v>
                </c:pt>
                <c:pt idx="409">
                  <c:v>8.1999999999999993</c:v>
                </c:pt>
                <c:pt idx="410">
                  <c:v>8.2200000000000006</c:v>
                </c:pt>
                <c:pt idx="411">
                  <c:v>8.24</c:v>
                </c:pt>
                <c:pt idx="412">
                  <c:v>8.26</c:v>
                </c:pt>
                <c:pt idx="413">
                  <c:v>8.2799999999999994</c:v>
                </c:pt>
                <c:pt idx="414">
                  <c:v>8.3000000000000007</c:v>
                </c:pt>
                <c:pt idx="415">
                  <c:v>8.32</c:v>
                </c:pt>
                <c:pt idx="416">
                  <c:v>8.34</c:v>
                </c:pt>
                <c:pt idx="417">
                  <c:v>8.36</c:v>
                </c:pt>
                <c:pt idx="418">
                  <c:v>8.3800000000000008</c:v>
                </c:pt>
                <c:pt idx="419">
                  <c:v>8.4</c:v>
                </c:pt>
                <c:pt idx="420">
                  <c:v>8.42</c:v>
                </c:pt>
                <c:pt idx="421">
                  <c:v>8.44</c:v>
                </c:pt>
                <c:pt idx="422">
                  <c:v>8.4600000000000009</c:v>
                </c:pt>
                <c:pt idx="423">
                  <c:v>8.48</c:v>
                </c:pt>
                <c:pt idx="424">
                  <c:v>8.5</c:v>
                </c:pt>
                <c:pt idx="425">
                  <c:v>8.52</c:v>
                </c:pt>
                <c:pt idx="426">
                  <c:v>8.5399999999999991</c:v>
                </c:pt>
                <c:pt idx="427">
                  <c:v>8.56</c:v>
                </c:pt>
                <c:pt idx="428">
                  <c:v>8.58</c:v>
                </c:pt>
                <c:pt idx="429">
                  <c:v>8.6</c:v>
                </c:pt>
                <c:pt idx="430">
                  <c:v>8.6199999999999992</c:v>
                </c:pt>
                <c:pt idx="431">
                  <c:v>8.64</c:v>
                </c:pt>
                <c:pt idx="432">
                  <c:v>8.66</c:v>
                </c:pt>
                <c:pt idx="433">
                  <c:v>8.68</c:v>
                </c:pt>
                <c:pt idx="434">
                  <c:v>8.6999999999999993</c:v>
                </c:pt>
                <c:pt idx="435">
                  <c:v>8.7200000000000006</c:v>
                </c:pt>
                <c:pt idx="436">
                  <c:v>8.74</c:v>
                </c:pt>
                <c:pt idx="437">
                  <c:v>8.76</c:v>
                </c:pt>
                <c:pt idx="438">
                  <c:v>8.7799999999999994</c:v>
                </c:pt>
                <c:pt idx="439">
                  <c:v>8.8000000000000007</c:v>
                </c:pt>
                <c:pt idx="440">
                  <c:v>8.82</c:v>
                </c:pt>
                <c:pt idx="441">
                  <c:v>8.84</c:v>
                </c:pt>
                <c:pt idx="442">
                  <c:v>8.86</c:v>
                </c:pt>
                <c:pt idx="443">
                  <c:v>8.8800000000000008</c:v>
                </c:pt>
                <c:pt idx="444">
                  <c:v>8.9</c:v>
                </c:pt>
                <c:pt idx="445">
                  <c:v>8.92</c:v>
                </c:pt>
                <c:pt idx="446">
                  <c:v>8.94</c:v>
                </c:pt>
                <c:pt idx="447">
                  <c:v>8.9600000000000009</c:v>
                </c:pt>
                <c:pt idx="448">
                  <c:v>8.98</c:v>
                </c:pt>
                <c:pt idx="449">
                  <c:v>9</c:v>
                </c:pt>
                <c:pt idx="450">
                  <c:v>9.02</c:v>
                </c:pt>
                <c:pt idx="451">
                  <c:v>9.0399999999999991</c:v>
                </c:pt>
                <c:pt idx="452">
                  <c:v>9.06</c:v>
                </c:pt>
                <c:pt idx="453">
                  <c:v>9.08</c:v>
                </c:pt>
                <c:pt idx="454">
                  <c:v>9.1</c:v>
                </c:pt>
                <c:pt idx="455">
                  <c:v>9.1199999999999992</c:v>
                </c:pt>
                <c:pt idx="456">
                  <c:v>9.14</c:v>
                </c:pt>
                <c:pt idx="457">
                  <c:v>9.16</c:v>
                </c:pt>
                <c:pt idx="458">
                  <c:v>9.18</c:v>
                </c:pt>
                <c:pt idx="459">
                  <c:v>9.1999999999999993</c:v>
                </c:pt>
                <c:pt idx="460">
                  <c:v>9.2200000000000006</c:v>
                </c:pt>
                <c:pt idx="461">
                  <c:v>9.24</c:v>
                </c:pt>
                <c:pt idx="462">
                  <c:v>9.26</c:v>
                </c:pt>
                <c:pt idx="463">
                  <c:v>9.2799999999999994</c:v>
                </c:pt>
                <c:pt idx="464">
                  <c:v>9.3000000000000007</c:v>
                </c:pt>
                <c:pt idx="465">
                  <c:v>9.32</c:v>
                </c:pt>
                <c:pt idx="466">
                  <c:v>9.34</c:v>
                </c:pt>
                <c:pt idx="467">
                  <c:v>9.36</c:v>
                </c:pt>
                <c:pt idx="468">
                  <c:v>9.3800000000000008</c:v>
                </c:pt>
                <c:pt idx="469">
                  <c:v>9.4</c:v>
                </c:pt>
                <c:pt idx="470">
                  <c:v>9.42</c:v>
                </c:pt>
                <c:pt idx="471">
                  <c:v>9.44</c:v>
                </c:pt>
                <c:pt idx="472">
                  <c:v>9.4600000000000009</c:v>
                </c:pt>
                <c:pt idx="473">
                  <c:v>9.48</c:v>
                </c:pt>
                <c:pt idx="474">
                  <c:v>9.5</c:v>
                </c:pt>
                <c:pt idx="475">
                  <c:v>9.52</c:v>
                </c:pt>
                <c:pt idx="476">
                  <c:v>9.5399999999999991</c:v>
                </c:pt>
                <c:pt idx="477">
                  <c:v>9.56</c:v>
                </c:pt>
                <c:pt idx="478">
                  <c:v>9.58</c:v>
                </c:pt>
                <c:pt idx="479">
                  <c:v>9.6</c:v>
                </c:pt>
                <c:pt idx="480">
                  <c:v>9.6199999999999992</c:v>
                </c:pt>
                <c:pt idx="481">
                  <c:v>9.64</c:v>
                </c:pt>
                <c:pt idx="482">
                  <c:v>9.66</c:v>
                </c:pt>
                <c:pt idx="483">
                  <c:v>9.68</c:v>
                </c:pt>
                <c:pt idx="484">
                  <c:v>9.6999999999999993</c:v>
                </c:pt>
                <c:pt idx="485">
                  <c:v>9.7200000000000006</c:v>
                </c:pt>
                <c:pt idx="486">
                  <c:v>9.74</c:v>
                </c:pt>
                <c:pt idx="487">
                  <c:v>9.76</c:v>
                </c:pt>
                <c:pt idx="488">
                  <c:v>9.7799999999999994</c:v>
                </c:pt>
                <c:pt idx="489">
                  <c:v>9.8000000000000007</c:v>
                </c:pt>
                <c:pt idx="490">
                  <c:v>9.82</c:v>
                </c:pt>
                <c:pt idx="491">
                  <c:v>9.84</c:v>
                </c:pt>
                <c:pt idx="492">
                  <c:v>9.86</c:v>
                </c:pt>
                <c:pt idx="493">
                  <c:v>9.8800000000000008</c:v>
                </c:pt>
                <c:pt idx="494">
                  <c:v>9.9</c:v>
                </c:pt>
                <c:pt idx="495">
                  <c:v>9.92</c:v>
                </c:pt>
                <c:pt idx="496">
                  <c:v>9.94</c:v>
                </c:pt>
                <c:pt idx="497">
                  <c:v>9.9600000000000009</c:v>
                </c:pt>
                <c:pt idx="498">
                  <c:v>9.98</c:v>
                </c:pt>
                <c:pt idx="499">
                  <c:v>10</c:v>
                </c:pt>
                <c:pt idx="500">
                  <c:v>10.02</c:v>
                </c:pt>
                <c:pt idx="501">
                  <c:v>10.039999999999999</c:v>
                </c:pt>
                <c:pt idx="502">
                  <c:v>10.06</c:v>
                </c:pt>
                <c:pt idx="503">
                  <c:v>10.08</c:v>
                </c:pt>
                <c:pt idx="504">
                  <c:v>10.1</c:v>
                </c:pt>
                <c:pt idx="505">
                  <c:v>10.119999999999999</c:v>
                </c:pt>
                <c:pt idx="506">
                  <c:v>10.14</c:v>
                </c:pt>
                <c:pt idx="507">
                  <c:v>10.16</c:v>
                </c:pt>
                <c:pt idx="508">
                  <c:v>10.18</c:v>
                </c:pt>
                <c:pt idx="509">
                  <c:v>10.199999999999999</c:v>
                </c:pt>
                <c:pt idx="510">
                  <c:v>10.220000000000001</c:v>
                </c:pt>
                <c:pt idx="511">
                  <c:v>10.24</c:v>
                </c:pt>
                <c:pt idx="512">
                  <c:v>10.26</c:v>
                </c:pt>
                <c:pt idx="513">
                  <c:v>10.28</c:v>
                </c:pt>
                <c:pt idx="514">
                  <c:v>10.3</c:v>
                </c:pt>
                <c:pt idx="515">
                  <c:v>10.32</c:v>
                </c:pt>
                <c:pt idx="516">
                  <c:v>10.34</c:v>
                </c:pt>
                <c:pt idx="517">
                  <c:v>10.36</c:v>
                </c:pt>
                <c:pt idx="518">
                  <c:v>10.38</c:v>
                </c:pt>
                <c:pt idx="519">
                  <c:v>10.4</c:v>
                </c:pt>
                <c:pt idx="520">
                  <c:v>10.42</c:v>
                </c:pt>
                <c:pt idx="521">
                  <c:v>10.44</c:v>
                </c:pt>
                <c:pt idx="522">
                  <c:v>10.46</c:v>
                </c:pt>
                <c:pt idx="523">
                  <c:v>10.48</c:v>
                </c:pt>
                <c:pt idx="524">
                  <c:v>10.5</c:v>
                </c:pt>
                <c:pt idx="525">
                  <c:v>10.52</c:v>
                </c:pt>
                <c:pt idx="526">
                  <c:v>10.54</c:v>
                </c:pt>
                <c:pt idx="527">
                  <c:v>10.56</c:v>
                </c:pt>
                <c:pt idx="528">
                  <c:v>10.58</c:v>
                </c:pt>
                <c:pt idx="529">
                  <c:v>10.6</c:v>
                </c:pt>
                <c:pt idx="530">
                  <c:v>10.62</c:v>
                </c:pt>
                <c:pt idx="531">
                  <c:v>10.64</c:v>
                </c:pt>
                <c:pt idx="532">
                  <c:v>10.66</c:v>
                </c:pt>
                <c:pt idx="533">
                  <c:v>10.68</c:v>
                </c:pt>
                <c:pt idx="534">
                  <c:v>10.7</c:v>
                </c:pt>
                <c:pt idx="535">
                  <c:v>10.72</c:v>
                </c:pt>
                <c:pt idx="536">
                  <c:v>10.74</c:v>
                </c:pt>
                <c:pt idx="537">
                  <c:v>10.76</c:v>
                </c:pt>
                <c:pt idx="538">
                  <c:v>10.78</c:v>
                </c:pt>
                <c:pt idx="539">
                  <c:v>10.8</c:v>
                </c:pt>
                <c:pt idx="540">
                  <c:v>10.82</c:v>
                </c:pt>
                <c:pt idx="541">
                  <c:v>10.84</c:v>
                </c:pt>
                <c:pt idx="542">
                  <c:v>10.86</c:v>
                </c:pt>
                <c:pt idx="543">
                  <c:v>10.88</c:v>
                </c:pt>
                <c:pt idx="544">
                  <c:v>10.9</c:v>
                </c:pt>
                <c:pt idx="545">
                  <c:v>10.92</c:v>
                </c:pt>
                <c:pt idx="546">
                  <c:v>10.94</c:v>
                </c:pt>
                <c:pt idx="547">
                  <c:v>10.96</c:v>
                </c:pt>
                <c:pt idx="548">
                  <c:v>10.98</c:v>
                </c:pt>
                <c:pt idx="549">
                  <c:v>11</c:v>
                </c:pt>
                <c:pt idx="550">
                  <c:v>11.02</c:v>
                </c:pt>
                <c:pt idx="551">
                  <c:v>11.04</c:v>
                </c:pt>
                <c:pt idx="552">
                  <c:v>11.06</c:v>
                </c:pt>
                <c:pt idx="553">
                  <c:v>11.08</c:v>
                </c:pt>
                <c:pt idx="554">
                  <c:v>11.1</c:v>
                </c:pt>
                <c:pt idx="555">
                  <c:v>11.12</c:v>
                </c:pt>
                <c:pt idx="556">
                  <c:v>11.14</c:v>
                </c:pt>
                <c:pt idx="557">
                  <c:v>11.16</c:v>
                </c:pt>
                <c:pt idx="558">
                  <c:v>11.18</c:v>
                </c:pt>
                <c:pt idx="559">
                  <c:v>11.2</c:v>
                </c:pt>
                <c:pt idx="560">
                  <c:v>11.22</c:v>
                </c:pt>
                <c:pt idx="561">
                  <c:v>11.24</c:v>
                </c:pt>
                <c:pt idx="562">
                  <c:v>11.26</c:v>
                </c:pt>
                <c:pt idx="563">
                  <c:v>11.28</c:v>
                </c:pt>
                <c:pt idx="564">
                  <c:v>11.3</c:v>
                </c:pt>
                <c:pt idx="565">
                  <c:v>11.32</c:v>
                </c:pt>
                <c:pt idx="566">
                  <c:v>11.34</c:v>
                </c:pt>
                <c:pt idx="567">
                  <c:v>11.36</c:v>
                </c:pt>
                <c:pt idx="568">
                  <c:v>11.38</c:v>
                </c:pt>
                <c:pt idx="569">
                  <c:v>11.4</c:v>
                </c:pt>
                <c:pt idx="570">
                  <c:v>11.42</c:v>
                </c:pt>
                <c:pt idx="571">
                  <c:v>11.44</c:v>
                </c:pt>
                <c:pt idx="572">
                  <c:v>11.46</c:v>
                </c:pt>
                <c:pt idx="573">
                  <c:v>11.48</c:v>
                </c:pt>
                <c:pt idx="574">
                  <c:v>11.5</c:v>
                </c:pt>
                <c:pt idx="575">
                  <c:v>11.52</c:v>
                </c:pt>
                <c:pt idx="576">
                  <c:v>11.54</c:v>
                </c:pt>
                <c:pt idx="577">
                  <c:v>11.56</c:v>
                </c:pt>
                <c:pt idx="578">
                  <c:v>11.58</c:v>
                </c:pt>
                <c:pt idx="579">
                  <c:v>11.6</c:v>
                </c:pt>
                <c:pt idx="580">
                  <c:v>11.62</c:v>
                </c:pt>
                <c:pt idx="581">
                  <c:v>11.64</c:v>
                </c:pt>
                <c:pt idx="582">
                  <c:v>11.66</c:v>
                </c:pt>
                <c:pt idx="583">
                  <c:v>11.68</c:v>
                </c:pt>
                <c:pt idx="584">
                  <c:v>11.7</c:v>
                </c:pt>
                <c:pt idx="585">
                  <c:v>11.72</c:v>
                </c:pt>
                <c:pt idx="586">
                  <c:v>11.74</c:v>
                </c:pt>
                <c:pt idx="587">
                  <c:v>11.76</c:v>
                </c:pt>
                <c:pt idx="588">
                  <c:v>11.78</c:v>
                </c:pt>
                <c:pt idx="589">
                  <c:v>11.8</c:v>
                </c:pt>
                <c:pt idx="590">
                  <c:v>11.82</c:v>
                </c:pt>
                <c:pt idx="591">
                  <c:v>11.84</c:v>
                </c:pt>
                <c:pt idx="592">
                  <c:v>11.86</c:v>
                </c:pt>
                <c:pt idx="593">
                  <c:v>11.88</c:v>
                </c:pt>
                <c:pt idx="594">
                  <c:v>11.9</c:v>
                </c:pt>
                <c:pt idx="595">
                  <c:v>11.92</c:v>
                </c:pt>
                <c:pt idx="596">
                  <c:v>11.94</c:v>
                </c:pt>
                <c:pt idx="597">
                  <c:v>11.96</c:v>
                </c:pt>
                <c:pt idx="598">
                  <c:v>11.98</c:v>
                </c:pt>
                <c:pt idx="599">
                  <c:v>12</c:v>
                </c:pt>
                <c:pt idx="600">
                  <c:v>12.02</c:v>
                </c:pt>
                <c:pt idx="601">
                  <c:v>12.04</c:v>
                </c:pt>
                <c:pt idx="602">
                  <c:v>12.06</c:v>
                </c:pt>
                <c:pt idx="603">
                  <c:v>12.08</c:v>
                </c:pt>
                <c:pt idx="604">
                  <c:v>12.1</c:v>
                </c:pt>
                <c:pt idx="605">
                  <c:v>12.12</c:v>
                </c:pt>
                <c:pt idx="606">
                  <c:v>12.14</c:v>
                </c:pt>
                <c:pt idx="607">
                  <c:v>12.16</c:v>
                </c:pt>
                <c:pt idx="608">
                  <c:v>12.18</c:v>
                </c:pt>
                <c:pt idx="609">
                  <c:v>12.2</c:v>
                </c:pt>
                <c:pt idx="610">
                  <c:v>12.22</c:v>
                </c:pt>
                <c:pt idx="611">
                  <c:v>12.24</c:v>
                </c:pt>
                <c:pt idx="612">
                  <c:v>12.26</c:v>
                </c:pt>
                <c:pt idx="613">
                  <c:v>12.28</c:v>
                </c:pt>
                <c:pt idx="614">
                  <c:v>12.3</c:v>
                </c:pt>
                <c:pt idx="615">
                  <c:v>12.32</c:v>
                </c:pt>
                <c:pt idx="616">
                  <c:v>12.34</c:v>
                </c:pt>
                <c:pt idx="617">
                  <c:v>12.36</c:v>
                </c:pt>
                <c:pt idx="618">
                  <c:v>12.38</c:v>
                </c:pt>
                <c:pt idx="619">
                  <c:v>12.4</c:v>
                </c:pt>
                <c:pt idx="620">
                  <c:v>12.42</c:v>
                </c:pt>
                <c:pt idx="621">
                  <c:v>12.44</c:v>
                </c:pt>
                <c:pt idx="622">
                  <c:v>12.46</c:v>
                </c:pt>
                <c:pt idx="623">
                  <c:v>12.48</c:v>
                </c:pt>
                <c:pt idx="624">
                  <c:v>12.5</c:v>
                </c:pt>
                <c:pt idx="625">
                  <c:v>12.52</c:v>
                </c:pt>
                <c:pt idx="626">
                  <c:v>12.54</c:v>
                </c:pt>
                <c:pt idx="627">
                  <c:v>12.56</c:v>
                </c:pt>
                <c:pt idx="628">
                  <c:v>12.58</c:v>
                </c:pt>
                <c:pt idx="629">
                  <c:v>12.6</c:v>
                </c:pt>
                <c:pt idx="630">
                  <c:v>12.62</c:v>
                </c:pt>
                <c:pt idx="631">
                  <c:v>12.64</c:v>
                </c:pt>
                <c:pt idx="632">
                  <c:v>12.66</c:v>
                </c:pt>
                <c:pt idx="633">
                  <c:v>12.68</c:v>
                </c:pt>
                <c:pt idx="634">
                  <c:v>12.7</c:v>
                </c:pt>
                <c:pt idx="635">
                  <c:v>12.72</c:v>
                </c:pt>
                <c:pt idx="636">
                  <c:v>12.74</c:v>
                </c:pt>
                <c:pt idx="637">
                  <c:v>12.76</c:v>
                </c:pt>
                <c:pt idx="638">
                  <c:v>12.78</c:v>
                </c:pt>
                <c:pt idx="639">
                  <c:v>12.8</c:v>
                </c:pt>
                <c:pt idx="640">
                  <c:v>12.82</c:v>
                </c:pt>
                <c:pt idx="641">
                  <c:v>12.84</c:v>
                </c:pt>
                <c:pt idx="642">
                  <c:v>12.86</c:v>
                </c:pt>
                <c:pt idx="643">
                  <c:v>12.88</c:v>
                </c:pt>
                <c:pt idx="644">
                  <c:v>12.9</c:v>
                </c:pt>
                <c:pt idx="645">
                  <c:v>12.92</c:v>
                </c:pt>
                <c:pt idx="646">
                  <c:v>12.94</c:v>
                </c:pt>
                <c:pt idx="647">
                  <c:v>12.96</c:v>
                </c:pt>
                <c:pt idx="648">
                  <c:v>12.98</c:v>
                </c:pt>
                <c:pt idx="649">
                  <c:v>13</c:v>
                </c:pt>
                <c:pt idx="650">
                  <c:v>13.02</c:v>
                </c:pt>
                <c:pt idx="651">
                  <c:v>13.04</c:v>
                </c:pt>
                <c:pt idx="652">
                  <c:v>13.06</c:v>
                </c:pt>
                <c:pt idx="653">
                  <c:v>13.08</c:v>
                </c:pt>
                <c:pt idx="654">
                  <c:v>13.1</c:v>
                </c:pt>
                <c:pt idx="655">
                  <c:v>13.12</c:v>
                </c:pt>
                <c:pt idx="656">
                  <c:v>13.14</c:v>
                </c:pt>
                <c:pt idx="657">
                  <c:v>13.16</c:v>
                </c:pt>
                <c:pt idx="658">
                  <c:v>13.18</c:v>
                </c:pt>
                <c:pt idx="659">
                  <c:v>13.2</c:v>
                </c:pt>
                <c:pt idx="660">
                  <c:v>13.22</c:v>
                </c:pt>
                <c:pt idx="661">
                  <c:v>13.24</c:v>
                </c:pt>
                <c:pt idx="662">
                  <c:v>13.26</c:v>
                </c:pt>
                <c:pt idx="663">
                  <c:v>13.28</c:v>
                </c:pt>
                <c:pt idx="664">
                  <c:v>13.3</c:v>
                </c:pt>
                <c:pt idx="665">
                  <c:v>13.32</c:v>
                </c:pt>
                <c:pt idx="666">
                  <c:v>13.34</c:v>
                </c:pt>
                <c:pt idx="667">
                  <c:v>13.36</c:v>
                </c:pt>
                <c:pt idx="668">
                  <c:v>13.38</c:v>
                </c:pt>
                <c:pt idx="669">
                  <c:v>13.4</c:v>
                </c:pt>
                <c:pt idx="670">
                  <c:v>13.42</c:v>
                </c:pt>
                <c:pt idx="671">
                  <c:v>13.44</c:v>
                </c:pt>
                <c:pt idx="672">
                  <c:v>13.46</c:v>
                </c:pt>
                <c:pt idx="673">
                  <c:v>13.48</c:v>
                </c:pt>
                <c:pt idx="674">
                  <c:v>13.5</c:v>
                </c:pt>
                <c:pt idx="675">
                  <c:v>13.52</c:v>
                </c:pt>
                <c:pt idx="676">
                  <c:v>13.54</c:v>
                </c:pt>
                <c:pt idx="677">
                  <c:v>13.56</c:v>
                </c:pt>
                <c:pt idx="678">
                  <c:v>13.58</c:v>
                </c:pt>
                <c:pt idx="679">
                  <c:v>13.6</c:v>
                </c:pt>
                <c:pt idx="680">
                  <c:v>13.62</c:v>
                </c:pt>
                <c:pt idx="681">
                  <c:v>13.64</c:v>
                </c:pt>
                <c:pt idx="682">
                  <c:v>13.66</c:v>
                </c:pt>
                <c:pt idx="683">
                  <c:v>13.68</c:v>
                </c:pt>
                <c:pt idx="684">
                  <c:v>13.7</c:v>
                </c:pt>
                <c:pt idx="685">
                  <c:v>13.72</c:v>
                </c:pt>
                <c:pt idx="686">
                  <c:v>13.74</c:v>
                </c:pt>
                <c:pt idx="687">
                  <c:v>13.76</c:v>
                </c:pt>
                <c:pt idx="688">
                  <c:v>13.78</c:v>
                </c:pt>
                <c:pt idx="689">
                  <c:v>13.8</c:v>
                </c:pt>
                <c:pt idx="690">
                  <c:v>13.82</c:v>
                </c:pt>
                <c:pt idx="691">
                  <c:v>13.84</c:v>
                </c:pt>
                <c:pt idx="692">
                  <c:v>13.86</c:v>
                </c:pt>
                <c:pt idx="693">
                  <c:v>13.88</c:v>
                </c:pt>
                <c:pt idx="694">
                  <c:v>13.9</c:v>
                </c:pt>
                <c:pt idx="695">
                  <c:v>13.92</c:v>
                </c:pt>
                <c:pt idx="696">
                  <c:v>13.94</c:v>
                </c:pt>
                <c:pt idx="697">
                  <c:v>13.96</c:v>
                </c:pt>
                <c:pt idx="698">
                  <c:v>13.98</c:v>
                </c:pt>
                <c:pt idx="699">
                  <c:v>14</c:v>
                </c:pt>
                <c:pt idx="700">
                  <c:v>14.02</c:v>
                </c:pt>
                <c:pt idx="701">
                  <c:v>14.04</c:v>
                </c:pt>
                <c:pt idx="702">
                  <c:v>14.06</c:v>
                </c:pt>
                <c:pt idx="703">
                  <c:v>14.08</c:v>
                </c:pt>
                <c:pt idx="704">
                  <c:v>14.1</c:v>
                </c:pt>
                <c:pt idx="705">
                  <c:v>14.12</c:v>
                </c:pt>
                <c:pt idx="706">
                  <c:v>14.14</c:v>
                </c:pt>
                <c:pt idx="707">
                  <c:v>14.16</c:v>
                </c:pt>
                <c:pt idx="708">
                  <c:v>14.18</c:v>
                </c:pt>
                <c:pt idx="709">
                  <c:v>14.2</c:v>
                </c:pt>
                <c:pt idx="710">
                  <c:v>14.22</c:v>
                </c:pt>
                <c:pt idx="711">
                  <c:v>14.24</c:v>
                </c:pt>
                <c:pt idx="712">
                  <c:v>14.26</c:v>
                </c:pt>
                <c:pt idx="713">
                  <c:v>14.28</c:v>
                </c:pt>
                <c:pt idx="714">
                  <c:v>14.3</c:v>
                </c:pt>
                <c:pt idx="715">
                  <c:v>14.32</c:v>
                </c:pt>
                <c:pt idx="716">
                  <c:v>14.34</c:v>
                </c:pt>
                <c:pt idx="717">
                  <c:v>14.36</c:v>
                </c:pt>
                <c:pt idx="718">
                  <c:v>14.38</c:v>
                </c:pt>
                <c:pt idx="719">
                  <c:v>14.4</c:v>
                </c:pt>
                <c:pt idx="720">
                  <c:v>14.42</c:v>
                </c:pt>
                <c:pt idx="721">
                  <c:v>14.44</c:v>
                </c:pt>
                <c:pt idx="722">
                  <c:v>14.46</c:v>
                </c:pt>
                <c:pt idx="723">
                  <c:v>14.48</c:v>
                </c:pt>
                <c:pt idx="724">
                  <c:v>14.5</c:v>
                </c:pt>
                <c:pt idx="725">
                  <c:v>14.52</c:v>
                </c:pt>
                <c:pt idx="726">
                  <c:v>14.54</c:v>
                </c:pt>
                <c:pt idx="727">
                  <c:v>14.56</c:v>
                </c:pt>
                <c:pt idx="728">
                  <c:v>14.58</c:v>
                </c:pt>
                <c:pt idx="729">
                  <c:v>14.6</c:v>
                </c:pt>
                <c:pt idx="730">
                  <c:v>14.62</c:v>
                </c:pt>
                <c:pt idx="731">
                  <c:v>14.64</c:v>
                </c:pt>
                <c:pt idx="732">
                  <c:v>14.66</c:v>
                </c:pt>
                <c:pt idx="733">
                  <c:v>14.68</c:v>
                </c:pt>
                <c:pt idx="734">
                  <c:v>14.7</c:v>
                </c:pt>
                <c:pt idx="735">
                  <c:v>14.72</c:v>
                </c:pt>
                <c:pt idx="736">
                  <c:v>14.74</c:v>
                </c:pt>
                <c:pt idx="737">
                  <c:v>14.76</c:v>
                </c:pt>
                <c:pt idx="738">
                  <c:v>14.78</c:v>
                </c:pt>
                <c:pt idx="739">
                  <c:v>14.8</c:v>
                </c:pt>
                <c:pt idx="740">
                  <c:v>14.82</c:v>
                </c:pt>
                <c:pt idx="741">
                  <c:v>14.84</c:v>
                </c:pt>
                <c:pt idx="742">
                  <c:v>14.86</c:v>
                </c:pt>
                <c:pt idx="743">
                  <c:v>14.88</c:v>
                </c:pt>
                <c:pt idx="744">
                  <c:v>14.9</c:v>
                </c:pt>
                <c:pt idx="745">
                  <c:v>14.92</c:v>
                </c:pt>
                <c:pt idx="746">
                  <c:v>14.94</c:v>
                </c:pt>
                <c:pt idx="747">
                  <c:v>14.96</c:v>
                </c:pt>
                <c:pt idx="748">
                  <c:v>14.98</c:v>
                </c:pt>
                <c:pt idx="749">
                  <c:v>15</c:v>
                </c:pt>
                <c:pt idx="750">
                  <c:v>15.02</c:v>
                </c:pt>
                <c:pt idx="751">
                  <c:v>15.04</c:v>
                </c:pt>
                <c:pt idx="752">
                  <c:v>15.06</c:v>
                </c:pt>
                <c:pt idx="753">
                  <c:v>15.08</c:v>
                </c:pt>
                <c:pt idx="754">
                  <c:v>15.1</c:v>
                </c:pt>
                <c:pt idx="755">
                  <c:v>15.12</c:v>
                </c:pt>
                <c:pt idx="756">
                  <c:v>15.14</c:v>
                </c:pt>
                <c:pt idx="757">
                  <c:v>15.16</c:v>
                </c:pt>
                <c:pt idx="758">
                  <c:v>15.18</c:v>
                </c:pt>
                <c:pt idx="759">
                  <c:v>15.2</c:v>
                </c:pt>
                <c:pt idx="760">
                  <c:v>15.22</c:v>
                </c:pt>
                <c:pt idx="761">
                  <c:v>15.24</c:v>
                </c:pt>
                <c:pt idx="762">
                  <c:v>15.26</c:v>
                </c:pt>
                <c:pt idx="763">
                  <c:v>15.28</c:v>
                </c:pt>
                <c:pt idx="764">
                  <c:v>15.3</c:v>
                </c:pt>
                <c:pt idx="765">
                  <c:v>15.32</c:v>
                </c:pt>
                <c:pt idx="766">
                  <c:v>15.34</c:v>
                </c:pt>
                <c:pt idx="767">
                  <c:v>15.36</c:v>
                </c:pt>
                <c:pt idx="768">
                  <c:v>15.38</c:v>
                </c:pt>
                <c:pt idx="769">
                  <c:v>15.4</c:v>
                </c:pt>
                <c:pt idx="770">
                  <c:v>15.42</c:v>
                </c:pt>
                <c:pt idx="771">
                  <c:v>15.44</c:v>
                </c:pt>
                <c:pt idx="772">
                  <c:v>15.46</c:v>
                </c:pt>
                <c:pt idx="773">
                  <c:v>15.48</c:v>
                </c:pt>
                <c:pt idx="774">
                  <c:v>15.5</c:v>
                </c:pt>
                <c:pt idx="775">
                  <c:v>15.52</c:v>
                </c:pt>
                <c:pt idx="776">
                  <c:v>15.54</c:v>
                </c:pt>
                <c:pt idx="777">
                  <c:v>15.56</c:v>
                </c:pt>
                <c:pt idx="778">
                  <c:v>15.58</c:v>
                </c:pt>
                <c:pt idx="779">
                  <c:v>15.6</c:v>
                </c:pt>
                <c:pt idx="780">
                  <c:v>15.62</c:v>
                </c:pt>
                <c:pt idx="781">
                  <c:v>15.64</c:v>
                </c:pt>
                <c:pt idx="782">
                  <c:v>15.66</c:v>
                </c:pt>
                <c:pt idx="783">
                  <c:v>15.68</c:v>
                </c:pt>
                <c:pt idx="784">
                  <c:v>15.7</c:v>
                </c:pt>
                <c:pt idx="785">
                  <c:v>15.72</c:v>
                </c:pt>
                <c:pt idx="786">
                  <c:v>15.74</c:v>
                </c:pt>
                <c:pt idx="787">
                  <c:v>15.76</c:v>
                </c:pt>
                <c:pt idx="788">
                  <c:v>15.78</c:v>
                </c:pt>
                <c:pt idx="789">
                  <c:v>15.8</c:v>
                </c:pt>
                <c:pt idx="790">
                  <c:v>15.82</c:v>
                </c:pt>
                <c:pt idx="791">
                  <c:v>15.84</c:v>
                </c:pt>
                <c:pt idx="792">
                  <c:v>15.86</c:v>
                </c:pt>
                <c:pt idx="793">
                  <c:v>15.88</c:v>
                </c:pt>
                <c:pt idx="794">
                  <c:v>15.9</c:v>
                </c:pt>
                <c:pt idx="795">
                  <c:v>15.92</c:v>
                </c:pt>
                <c:pt idx="796">
                  <c:v>15.94</c:v>
                </c:pt>
                <c:pt idx="797">
                  <c:v>15.96</c:v>
                </c:pt>
                <c:pt idx="798">
                  <c:v>15.98</c:v>
                </c:pt>
                <c:pt idx="799">
                  <c:v>16</c:v>
                </c:pt>
                <c:pt idx="800">
                  <c:v>16.02</c:v>
                </c:pt>
                <c:pt idx="801">
                  <c:v>16.04</c:v>
                </c:pt>
                <c:pt idx="802">
                  <c:v>16.059999999999999</c:v>
                </c:pt>
                <c:pt idx="803">
                  <c:v>16.079999999999998</c:v>
                </c:pt>
                <c:pt idx="804">
                  <c:v>16.100000000000001</c:v>
                </c:pt>
                <c:pt idx="805">
                  <c:v>16.12</c:v>
                </c:pt>
                <c:pt idx="806">
                  <c:v>16.14</c:v>
                </c:pt>
                <c:pt idx="807">
                  <c:v>16.16</c:v>
                </c:pt>
                <c:pt idx="808">
                  <c:v>16.18</c:v>
                </c:pt>
                <c:pt idx="809">
                  <c:v>16.2</c:v>
                </c:pt>
                <c:pt idx="810">
                  <c:v>16.22</c:v>
                </c:pt>
                <c:pt idx="811">
                  <c:v>16.239999999999998</c:v>
                </c:pt>
                <c:pt idx="812">
                  <c:v>16.260000000000002</c:v>
                </c:pt>
                <c:pt idx="813">
                  <c:v>16.28</c:v>
                </c:pt>
                <c:pt idx="814">
                  <c:v>16.3</c:v>
                </c:pt>
                <c:pt idx="815">
                  <c:v>16.32</c:v>
                </c:pt>
                <c:pt idx="816">
                  <c:v>16.34</c:v>
                </c:pt>
                <c:pt idx="817">
                  <c:v>16.36</c:v>
                </c:pt>
                <c:pt idx="818">
                  <c:v>16.38</c:v>
                </c:pt>
                <c:pt idx="819">
                  <c:v>16.399999999999999</c:v>
                </c:pt>
                <c:pt idx="820">
                  <c:v>16.420000000000002</c:v>
                </c:pt>
                <c:pt idx="821">
                  <c:v>16.440000000000001</c:v>
                </c:pt>
                <c:pt idx="822">
                  <c:v>16.46</c:v>
                </c:pt>
                <c:pt idx="823">
                  <c:v>16.48</c:v>
                </c:pt>
                <c:pt idx="824">
                  <c:v>16.5</c:v>
                </c:pt>
                <c:pt idx="825">
                  <c:v>16.52</c:v>
                </c:pt>
                <c:pt idx="826">
                  <c:v>16.54</c:v>
                </c:pt>
                <c:pt idx="827">
                  <c:v>16.559999999999999</c:v>
                </c:pt>
                <c:pt idx="828">
                  <c:v>16.579999999999998</c:v>
                </c:pt>
                <c:pt idx="829">
                  <c:v>16.600000000000001</c:v>
                </c:pt>
                <c:pt idx="830">
                  <c:v>16.62</c:v>
                </c:pt>
                <c:pt idx="831">
                  <c:v>16.64</c:v>
                </c:pt>
                <c:pt idx="832">
                  <c:v>16.66</c:v>
                </c:pt>
                <c:pt idx="833">
                  <c:v>16.68</c:v>
                </c:pt>
                <c:pt idx="834">
                  <c:v>16.7</c:v>
                </c:pt>
                <c:pt idx="835">
                  <c:v>16.72</c:v>
                </c:pt>
                <c:pt idx="836">
                  <c:v>16.739999999999998</c:v>
                </c:pt>
                <c:pt idx="837">
                  <c:v>16.760000000000002</c:v>
                </c:pt>
                <c:pt idx="838">
                  <c:v>16.78</c:v>
                </c:pt>
                <c:pt idx="839">
                  <c:v>16.8</c:v>
                </c:pt>
                <c:pt idx="840">
                  <c:v>16.82</c:v>
                </c:pt>
                <c:pt idx="841">
                  <c:v>16.84</c:v>
                </c:pt>
                <c:pt idx="842">
                  <c:v>16.86</c:v>
                </c:pt>
                <c:pt idx="843">
                  <c:v>16.88</c:v>
                </c:pt>
                <c:pt idx="844">
                  <c:v>16.899999999999999</c:v>
                </c:pt>
                <c:pt idx="845">
                  <c:v>16.920000000000002</c:v>
                </c:pt>
                <c:pt idx="846">
                  <c:v>16.940000000000001</c:v>
                </c:pt>
                <c:pt idx="847">
                  <c:v>16.96</c:v>
                </c:pt>
                <c:pt idx="848">
                  <c:v>16.98</c:v>
                </c:pt>
                <c:pt idx="849">
                  <c:v>17</c:v>
                </c:pt>
                <c:pt idx="850">
                  <c:v>17.02</c:v>
                </c:pt>
                <c:pt idx="851">
                  <c:v>17.04</c:v>
                </c:pt>
                <c:pt idx="852">
                  <c:v>17.059999999999999</c:v>
                </c:pt>
                <c:pt idx="853">
                  <c:v>17.079999999999998</c:v>
                </c:pt>
                <c:pt idx="854">
                  <c:v>17.100000000000001</c:v>
                </c:pt>
                <c:pt idx="855">
                  <c:v>17.12</c:v>
                </c:pt>
                <c:pt idx="856">
                  <c:v>17.14</c:v>
                </c:pt>
                <c:pt idx="857">
                  <c:v>17.16</c:v>
                </c:pt>
                <c:pt idx="858">
                  <c:v>17.18</c:v>
                </c:pt>
                <c:pt idx="859">
                  <c:v>17.2</c:v>
                </c:pt>
                <c:pt idx="860">
                  <c:v>17.22</c:v>
                </c:pt>
                <c:pt idx="861">
                  <c:v>17.239999999999998</c:v>
                </c:pt>
                <c:pt idx="862">
                  <c:v>17.260000000000002</c:v>
                </c:pt>
                <c:pt idx="863">
                  <c:v>17.28</c:v>
                </c:pt>
                <c:pt idx="864">
                  <c:v>17.3</c:v>
                </c:pt>
                <c:pt idx="865">
                  <c:v>17.32</c:v>
                </c:pt>
                <c:pt idx="866">
                  <c:v>17.34</c:v>
                </c:pt>
                <c:pt idx="867">
                  <c:v>17.36</c:v>
                </c:pt>
                <c:pt idx="868">
                  <c:v>17.38</c:v>
                </c:pt>
                <c:pt idx="869">
                  <c:v>17.399999999999999</c:v>
                </c:pt>
                <c:pt idx="870">
                  <c:v>17.420000000000002</c:v>
                </c:pt>
                <c:pt idx="871">
                  <c:v>17.440000000000001</c:v>
                </c:pt>
                <c:pt idx="872">
                  <c:v>17.46</c:v>
                </c:pt>
                <c:pt idx="873">
                  <c:v>17.48</c:v>
                </c:pt>
                <c:pt idx="874">
                  <c:v>17.5</c:v>
                </c:pt>
                <c:pt idx="875">
                  <c:v>17.52</c:v>
                </c:pt>
                <c:pt idx="876">
                  <c:v>17.54</c:v>
                </c:pt>
                <c:pt idx="877">
                  <c:v>17.559999999999999</c:v>
                </c:pt>
                <c:pt idx="878">
                  <c:v>17.579999999999998</c:v>
                </c:pt>
                <c:pt idx="879">
                  <c:v>17.600000000000001</c:v>
                </c:pt>
                <c:pt idx="880">
                  <c:v>17.62</c:v>
                </c:pt>
                <c:pt idx="881">
                  <c:v>17.64</c:v>
                </c:pt>
                <c:pt idx="882">
                  <c:v>17.66</c:v>
                </c:pt>
                <c:pt idx="883">
                  <c:v>17.68</c:v>
                </c:pt>
                <c:pt idx="884">
                  <c:v>17.7</c:v>
                </c:pt>
                <c:pt idx="885">
                  <c:v>17.72</c:v>
                </c:pt>
                <c:pt idx="886">
                  <c:v>17.739999999999998</c:v>
                </c:pt>
                <c:pt idx="887">
                  <c:v>17.760000000000002</c:v>
                </c:pt>
                <c:pt idx="888">
                  <c:v>17.78</c:v>
                </c:pt>
                <c:pt idx="889">
                  <c:v>17.8</c:v>
                </c:pt>
                <c:pt idx="890">
                  <c:v>17.82</c:v>
                </c:pt>
                <c:pt idx="891">
                  <c:v>17.84</c:v>
                </c:pt>
                <c:pt idx="892">
                  <c:v>17.86</c:v>
                </c:pt>
                <c:pt idx="893">
                  <c:v>17.88</c:v>
                </c:pt>
                <c:pt idx="894">
                  <c:v>17.899999999999999</c:v>
                </c:pt>
                <c:pt idx="895">
                  <c:v>17.920000000000002</c:v>
                </c:pt>
                <c:pt idx="896">
                  <c:v>17.940000000000001</c:v>
                </c:pt>
                <c:pt idx="897">
                  <c:v>17.96</c:v>
                </c:pt>
                <c:pt idx="898">
                  <c:v>17.98</c:v>
                </c:pt>
                <c:pt idx="899">
                  <c:v>18</c:v>
                </c:pt>
                <c:pt idx="900">
                  <c:v>18.02</c:v>
                </c:pt>
                <c:pt idx="901">
                  <c:v>18.04</c:v>
                </c:pt>
                <c:pt idx="902">
                  <c:v>18.059999999999999</c:v>
                </c:pt>
                <c:pt idx="903">
                  <c:v>18.079999999999998</c:v>
                </c:pt>
                <c:pt idx="904">
                  <c:v>18.100000000000001</c:v>
                </c:pt>
                <c:pt idx="905">
                  <c:v>18.12</c:v>
                </c:pt>
                <c:pt idx="906">
                  <c:v>18.14</c:v>
                </c:pt>
                <c:pt idx="907">
                  <c:v>18.16</c:v>
                </c:pt>
                <c:pt idx="908">
                  <c:v>18.18</c:v>
                </c:pt>
                <c:pt idx="909">
                  <c:v>18.2</c:v>
                </c:pt>
                <c:pt idx="910">
                  <c:v>18.22</c:v>
                </c:pt>
                <c:pt idx="911">
                  <c:v>18.239999999999998</c:v>
                </c:pt>
                <c:pt idx="912">
                  <c:v>18.260000000000002</c:v>
                </c:pt>
                <c:pt idx="913">
                  <c:v>18.28</c:v>
                </c:pt>
                <c:pt idx="914">
                  <c:v>18.3</c:v>
                </c:pt>
                <c:pt idx="915">
                  <c:v>18.32</c:v>
                </c:pt>
                <c:pt idx="916">
                  <c:v>18.34</c:v>
                </c:pt>
                <c:pt idx="917">
                  <c:v>18.36</c:v>
                </c:pt>
                <c:pt idx="918">
                  <c:v>18.38</c:v>
                </c:pt>
                <c:pt idx="919">
                  <c:v>18.399999999999999</c:v>
                </c:pt>
                <c:pt idx="920">
                  <c:v>18.420000000000002</c:v>
                </c:pt>
                <c:pt idx="921">
                  <c:v>18.440000000000001</c:v>
                </c:pt>
                <c:pt idx="922">
                  <c:v>18.46</c:v>
                </c:pt>
                <c:pt idx="923">
                  <c:v>18.48</c:v>
                </c:pt>
                <c:pt idx="924">
                  <c:v>18.5</c:v>
                </c:pt>
                <c:pt idx="925">
                  <c:v>18.52</c:v>
                </c:pt>
                <c:pt idx="926">
                  <c:v>18.54</c:v>
                </c:pt>
                <c:pt idx="927">
                  <c:v>18.559999999999999</c:v>
                </c:pt>
                <c:pt idx="928">
                  <c:v>18.579999999999998</c:v>
                </c:pt>
                <c:pt idx="929">
                  <c:v>18.600000000000001</c:v>
                </c:pt>
                <c:pt idx="930">
                  <c:v>18.62</c:v>
                </c:pt>
                <c:pt idx="931">
                  <c:v>18.64</c:v>
                </c:pt>
                <c:pt idx="932">
                  <c:v>18.66</c:v>
                </c:pt>
                <c:pt idx="933">
                  <c:v>18.68</c:v>
                </c:pt>
                <c:pt idx="934">
                  <c:v>18.7</c:v>
                </c:pt>
                <c:pt idx="935">
                  <c:v>18.72</c:v>
                </c:pt>
                <c:pt idx="936">
                  <c:v>18.739999999999998</c:v>
                </c:pt>
                <c:pt idx="937">
                  <c:v>18.760000000000002</c:v>
                </c:pt>
                <c:pt idx="938">
                  <c:v>18.78</c:v>
                </c:pt>
                <c:pt idx="939">
                  <c:v>18.8</c:v>
                </c:pt>
                <c:pt idx="940">
                  <c:v>18.82</c:v>
                </c:pt>
                <c:pt idx="941">
                  <c:v>18.84</c:v>
                </c:pt>
                <c:pt idx="942">
                  <c:v>18.86</c:v>
                </c:pt>
                <c:pt idx="943">
                  <c:v>18.88</c:v>
                </c:pt>
                <c:pt idx="944">
                  <c:v>18.899999999999999</c:v>
                </c:pt>
                <c:pt idx="945">
                  <c:v>18.920000000000002</c:v>
                </c:pt>
                <c:pt idx="946">
                  <c:v>18.940000000000001</c:v>
                </c:pt>
                <c:pt idx="947">
                  <c:v>18.96</c:v>
                </c:pt>
                <c:pt idx="948">
                  <c:v>18.98</c:v>
                </c:pt>
                <c:pt idx="949">
                  <c:v>19</c:v>
                </c:pt>
                <c:pt idx="950">
                  <c:v>19.02</c:v>
                </c:pt>
                <c:pt idx="951">
                  <c:v>19.04</c:v>
                </c:pt>
                <c:pt idx="952">
                  <c:v>19.059999999999999</c:v>
                </c:pt>
                <c:pt idx="953">
                  <c:v>19.079999999999998</c:v>
                </c:pt>
                <c:pt idx="954">
                  <c:v>19.100000000000001</c:v>
                </c:pt>
                <c:pt idx="955">
                  <c:v>19.12</c:v>
                </c:pt>
                <c:pt idx="956">
                  <c:v>19.14</c:v>
                </c:pt>
                <c:pt idx="957">
                  <c:v>19.16</c:v>
                </c:pt>
                <c:pt idx="958">
                  <c:v>19.18</c:v>
                </c:pt>
                <c:pt idx="959">
                  <c:v>19.2</c:v>
                </c:pt>
                <c:pt idx="960">
                  <c:v>19.22</c:v>
                </c:pt>
                <c:pt idx="961">
                  <c:v>19.239999999999998</c:v>
                </c:pt>
                <c:pt idx="962">
                  <c:v>19.260000000000002</c:v>
                </c:pt>
                <c:pt idx="963">
                  <c:v>19.28</c:v>
                </c:pt>
                <c:pt idx="964">
                  <c:v>19.3</c:v>
                </c:pt>
                <c:pt idx="965">
                  <c:v>19.32</c:v>
                </c:pt>
                <c:pt idx="966">
                  <c:v>19.34</c:v>
                </c:pt>
                <c:pt idx="967">
                  <c:v>19.36</c:v>
                </c:pt>
                <c:pt idx="968">
                  <c:v>19.38</c:v>
                </c:pt>
                <c:pt idx="969">
                  <c:v>19.399999999999999</c:v>
                </c:pt>
                <c:pt idx="970">
                  <c:v>19.420000000000002</c:v>
                </c:pt>
                <c:pt idx="971">
                  <c:v>19.440000000000001</c:v>
                </c:pt>
                <c:pt idx="972">
                  <c:v>19.46</c:v>
                </c:pt>
                <c:pt idx="973">
                  <c:v>19.48</c:v>
                </c:pt>
                <c:pt idx="974">
                  <c:v>19.5</c:v>
                </c:pt>
                <c:pt idx="975">
                  <c:v>19.52</c:v>
                </c:pt>
                <c:pt idx="976">
                  <c:v>19.54</c:v>
                </c:pt>
                <c:pt idx="977">
                  <c:v>19.559999999999999</c:v>
                </c:pt>
                <c:pt idx="978">
                  <c:v>19.579999999999998</c:v>
                </c:pt>
                <c:pt idx="979">
                  <c:v>19.600000000000001</c:v>
                </c:pt>
                <c:pt idx="980">
                  <c:v>19.62</c:v>
                </c:pt>
                <c:pt idx="981">
                  <c:v>19.64</c:v>
                </c:pt>
                <c:pt idx="982">
                  <c:v>19.66</c:v>
                </c:pt>
                <c:pt idx="983">
                  <c:v>19.68</c:v>
                </c:pt>
                <c:pt idx="984">
                  <c:v>19.7</c:v>
                </c:pt>
                <c:pt idx="985">
                  <c:v>19.72</c:v>
                </c:pt>
                <c:pt idx="986">
                  <c:v>19.739999999999998</c:v>
                </c:pt>
                <c:pt idx="987">
                  <c:v>19.760000000000002</c:v>
                </c:pt>
                <c:pt idx="988">
                  <c:v>19.78</c:v>
                </c:pt>
                <c:pt idx="989">
                  <c:v>19.8</c:v>
                </c:pt>
                <c:pt idx="990">
                  <c:v>19.82</c:v>
                </c:pt>
                <c:pt idx="991">
                  <c:v>19.84</c:v>
                </c:pt>
                <c:pt idx="992">
                  <c:v>19.86</c:v>
                </c:pt>
                <c:pt idx="993">
                  <c:v>19.88</c:v>
                </c:pt>
                <c:pt idx="994">
                  <c:v>19.899999999999999</c:v>
                </c:pt>
                <c:pt idx="995">
                  <c:v>19.920000000000002</c:v>
                </c:pt>
                <c:pt idx="996">
                  <c:v>19.940000000000001</c:v>
                </c:pt>
                <c:pt idx="997">
                  <c:v>19.96</c:v>
                </c:pt>
                <c:pt idx="998">
                  <c:v>19.98</c:v>
                </c:pt>
                <c:pt idx="999">
                  <c:v>20</c:v>
                </c:pt>
                <c:pt idx="1000">
                  <c:v>20.02</c:v>
                </c:pt>
                <c:pt idx="1001">
                  <c:v>20.04</c:v>
                </c:pt>
                <c:pt idx="1002">
                  <c:v>20.059999999999999</c:v>
                </c:pt>
                <c:pt idx="1003">
                  <c:v>20.079999999999998</c:v>
                </c:pt>
                <c:pt idx="1004">
                  <c:v>20.100000000000001</c:v>
                </c:pt>
                <c:pt idx="1005">
                  <c:v>20.12</c:v>
                </c:pt>
                <c:pt idx="1006">
                  <c:v>20.14</c:v>
                </c:pt>
                <c:pt idx="1007">
                  <c:v>20.16</c:v>
                </c:pt>
                <c:pt idx="1008">
                  <c:v>20.18</c:v>
                </c:pt>
                <c:pt idx="1009">
                  <c:v>20.2</c:v>
                </c:pt>
                <c:pt idx="1010">
                  <c:v>20.22</c:v>
                </c:pt>
                <c:pt idx="1011">
                  <c:v>20.239999999999998</c:v>
                </c:pt>
                <c:pt idx="1012">
                  <c:v>20.260000000000002</c:v>
                </c:pt>
                <c:pt idx="1013">
                  <c:v>20.28</c:v>
                </c:pt>
                <c:pt idx="1014">
                  <c:v>20.3</c:v>
                </c:pt>
                <c:pt idx="1015">
                  <c:v>20.32</c:v>
                </c:pt>
                <c:pt idx="1016">
                  <c:v>20.34</c:v>
                </c:pt>
                <c:pt idx="1017">
                  <c:v>20.36</c:v>
                </c:pt>
                <c:pt idx="1018">
                  <c:v>20.38</c:v>
                </c:pt>
                <c:pt idx="1019">
                  <c:v>20.399999999999999</c:v>
                </c:pt>
                <c:pt idx="1020">
                  <c:v>20.420000000000002</c:v>
                </c:pt>
                <c:pt idx="1021">
                  <c:v>20.440000000000001</c:v>
                </c:pt>
                <c:pt idx="1022">
                  <c:v>20.46</c:v>
                </c:pt>
                <c:pt idx="1023">
                  <c:v>20.48</c:v>
                </c:pt>
                <c:pt idx="1024">
                  <c:v>20.5</c:v>
                </c:pt>
                <c:pt idx="1025">
                  <c:v>20.52</c:v>
                </c:pt>
                <c:pt idx="1026">
                  <c:v>20.54</c:v>
                </c:pt>
                <c:pt idx="1027">
                  <c:v>20.56</c:v>
                </c:pt>
                <c:pt idx="1028">
                  <c:v>20.58</c:v>
                </c:pt>
                <c:pt idx="1029">
                  <c:v>20.6</c:v>
                </c:pt>
                <c:pt idx="1030">
                  <c:v>20.62</c:v>
                </c:pt>
                <c:pt idx="1031">
                  <c:v>20.64</c:v>
                </c:pt>
                <c:pt idx="1032">
                  <c:v>20.66</c:v>
                </c:pt>
                <c:pt idx="1033">
                  <c:v>20.68</c:v>
                </c:pt>
                <c:pt idx="1034">
                  <c:v>20.7</c:v>
                </c:pt>
                <c:pt idx="1035">
                  <c:v>20.72</c:v>
                </c:pt>
                <c:pt idx="1036">
                  <c:v>20.74</c:v>
                </c:pt>
                <c:pt idx="1037">
                  <c:v>20.76</c:v>
                </c:pt>
                <c:pt idx="1038">
                  <c:v>20.78</c:v>
                </c:pt>
                <c:pt idx="1039">
                  <c:v>20.8</c:v>
                </c:pt>
                <c:pt idx="1040">
                  <c:v>20.82</c:v>
                </c:pt>
                <c:pt idx="1041">
                  <c:v>20.84</c:v>
                </c:pt>
                <c:pt idx="1042">
                  <c:v>20.86</c:v>
                </c:pt>
                <c:pt idx="1043">
                  <c:v>20.88</c:v>
                </c:pt>
                <c:pt idx="1044">
                  <c:v>20.9</c:v>
                </c:pt>
                <c:pt idx="1045">
                  <c:v>20.92</c:v>
                </c:pt>
                <c:pt idx="1046">
                  <c:v>20.94</c:v>
                </c:pt>
                <c:pt idx="1047">
                  <c:v>20.96</c:v>
                </c:pt>
                <c:pt idx="1048">
                  <c:v>20.98</c:v>
                </c:pt>
                <c:pt idx="1049">
                  <c:v>21</c:v>
                </c:pt>
                <c:pt idx="1050">
                  <c:v>21.02</c:v>
                </c:pt>
                <c:pt idx="1051">
                  <c:v>21.04</c:v>
                </c:pt>
                <c:pt idx="1052">
                  <c:v>21.06</c:v>
                </c:pt>
                <c:pt idx="1053">
                  <c:v>21.08</c:v>
                </c:pt>
                <c:pt idx="1054">
                  <c:v>21.1</c:v>
                </c:pt>
                <c:pt idx="1055">
                  <c:v>21.12</c:v>
                </c:pt>
                <c:pt idx="1056">
                  <c:v>21.14</c:v>
                </c:pt>
                <c:pt idx="1057">
                  <c:v>21.16</c:v>
                </c:pt>
                <c:pt idx="1058">
                  <c:v>21.18</c:v>
                </c:pt>
                <c:pt idx="1059">
                  <c:v>21.2</c:v>
                </c:pt>
                <c:pt idx="1060">
                  <c:v>21.22</c:v>
                </c:pt>
                <c:pt idx="1061">
                  <c:v>21.24</c:v>
                </c:pt>
                <c:pt idx="1062">
                  <c:v>21.26</c:v>
                </c:pt>
                <c:pt idx="1063">
                  <c:v>21.28</c:v>
                </c:pt>
                <c:pt idx="1064">
                  <c:v>21.3</c:v>
                </c:pt>
                <c:pt idx="1065">
                  <c:v>21.32</c:v>
                </c:pt>
                <c:pt idx="1066">
                  <c:v>21.34</c:v>
                </c:pt>
                <c:pt idx="1067">
                  <c:v>21.36</c:v>
                </c:pt>
                <c:pt idx="1068">
                  <c:v>21.38</c:v>
                </c:pt>
                <c:pt idx="1069">
                  <c:v>21.4</c:v>
                </c:pt>
                <c:pt idx="1070">
                  <c:v>21.42</c:v>
                </c:pt>
                <c:pt idx="1071">
                  <c:v>21.44</c:v>
                </c:pt>
                <c:pt idx="1072">
                  <c:v>21.46</c:v>
                </c:pt>
                <c:pt idx="1073">
                  <c:v>21.48</c:v>
                </c:pt>
                <c:pt idx="1074">
                  <c:v>21.5</c:v>
                </c:pt>
                <c:pt idx="1075">
                  <c:v>21.52</c:v>
                </c:pt>
                <c:pt idx="1076">
                  <c:v>21.54</c:v>
                </c:pt>
                <c:pt idx="1077">
                  <c:v>21.56</c:v>
                </c:pt>
                <c:pt idx="1078">
                  <c:v>21.58</c:v>
                </c:pt>
                <c:pt idx="1079">
                  <c:v>21.6</c:v>
                </c:pt>
                <c:pt idx="1080">
                  <c:v>21.62</c:v>
                </c:pt>
                <c:pt idx="1081">
                  <c:v>21.64</c:v>
                </c:pt>
                <c:pt idx="1082">
                  <c:v>21.66</c:v>
                </c:pt>
                <c:pt idx="1083">
                  <c:v>21.68</c:v>
                </c:pt>
                <c:pt idx="1084">
                  <c:v>21.7</c:v>
                </c:pt>
                <c:pt idx="1085">
                  <c:v>21.72</c:v>
                </c:pt>
                <c:pt idx="1086">
                  <c:v>21.74</c:v>
                </c:pt>
                <c:pt idx="1087">
                  <c:v>21.76</c:v>
                </c:pt>
                <c:pt idx="1088">
                  <c:v>21.78</c:v>
                </c:pt>
                <c:pt idx="1089">
                  <c:v>21.8</c:v>
                </c:pt>
                <c:pt idx="1090">
                  <c:v>21.82</c:v>
                </c:pt>
                <c:pt idx="1091">
                  <c:v>21.84</c:v>
                </c:pt>
                <c:pt idx="1092">
                  <c:v>21.86</c:v>
                </c:pt>
                <c:pt idx="1093">
                  <c:v>21.88</c:v>
                </c:pt>
                <c:pt idx="1094">
                  <c:v>21.9</c:v>
                </c:pt>
                <c:pt idx="1095">
                  <c:v>21.92</c:v>
                </c:pt>
                <c:pt idx="1096">
                  <c:v>21.94</c:v>
                </c:pt>
                <c:pt idx="1097">
                  <c:v>21.96</c:v>
                </c:pt>
                <c:pt idx="1098">
                  <c:v>21.98</c:v>
                </c:pt>
                <c:pt idx="1099">
                  <c:v>22</c:v>
                </c:pt>
                <c:pt idx="1100">
                  <c:v>22.02</c:v>
                </c:pt>
                <c:pt idx="1101">
                  <c:v>22.04</c:v>
                </c:pt>
                <c:pt idx="1102">
                  <c:v>22.06</c:v>
                </c:pt>
                <c:pt idx="1103">
                  <c:v>22.08</c:v>
                </c:pt>
                <c:pt idx="1104">
                  <c:v>22.1</c:v>
                </c:pt>
                <c:pt idx="1105">
                  <c:v>22.12</c:v>
                </c:pt>
                <c:pt idx="1106">
                  <c:v>22.14</c:v>
                </c:pt>
                <c:pt idx="1107">
                  <c:v>22.16</c:v>
                </c:pt>
                <c:pt idx="1108">
                  <c:v>22.18</c:v>
                </c:pt>
                <c:pt idx="1109">
                  <c:v>22.2</c:v>
                </c:pt>
                <c:pt idx="1110">
                  <c:v>22.22</c:v>
                </c:pt>
                <c:pt idx="1111">
                  <c:v>22.24</c:v>
                </c:pt>
                <c:pt idx="1112">
                  <c:v>22.26</c:v>
                </c:pt>
                <c:pt idx="1113">
                  <c:v>22.28</c:v>
                </c:pt>
                <c:pt idx="1114">
                  <c:v>22.3</c:v>
                </c:pt>
                <c:pt idx="1115">
                  <c:v>22.32</c:v>
                </c:pt>
                <c:pt idx="1116">
                  <c:v>22.34</c:v>
                </c:pt>
                <c:pt idx="1117">
                  <c:v>22.36</c:v>
                </c:pt>
                <c:pt idx="1118">
                  <c:v>22.38</c:v>
                </c:pt>
                <c:pt idx="1119">
                  <c:v>22.4</c:v>
                </c:pt>
                <c:pt idx="1120">
                  <c:v>22.42</c:v>
                </c:pt>
                <c:pt idx="1121">
                  <c:v>22.44</c:v>
                </c:pt>
                <c:pt idx="1122">
                  <c:v>22.46</c:v>
                </c:pt>
                <c:pt idx="1123">
                  <c:v>22.48</c:v>
                </c:pt>
                <c:pt idx="1124">
                  <c:v>22.5</c:v>
                </c:pt>
                <c:pt idx="1125">
                  <c:v>22.52</c:v>
                </c:pt>
                <c:pt idx="1126">
                  <c:v>22.54</c:v>
                </c:pt>
                <c:pt idx="1127">
                  <c:v>22.56</c:v>
                </c:pt>
                <c:pt idx="1128">
                  <c:v>22.58</c:v>
                </c:pt>
                <c:pt idx="1129">
                  <c:v>22.6</c:v>
                </c:pt>
                <c:pt idx="1130">
                  <c:v>22.62</c:v>
                </c:pt>
                <c:pt idx="1131">
                  <c:v>22.64</c:v>
                </c:pt>
                <c:pt idx="1132">
                  <c:v>22.66</c:v>
                </c:pt>
                <c:pt idx="1133">
                  <c:v>22.68</c:v>
                </c:pt>
                <c:pt idx="1134">
                  <c:v>22.7</c:v>
                </c:pt>
                <c:pt idx="1135">
                  <c:v>22.72</c:v>
                </c:pt>
                <c:pt idx="1136">
                  <c:v>22.74</c:v>
                </c:pt>
                <c:pt idx="1137">
                  <c:v>22.76</c:v>
                </c:pt>
                <c:pt idx="1138">
                  <c:v>22.78</c:v>
                </c:pt>
                <c:pt idx="1139">
                  <c:v>22.8</c:v>
                </c:pt>
                <c:pt idx="1140">
                  <c:v>22.82</c:v>
                </c:pt>
                <c:pt idx="1141">
                  <c:v>22.84</c:v>
                </c:pt>
                <c:pt idx="1142">
                  <c:v>22.86</c:v>
                </c:pt>
                <c:pt idx="1143">
                  <c:v>22.88</c:v>
                </c:pt>
                <c:pt idx="1144">
                  <c:v>22.9</c:v>
                </c:pt>
                <c:pt idx="1145">
                  <c:v>22.92</c:v>
                </c:pt>
                <c:pt idx="1146">
                  <c:v>22.94</c:v>
                </c:pt>
                <c:pt idx="1147">
                  <c:v>22.96</c:v>
                </c:pt>
                <c:pt idx="1148">
                  <c:v>22.98</c:v>
                </c:pt>
                <c:pt idx="1149">
                  <c:v>23</c:v>
                </c:pt>
                <c:pt idx="1150">
                  <c:v>23.02</c:v>
                </c:pt>
                <c:pt idx="1151">
                  <c:v>23.04</c:v>
                </c:pt>
                <c:pt idx="1152">
                  <c:v>23.06</c:v>
                </c:pt>
                <c:pt idx="1153">
                  <c:v>23.08</c:v>
                </c:pt>
                <c:pt idx="1154">
                  <c:v>23.1</c:v>
                </c:pt>
                <c:pt idx="1155">
                  <c:v>23.12</c:v>
                </c:pt>
                <c:pt idx="1156">
                  <c:v>23.14</c:v>
                </c:pt>
                <c:pt idx="1157">
                  <c:v>23.16</c:v>
                </c:pt>
                <c:pt idx="1158">
                  <c:v>23.18</c:v>
                </c:pt>
                <c:pt idx="1159">
                  <c:v>23.2</c:v>
                </c:pt>
                <c:pt idx="1160">
                  <c:v>23.22</c:v>
                </c:pt>
                <c:pt idx="1161">
                  <c:v>23.24</c:v>
                </c:pt>
                <c:pt idx="1162">
                  <c:v>23.26</c:v>
                </c:pt>
                <c:pt idx="1163">
                  <c:v>23.28</c:v>
                </c:pt>
                <c:pt idx="1164">
                  <c:v>23.3</c:v>
                </c:pt>
                <c:pt idx="1165">
                  <c:v>23.32</c:v>
                </c:pt>
                <c:pt idx="1166">
                  <c:v>23.34</c:v>
                </c:pt>
                <c:pt idx="1167">
                  <c:v>23.36</c:v>
                </c:pt>
                <c:pt idx="1168">
                  <c:v>23.38</c:v>
                </c:pt>
                <c:pt idx="1169">
                  <c:v>23.4</c:v>
                </c:pt>
                <c:pt idx="1170">
                  <c:v>23.42</c:v>
                </c:pt>
                <c:pt idx="1171">
                  <c:v>23.44</c:v>
                </c:pt>
                <c:pt idx="1172">
                  <c:v>23.46</c:v>
                </c:pt>
                <c:pt idx="1173">
                  <c:v>23.48</c:v>
                </c:pt>
                <c:pt idx="1174">
                  <c:v>23.5</c:v>
                </c:pt>
                <c:pt idx="1175">
                  <c:v>23.52</c:v>
                </c:pt>
                <c:pt idx="1176">
                  <c:v>23.54</c:v>
                </c:pt>
                <c:pt idx="1177">
                  <c:v>23.56</c:v>
                </c:pt>
                <c:pt idx="1178">
                  <c:v>23.58</c:v>
                </c:pt>
                <c:pt idx="1179">
                  <c:v>23.6</c:v>
                </c:pt>
                <c:pt idx="1180">
                  <c:v>23.62</c:v>
                </c:pt>
                <c:pt idx="1181">
                  <c:v>23.64</c:v>
                </c:pt>
                <c:pt idx="1182">
                  <c:v>23.66</c:v>
                </c:pt>
                <c:pt idx="1183">
                  <c:v>23.68</c:v>
                </c:pt>
                <c:pt idx="1184">
                  <c:v>23.7</c:v>
                </c:pt>
                <c:pt idx="1185">
                  <c:v>23.72</c:v>
                </c:pt>
                <c:pt idx="1186">
                  <c:v>23.74</c:v>
                </c:pt>
                <c:pt idx="1187">
                  <c:v>23.76</c:v>
                </c:pt>
                <c:pt idx="1188">
                  <c:v>23.78</c:v>
                </c:pt>
                <c:pt idx="1189">
                  <c:v>23.8</c:v>
                </c:pt>
                <c:pt idx="1190">
                  <c:v>23.82</c:v>
                </c:pt>
                <c:pt idx="1191">
                  <c:v>23.84</c:v>
                </c:pt>
                <c:pt idx="1192">
                  <c:v>23.86</c:v>
                </c:pt>
                <c:pt idx="1193">
                  <c:v>23.88</c:v>
                </c:pt>
                <c:pt idx="1194">
                  <c:v>23.9</c:v>
                </c:pt>
                <c:pt idx="1195">
                  <c:v>23.92</c:v>
                </c:pt>
                <c:pt idx="1196">
                  <c:v>23.94</c:v>
                </c:pt>
                <c:pt idx="1197">
                  <c:v>23.96</c:v>
                </c:pt>
                <c:pt idx="1198">
                  <c:v>23.98</c:v>
                </c:pt>
                <c:pt idx="1199">
                  <c:v>24</c:v>
                </c:pt>
                <c:pt idx="1200">
                  <c:v>24.02</c:v>
                </c:pt>
                <c:pt idx="1201">
                  <c:v>24.04</c:v>
                </c:pt>
                <c:pt idx="1202">
                  <c:v>24.06</c:v>
                </c:pt>
                <c:pt idx="1203">
                  <c:v>24.08</c:v>
                </c:pt>
                <c:pt idx="1204">
                  <c:v>24.1</c:v>
                </c:pt>
                <c:pt idx="1205">
                  <c:v>24.12</c:v>
                </c:pt>
                <c:pt idx="1206">
                  <c:v>24.14</c:v>
                </c:pt>
                <c:pt idx="1207">
                  <c:v>24.16</c:v>
                </c:pt>
                <c:pt idx="1208">
                  <c:v>24.18</c:v>
                </c:pt>
                <c:pt idx="1209">
                  <c:v>24.2</c:v>
                </c:pt>
                <c:pt idx="1210">
                  <c:v>24.22</c:v>
                </c:pt>
                <c:pt idx="1211">
                  <c:v>24.24</c:v>
                </c:pt>
                <c:pt idx="1212">
                  <c:v>24.26</c:v>
                </c:pt>
                <c:pt idx="1213">
                  <c:v>24.28</c:v>
                </c:pt>
                <c:pt idx="1214">
                  <c:v>24.3</c:v>
                </c:pt>
                <c:pt idx="1215">
                  <c:v>24.32</c:v>
                </c:pt>
                <c:pt idx="1216">
                  <c:v>24.34</c:v>
                </c:pt>
                <c:pt idx="1217">
                  <c:v>24.36</c:v>
                </c:pt>
                <c:pt idx="1218">
                  <c:v>24.38</c:v>
                </c:pt>
                <c:pt idx="1219">
                  <c:v>24.4</c:v>
                </c:pt>
                <c:pt idx="1220">
                  <c:v>24.42</c:v>
                </c:pt>
                <c:pt idx="1221">
                  <c:v>24.44</c:v>
                </c:pt>
                <c:pt idx="1222">
                  <c:v>24.46</c:v>
                </c:pt>
                <c:pt idx="1223">
                  <c:v>24.48</c:v>
                </c:pt>
                <c:pt idx="1224">
                  <c:v>24.5</c:v>
                </c:pt>
                <c:pt idx="1225">
                  <c:v>24.52</c:v>
                </c:pt>
                <c:pt idx="1226">
                  <c:v>24.54</c:v>
                </c:pt>
                <c:pt idx="1227">
                  <c:v>24.56</c:v>
                </c:pt>
                <c:pt idx="1228">
                  <c:v>24.58</c:v>
                </c:pt>
                <c:pt idx="1229">
                  <c:v>24.6</c:v>
                </c:pt>
                <c:pt idx="1230">
                  <c:v>24.62</c:v>
                </c:pt>
                <c:pt idx="1231">
                  <c:v>24.64</c:v>
                </c:pt>
                <c:pt idx="1232">
                  <c:v>24.66</c:v>
                </c:pt>
                <c:pt idx="1233">
                  <c:v>24.68</c:v>
                </c:pt>
                <c:pt idx="1234">
                  <c:v>24.7</c:v>
                </c:pt>
                <c:pt idx="1235">
                  <c:v>24.72</c:v>
                </c:pt>
                <c:pt idx="1236">
                  <c:v>24.74</c:v>
                </c:pt>
                <c:pt idx="1237">
                  <c:v>24.76</c:v>
                </c:pt>
                <c:pt idx="1238">
                  <c:v>24.78</c:v>
                </c:pt>
                <c:pt idx="1239">
                  <c:v>24.8</c:v>
                </c:pt>
                <c:pt idx="1240">
                  <c:v>24.82</c:v>
                </c:pt>
                <c:pt idx="1241">
                  <c:v>24.84</c:v>
                </c:pt>
                <c:pt idx="1242">
                  <c:v>24.86</c:v>
                </c:pt>
                <c:pt idx="1243">
                  <c:v>24.88</c:v>
                </c:pt>
                <c:pt idx="1244">
                  <c:v>24.9</c:v>
                </c:pt>
                <c:pt idx="1245">
                  <c:v>24.92</c:v>
                </c:pt>
                <c:pt idx="1246">
                  <c:v>24.94</c:v>
                </c:pt>
                <c:pt idx="1247">
                  <c:v>24.96</c:v>
                </c:pt>
                <c:pt idx="1248">
                  <c:v>24.98</c:v>
                </c:pt>
                <c:pt idx="1249">
                  <c:v>25</c:v>
                </c:pt>
                <c:pt idx="1250">
                  <c:v>25.02</c:v>
                </c:pt>
                <c:pt idx="1251">
                  <c:v>25.04</c:v>
                </c:pt>
                <c:pt idx="1252">
                  <c:v>25.06</c:v>
                </c:pt>
                <c:pt idx="1253">
                  <c:v>25.08</c:v>
                </c:pt>
                <c:pt idx="1254">
                  <c:v>25.1</c:v>
                </c:pt>
                <c:pt idx="1255">
                  <c:v>25.12</c:v>
                </c:pt>
                <c:pt idx="1256">
                  <c:v>25.14</c:v>
                </c:pt>
                <c:pt idx="1257">
                  <c:v>25.16</c:v>
                </c:pt>
                <c:pt idx="1258">
                  <c:v>25.18</c:v>
                </c:pt>
                <c:pt idx="1259">
                  <c:v>25.2</c:v>
                </c:pt>
                <c:pt idx="1260">
                  <c:v>25.22</c:v>
                </c:pt>
                <c:pt idx="1261">
                  <c:v>25.24</c:v>
                </c:pt>
                <c:pt idx="1262">
                  <c:v>25.26</c:v>
                </c:pt>
                <c:pt idx="1263">
                  <c:v>25.28</c:v>
                </c:pt>
                <c:pt idx="1264">
                  <c:v>25.3</c:v>
                </c:pt>
                <c:pt idx="1265">
                  <c:v>25.32</c:v>
                </c:pt>
                <c:pt idx="1266">
                  <c:v>25.34</c:v>
                </c:pt>
                <c:pt idx="1267">
                  <c:v>25.36</c:v>
                </c:pt>
                <c:pt idx="1268">
                  <c:v>25.38</c:v>
                </c:pt>
                <c:pt idx="1269">
                  <c:v>25.4</c:v>
                </c:pt>
                <c:pt idx="1270">
                  <c:v>25.42</c:v>
                </c:pt>
                <c:pt idx="1271">
                  <c:v>25.44</c:v>
                </c:pt>
                <c:pt idx="1272">
                  <c:v>25.46</c:v>
                </c:pt>
                <c:pt idx="1273">
                  <c:v>25.48</c:v>
                </c:pt>
                <c:pt idx="1274">
                  <c:v>25.5</c:v>
                </c:pt>
                <c:pt idx="1275">
                  <c:v>25.52</c:v>
                </c:pt>
                <c:pt idx="1276">
                  <c:v>25.54</c:v>
                </c:pt>
                <c:pt idx="1277">
                  <c:v>25.56</c:v>
                </c:pt>
                <c:pt idx="1278">
                  <c:v>25.58</c:v>
                </c:pt>
                <c:pt idx="1279">
                  <c:v>25.6</c:v>
                </c:pt>
                <c:pt idx="1280">
                  <c:v>25.62</c:v>
                </c:pt>
                <c:pt idx="1281">
                  <c:v>25.64</c:v>
                </c:pt>
                <c:pt idx="1282">
                  <c:v>25.66</c:v>
                </c:pt>
                <c:pt idx="1283">
                  <c:v>25.68</c:v>
                </c:pt>
                <c:pt idx="1284">
                  <c:v>25.7</c:v>
                </c:pt>
                <c:pt idx="1285">
                  <c:v>25.72</c:v>
                </c:pt>
                <c:pt idx="1286">
                  <c:v>25.74</c:v>
                </c:pt>
                <c:pt idx="1287">
                  <c:v>25.76</c:v>
                </c:pt>
                <c:pt idx="1288">
                  <c:v>25.78</c:v>
                </c:pt>
                <c:pt idx="1289">
                  <c:v>25.8</c:v>
                </c:pt>
                <c:pt idx="1290">
                  <c:v>25.82</c:v>
                </c:pt>
                <c:pt idx="1291">
                  <c:v>25.84</c:v>
                </c:pt>
                <c:pt idx="1292">
                  <c:v>25.86</c:v>
                </c:pt>
                <c:pt idx="1293">
                  <c:v>25.88</c:v>
                </c:pt>
                <c:pt idx="1294">
                  <c:v>25.9</c:v>
                </c:pt>
                <c:pt idx="1295">
                  <c:v>25.92</c:v>
                </c:pt>
                <c:pt idx="1296">
                  <c:v>25.94</c:v>
                </c:pt>
                <c:pt idx="1297">
                  <c:v>25.96</c:v>
                </c:pt>
                <c:pt idx="1298">
                  <c:v>25.98</c:v>
                </c:pt>
                <c:pt idx="1299">
                  <c:v>26</c:v>
                </c:pt>
                <c:pt idx="1300">
                  <c:v>26.02</c:v>
                </c:pt>
                <c:pt idx="1301">
                  <c:v>26.04</c:v>
                </c:pt>
                <c:pt idx="1302">
                  <c:v>26.06</c:v>
                </c:pt>
                <c:pt idx="1303">
                  <c:v>26.08</c:v>
                </c:pt>
                <c:pt idx="1304">
                  <c:v>26.1</c:v>
                </c:pt>
                <c:pt idx="1305">
                  <c:v>26.12</c:v>
                </c:pt>
                <c:pt idx="1306">
                  <c:v>26.14</c:v>
                </c:pt>
                <c:pt idx="1307">
                  <c:v>26.16</c:v>
                </c:pt>
                <c:pt idx="1308">
                  <c:v>26.18</c:v>
                </c:pt>
                <c:pt idx="1309">
                  <c:v>26.2</c:v>
                </c:pt>
                <c:pt idx="1310">
                  <c:v>26.22</c:v>
                </c:pt>
                <c:pt idx="1311">
                  <c:v>26.24</c:v>
                </c:pt>
                <c:pt idx="1312">
                  <c:v>26.26</c:v>
                </c:pt>
                <c:pt idx="1313">
                  <c:v>26.28</c:v>
                </c:pt>
                <c:pt idx="1314">
                  <c:v>26.3</c:v>
                </c:pt>
                <c:pt idx="1315">
                  <c:v>26.32</c:v>
                </c:pt>
                <c:pt idx="1316">
                  <c:v>26.34</c:v>
                </c:pt>
                <c:pt idx="1317">
                  <c:v>26.36</c:v>
                </c:pt>
                <c:pt idx="1318">
                  <c:v>26.38</c:v>
                </c:pt>
                <c:pt idx="1319">
                  <c:v>26.4</c:v>
                </c:pt>
                <c:pt idx="1320">
                  <c:v>26.42</c:v>
                </c:pt>
                <c:pt idx="1321">
                  <c:v>26.44</c:v>
                </c:pt>
                <c:pt idx="1322">
                  <c:v>26.46</c:v>
                </c:pt>
                <c:pt idx="1323">
                  <c:v>26.48</c:v>
                </c:pt>
                <c:pt idx="1324">
                  <c:v>26.5</c:v>
                </c:pt>
                <c:pt idx="1325">
                  <c:v>26.52</c:v>
                </c:pt>
                <c:pt idx="1326">
                  <c:v>26.54</c:v>
                </c:pt>
                <c:pt idx="1327">
                  <c:v>26.56</c:v>
                </c:pt>
                <c:pt idx="1328">
                  <c:v>26.58</c:v>
                </c:pt>
                <c:pt idx="1329">
                  <c:v>26.6</c:v>
                </c:pt>
                <c:pt idx="1330">
                  <c:v>26.62</c:v>
                </c:pt>
                <c:pt idx="1331">
                  <c:v>26.64</c:v>
                </c:pt>
                <c:pt idx="1332">
                  <c:v>26.66</c:v>
                </c:pt>
                <c:pt idx="1333">
                  <c:v>26.68</c:v>
                </c:pt>
                <c:pt idx="1334">
                  <c:v>26.7</c:v>
                </c:pt>
                <c:pt idx="1335">
                  <c:v>26.72</c:v>
                </c:pt>
                <c:pt idx="1336">
                  <c:v>26.74</c:v>
                </c:pt>
                <c:pt idx="1337">
                  <c:v>26.76</c:v>
                </c:pt>
                <c:pt idx="1338">
                  <c:v>26.78</c:v>
                </c:pt>
                <c:pt idx="1339">
                  <c:v>26.8</c:v>
                </c:pt>
                <c:pt idx="1340">
                  <c:v>26.82</c:v>
                </c:pt>
                <c:pt idx="1341">
                  <c:v>26.84</c:v>
                </c:pt>
                <c:pt idx="1342">
                  <c:v>26.86</c:v>
                </c:pt>
                <c:pt idx="1343">
                  <c:v>26.88</c:v>
                </c:pt>
                <c:pt idx="1344">
                  <c:v>26.9</c:v>
                </c:pt>
                <c:pt idx="1345">
                  <c:v>26.92</c:v>
                </c:pt>
                <c:pt idx="1346">
                  <c:v>26.94</c:v>
                </c:pt>
                <c:pt idx="1347">
                  <c:v>26.96</c:v>
                </c:pt>
                <c:pt idx="1348">
                  <c:v>26.98</c:v>
                </c:pt>
                <c:pt idx="1349">
                  <c:v>27</c:v>
                </c:pt>
                <c:pt idx="1350">
                  <c:v>27.02</c:v>
                </c:pt>
                <c:pt idx="1351">
                  <c:v>27.04</c:v>
                </c:pt>
                <c:pt idx="1352">
                  <c:v>27.06</c:v>
                </c:pt>
                <c:pt idx="1353">
                  <c:v>27.08</c:v>
                </c:pt>
                <c:pt idx="1354">
                  <c:v>27.1</c:v>
                </c:pt>
                <c:pt idx="1355">
                  <c:v>27.12</c:v>
                </c:pt>
                <c:pt idx="1356">
                  <c:v>27.14</c:v>
                </c:pt>
                <c:pt idx="1357">
                  <c:v>27.16</c:v>
                </c:pt>
                <c:pt idx="1358">
                  <c:v>27.18</c:v>
                </c:pt>
                <c:pt idx="1359">
                  <c:v>27.2</c:v>
                </c:pt>
                <c:pt idx="1360">
                  <c:v>27.22</c:v>
                </c:pt>
                <c:pt idx="1361">
                  <c:v>27.24</c:v>
                </c:pt>
                <c:pt idx="1362">
                  <c:v>27.26</c:v>
                </c:pt>
                <c:pt idx="1363">
                  <c:v>27.28</c:v>
                </c:pt>
                <c:pt idx="1364">
                  <c:v>27.3</c:v>
                </c:pt>
                <c:pt idx="1365">
                  <c:v>27.32</c:v>
                </c:pt>
                <c:pt idx="1366">
                  <c:v>27.34</c:v>
                </c:pt>
                <c:pt idx="1367">
                  <c:v>27.36</c:v>
                </c:pt>
                <c:pt idx="1368">
                  <c:v>27.38</c:v>
                </c:pt>
                <c:pt idx="1369">
                  <c:v>27.4</c:v>
                </c:pt>
                <c:pt idx="1370">
                  <c:v>27.42</c:v>
                </c:pt>
                <c:pt idx="1371">
                  <c:v>27.44</c:v>
                </c:pt>
                <c:pt idx="1372">
                  <c:v>27.46</c:v>
                </c:pt>
                <c:pt idx="1373">
                  <c:v>27.48</c:v>
                </c:pt>
                <c:pt idx="1374">
                  <c:v>27.5</c:v>
                </c:pt>
                <c:pt idx="1375">
                  <c:v>27.52</c:v>
                </c:pt>
                <c:pt idx="1376">
                  <c:v>27.54</c:v>
                </c:pt>
                <c:pt idx="1377">
                  <c:v>27.56</c:v>
                </c:pt>
                <c:pt idx="1378">
                  <c:v>27.58</c:v>
                </c:pt>
                <c:pt idx="1379">
                  <c:v>27.6</c:v>
                </c:pt>
                <c:pt idx="1380">
                  <c:v>27.62</c:v>
                </c:pt>
                <c:pt idx="1381">
                  <c:v>27.64</c:v>
                </c:pt>
                <c:pt idx="1382">
                  <c:v>27.66</c:v>
                </c:pt>
                <c:pt idx="1383">
                  <c:v>27.68</c:v>
                </c:pt>
                <c:pt idx="1384">
                  <c:v>27.7</c:v>
                </c:pt>
                <c:pt idx="1385">
                  <c:v>27.72</c:v>
                </c:pt>
                <c:pt idx="1386">
                  <c:v>27.74</c:v>
                </c:pt>
                <c:pt idx="1387">
                  <c:v>27.76</c:v>
                </c:pt>
                <c:pt idx="1388">
                  <c:v>27.78</c:v>
                </c:pt>
                <c:pt idx="1389">
                  <c:v>27.8</c:v>
                </c:pt>
                <c:pt idx="1390">
                  <c:v>27.82</c:v>
                </c:pt>
                <c:pt idx="1391">
                  <c:v>27.84</c:v>
                </c:pt>
                <c:pt idx="1392">
                  <c:v>27.86</c:v>
                </c:pt>
                <c:pt idx="1393">
                  <c:v>27.88</c:v>
                </c:pt>
                <c:pt idx="1394">
                  <c:v>27.9</c:v>
                </c:pt>
                <c:pt idx="1395">
                  <c:v>27.92</c:v>
                </c:pt>
                <c:pt idx="1396">
                  <c:v>27.94</c:v>
                </c:pt>
                <c:pt idx="1397">
                  <c:v>27.96</c:v>
                </c:pt>
                <c:pt idx="1398">
                  <c:v>27.98</c:v>
                </c:pt>
                <c:pt idx="1399">
                  <c:v>28</c:v>
                </c:pt>
                <c:pt idx="1400">
                  <c:v>28.02</c:v>
                </c:pt>
                <c:pt idx="1401">
                  <c:v>28.04</c:v>
                </c:pt>
                <c:pt idx="1402">
                  <c:v>28.06</c:v>
                </c:pt>
                <c:pt idx="1403">
                  <c:v>28.08</c:v>
                </c:pt>
                <c:pt idx="1404">
                  <c:v>28.1</c:v>
                </c:pt>
                <c:pt idx="1405">
                  <c:v>28.12</c:v>
                </c:pt>
                <c:pt idx="1406">
                  <c:v>28.14</c:v>
                </c:pt>
                <c:pt idx="1407">
                  <c:v>28.16</c:v>
                </c:pt>
                <c:pt idx="1408">
                  <c:v>28.18</c:v>
                </c:pt>
                <c:pt idx="1409">
                  <c:v>28.2</c:v>
                </c:pt>
                <c:pt idx="1410">
                  <c:v>28.22</c:v>
                </c:pt>
                <c:pt idx="1411">
                  <c:v>28.24</c:v>
                </c:pt>
                <c:pt idx="1412">
                  <c:v>28.26</c:v>
                </c:pt>
                <c:pt idx="1413">
                  <c:v>28.28</c:v>
                </c:pt>
                <c:pt idx="1414">
                  <c:v>28.3</c:v>
                </c:pt>
                <c:pt idx="1415">
                  <c:v>28.32</c:v>
                </c:pt>
                <c:pt idx="1416">
                  <c:v>28.34</c:v>
                </c:pt>
                <c:pt idx="1417">
                  <c:v>28.36</c:v>
                </c:pt>
                <c:pt idx="1418">
                  <c:v>28.38</c:v>
                </c:pt>
                <c:pt idx="1419">
                  <c:v>28.4</c:v>
                </c:pt>
                <c:pt idx="1420">
                  <c:v>28.42</c:v>
                </c:pt>
                <c:pt idx="1421">
                  <c:v>28.44</c:v>
                </c:pt>
                <c:pt idx="1422">
                  <c:v>28.46</c:v>
                </c:pt>
                <c:pt idx="1423">
                  <c:v>28.48</c:v>
                </c:pt>
                <c:pt idx="1424">
                  <c:v>28.5</c:v>
                </c:pt>
                <c:pt idx="1425">
                  <c:v>28.52</c:v>
                </c:pt>
                <c:pt idx="1426">
                  <c:v>28.54</c:v>
                </c:pt>
                <c:pt idx="1427">
                  <c:v>28.56</c:v>
                </c:pt>
                <c:pt idx="1428">
                  <c:v>28.58</c:v>
                </c:pt>
                <c:pt idx="1429">
                  <c:v>28.6</c:v>
                </c:pt>
                <c:pt idx="1430">
                  <c:v>28.62</c:v>
                </c:pt>
                <c:pt idx="1431">
                  <c:v>28.64</c:v>
                </c:pt>
                <c:pt idx="1432">
                  <c:v>28.66</c:v>
                </c:pt>
                <c:pt idx="1433">
                  <c:v>28.68</c:v>
                </c:pt>
                <c:pt idx="1434">
                  <c:v>28.7</c:v>
                </c:pt>
                <c:pt idx="1435">
                  <c:v>28.72</c:v>
                </c:pt>
                <c:pt idx="1436">
                  <c:v>28.74</c:v>
                </c:pt>
                <c:pt idx="1437">
                  <c:v>28.76</c:v>
                </c:pt>
                <c:pt idx="1438">
                  <c:v>28.78</c:v>
                </c:pt>
                <c:pt idx="1439">
                  <c:v>28.8</c:v>
                </c:pt>
                <c:pt idx="1440">
                  <c:v>28.82</c:v>
                </c:pt>
                <c:pt idx="1441">
                  <c:v>28.84</c:v>
                </c:pt>
                <c:pt idx="1442">
                  <c:v>28.86</c:v>
                </c:pt>
                <c:pt idx="1443">
                  <c:v>28.88</c:v>
                </c:pt>
                <c:pt idx="1444">
                  <c:v>28.9</c:v>
                </c:pt>
                <c:pt idx="1445">
                  <c:v>28.92</c:v>
                </c:pt>
                <c:pt idx="1446">
                  <c:v>28.94</c:v>
                </c:pt>
                <c:pt idx="1447">
                  <c:v>28.96</c:v>
                </c:pt>
                <c:pt idx="1448">
                  <c:v>28.98</c:v>
                </c:pt>
                <c:pt idx="1449">
                  <c:v>29</c:v>
                </c:pt>
                <c:pt idx="1450">
                  <c:v>29.02</c:v>
                </c:pt>
                <c:pt idx="1451">
                  <c:v>29.04</c:v>
                </c:pt>
                <c:pt idx="1452">
                  <c:v>29.06</c:v>
                </c:pt>
                <c:pt idx="1453">
                  <c:v>29.08</c:v>
                </c:pt>
                <c:pt idx="1454">
                  <c:v>29.1</c:v>
                </c:pt>
                <c:pt idx="1455">
                  <c:v>29.12</c:v>
                </c:pt>
                <c:pt idx="1456">
                  <c:v>29.14</c:v>
                </c:pt>
                <c:pt idx="1457">
                  <c:v>29.16</c:v>
                </c:pt>
                <c:pt idx="1458">
                  <c:v>29.18</c:v>
                </c:pt>
                <c:pt idx="1459">
                  <c:v>29.2</c:v>
                </c:pt>
                <c:pt idx="1460">
                  <c:v>29.22</c:v>
                </c:pt>
                <c:pt idx="1461">
                  <c:v>29.24</c:v>
                </c:pt>
                <c:pt idx="1462">
                  <c:v>29.26</c:v>
                </c:pt>
                <c:pt idx="1463">
                  <c:v>29.28</c:v>
                </c:pt>
                <c:pt idx="1464">
                  <c:v>29.3</c:v>
                </c:pt>
                <c:pt idx="1465">
                  <c:v>29.32</c:v>
                </c:pt>
                <c:pt idx="1466">
                  <c:v>29.34</c:v>
                </c:pt>
                <c:pt idx="1467">
                  <c:v>29.36</c:v>
                </c:pt>
                <c:pt idx="1468">
                  <c:v>29.38</c:v>
                </c:pt>
                <c:pt idx="1469">
                  <c:v>29.4</c:v>
                </c:pt>
                <c:pt idx="1470">
                  <c:v>29.42</c:v>
                </c:pt>
                <c:pt idx="1471">
                  <c:v>29.44</c:v>
                </c:pt>
                <c:pt idx="1472">
                  <c:v>29.46</c:v>
                </c:pt>
                <c:pt idx="1473">
                  <c:v>29.48</c:v>
                </c:pt>
                <c:pt idx="1474">
                  <c:v>29.5</c:v>
                </c:pt>
                <c:pt idx="1475">
                  <c:v>29.52</c:v>
                </c:pt>
                <c:pt idx="1476">
                  <c:v>29.54</c:v>
                </c:pt>
                <c:pt idx="1477">
                  <c:v>29.56</c:v>
                </c:pt>
                <c:pt idx="1478">
                  <c:v>29.58</c:v>
                </c:pt>
                <c:pt idx="1479">
                  <c:v>29.6</c:v>
                </c:pt>
                <c:pt idx="1480">
                  <c:v>29.62</c:v>
                </c:pt>
                <c:pt idx="1481">
                  <c:v>29.64</c:v>
                </c:pt>
                <c:pt idx="1482">
                  <c:v>29.66</c:v>
                </c:pt>
                <c:pt idx="1483">
                  <c:v>29.68</c:v>
                </c:pt>
                <c:pt idx="1484">
                  <c:v>29.7</c:v>
                </c:pt>
                <c:pt idx="1485">
                  <c:v>29.72</c:v>
                </c:pt>
                <c:pt idx="1486">
                  <c:v>29.74</c:v>
                </c:pt>
                <c:pt idx="1487">
                  <c:v>29.76</c:v>
                </c:pt>
                <c:pt idx="1488">
                  <c:v>29.78</c:v>
                </c:pt>
                <c:pt idx="1489">
                  <c:v>29.8</c:v>
                </c:pt>
                <c:pt idx="1490">
                  <c:v>29.82</c:v>
                </c:pt>
                <c:pt idx="1491">
                  <c:v>29.84</c:v>
                </c:pt>
                <c:pt idx="1492">
                  <c:v>29.86</c:v>
                </c:pt>
                <c:pt idx="1493">
                  <c:v>29.88</c:v>
                </c:pt>
                <c:pt idx="1494">
                  <c:v>29.9</c:v>
                </c:pt>
                <c:pt idx="1495">
                  <c:v>29.92</c:v>
                </c:pt>
                <c:pt idx="1496">
                  <c:v>29.94</c:v>
                </c:pt>
                <c:pt idx="1497">
                  <c:v>29.96</c:v>
                </c:pt>
                <c:pt idx="1498">
                  <c:v>29.98</c:v>
                </c:pt>
                <c:pt idx="1499">
                  <c:v>30</c:v>
                </c:pt>
                <c:pt idx="1500">
                  <c:v>30.02</c:v>
                </c:pt>
                <c:pt idx="1501">
                  <c:v>30.04</c:v>
                </c:pt>
                <c:pt idx="1502">
                  <c:v>30.06</c:v>
                </c:pt>
                <c:pt idx="1503">
                  <c:v>30.08</c:v>
                </c:pt>
                <c:pt idx="1504">
                  <c:v>30.1</c:v>
                </c:pt>
                <c:pt idx="1505">
                  <c:v>30.12</c:v>
                </c:pt>
                <c:pt idx="1506">
                  <c:v>30.14</c:v>
                </c:pt>
                <c:pt idx="1507">
                  <c:v>30.16</c:v>
                </c:pt>
                <c:pt idx="1508">
                  <c:v>30.18</c:v>
                </c:pt>
                <c:pt idx="1509">
                  <c:v>30.2</c:v>
                </c:pt>
                <c:pt idx="1510">
                  <c:v>30.22</c:v>
                </c:pt>
                <c:pt idx="1511">
                  <c:v>30.24</c:v>
                </c:pt>
                <c:pt idx="1512">
                  <c:v>30.26</c:v>
                </c:pt>
                <c:pt idx="1513">
                  <c:v>30.28</c:v>
                </c:pt>
                <c:pt idx="1514">
                  <c:v>30.3</c:v>
                </c:pt>
                <c:pt idx="1515">
                  <c:v>30.32</c:v>
                </c:pt>
                <c:pt idx="1516">
                  <c:v>30.34</c:v>
                </c:pt>
                <c:pt idx="1517">
                  <c:v>30.36</c:v>
                </c:pt>
                <c:pt idx="1518">
                  <c:v>30.38</c:v>
                </c:pt>
                <c:pt idx="1519">
                  <c:v>30.4</c:v>
                </c:pt>
                <c:pt idx="1520">
                  <c:v>30.42</c:v>
                </c:pt>
                <c:pt idx="1521">
                  <c:v>30.44</c:v>
                </c:pt>
                <c:pt idx="1522">
                  <c:v>30.46</c:v>
                </c:pt>
                <c:pt idx="1523">
                  <c:v>30.48</c:v>
                </c:pt>
                <c:pt idx="1524">
                  <c:v>30.5</c:v>
                </c:pt>
                <c:pt idx="1525">
                  <c:v>30.52</c:v>
                </c:pt>
                <c:pt idx="1526">
                  <c:v>30.54</c:v>
                </c:pt>
                <c:pt idx="1527">
                  <c:v>30.56</c:v>
                </c:pt>
                <c:pt idx="1528">
                  <c:v>30.58</c:v>
                </c:pt>
                <c:pt idx="1529">
                  <c:v>30.6</c:v>
                </c:pt>
                <c:pt idx="1530">
                  <c:v>30.62</c:v>
                </c:pt>
                <c:pt idx="1531">
                  <c:v>30.64</c:v>
                </c:pt>
                <c:pt idx="1532">
                  <c:v>30.66</c:v>
                </c:pt>
                <c:pt idx="1533">
                  <c:v>30.68</c:v>
                </c:pt>
                <c:pt idx="1534">
                  <c:v>30.7</c:v>
                </c:pt>
                <c:pt idx="1535">
                  <c:v>30.72</c:v>
                </c:pt>
                <c:pt idx="1536">
                  <c:v>30.74</c:v>
                </c:pt>
                <c:pt idx="1537">
                  <c:v>30.76</c:v>
                </c:pt>
                <c:pt idx="1538">
                  <c:v>30.78</c:v>
                </c:pt>
                <c:pt idx="1539">
                  <c:v>30.8</c:v>
                </c:pt>
                <c:pt idx="1540">
                  <c:v>30.82</c:v>
                </c:pt>
                <c:pt idx="1541">
                  <c:v>30.84</c:v>
                </c:pt>
                <c:pt idx="1542">
                  <c:v>30.86</c:v>
                </c:pt>
                <c:pt idx="1543">
                  <c:v>30.88</c:v>
                </c:pt>
                <c:pt idx="1544">
                  <c:v>30.9</c:v>
                </c:pt>
                <c:pt idx="1545">
                  <c:v>30.92</c:v>
                </c:pt>
                <c:pt idx="1546">
                  <c:v>30.94</c:v>
                </c:pt>
                <c:pt idx="1547">
                  <c:v>30.96</c:v>
                </c:pt>
                <c:pt idx="1548">
                  <c:v>30.98</c:v>
                </c:pt>
                <c:pt idx="1549">
                  <c:v>31</c:v>
                </c:pt>
                <c:pt idx="1550">
                  <c:v>31.02</c:v>
                </c:pt>
                <c:pt idx="1551">
                  <c:v>31.04</c:v>
                </c:pt>
                <c:pt idx="1552">
                  <c:v>31.06</c:v>
                </c:pt>
                <c:pt idx="1553">
                  <c:v>31.08</c:v>
                </c:pt>
                <c:pt idx="1554">
                  <c:v>31.1</c:v>
                </c:pt>
                <c:pt idx="1555">
                  <c:v>31.12</c:v>
                </c:pt>
                <c:pt idx="1556">
                  <c:v>31.14</c:v>
                </c:pt>
                <c:pt idx="1557">
                  <c:v>31.16</c:v>
                </c:pt>
                <c:pt idx="1558">
                  <c:v>31.18</c:v>
                </c:pt>
                <c:pt idx="1559">
                  <c:v>31.2</c:v>
                </c:pt>
                <c:pt idx="1560">
                  <c:v>31.22</c:v>
                </c:pt>
                <c:pt idx="1561">
                  <c:v>31.24</c:v>
                </c:pt>
                <c:pt idx="1562">
                  <c:v>31.26</c:v>
                </c:pt>
                <c:pt idx="1563">
                  <c:v>31.28</c:v>
                </c:pt>
                <c:pt idx="1564">
                  <c:v>31.3</c:v>
                </c:pt>
                <c:pt idx="1565">
                  <c:v>31.32</c:v>
                </c:pt>
                <c:pt idx="1566">
                  <c:v>31.34</c:v>
                </c:pt>
                <c:pt idx="1567">
                  <c:v>31.36</c:v>
                </c:pt>
                <c:pt idx="1568">
                  <c:v>31.38</c:v>
                </c:pt>
                <c:pt idx="1569">
                  <c:v>31.4</c:v>
                </c:pt>
                <c:pt idx="1570">
                  <c:v>31.42</c:v>
                </c:pt>
                <c:pt idx="1571">
                  <c:v>31.44</c:v>
                </c:pt>
                <c:pt idx="1572">
                  <c:v>31.46</c:v>
                </c:pt>
                <c:pt idx="1573">
                  <c:v>31.48</c:v>
                </c:pt>
                <c:pt idx="1574">
                  <c:v>31.5</c:v>
                </c:pt>
                <c:pt idx="1575">
                  <c:v>31.52</c:v>
                </c:pt>
                <c:pt idx="1576">
                  <c:v>31.54</c:v>
                </c:pt>
                <c:pt idx="1577">
                  <c:v>31.56</c:v>
                </c:pt>
                <c:pt idx="1578">
                  <c:v>31.58</c:v>
                </c:pt>
                <c:pt idx="1579">
                  <c:v>31.6</c:v>
                </c:pt>
                <c:pt idx="1580">
                  <c:v>31.62</c:v>
                </c:pt>
                <c:pt idx="1581">
                  <c:v>31.64</c:v>
                </c:pt>
                <c:pt idx="1582">
                  <c:v>31.66</c:v>
                </c:pt>
                <c:pt idx="1583">
                  <c:v>31.68</c:v>
                </c:pt>
                <c:pt idx="1584">
                  <c:v>31.7</c:v>
                </c:pt>
                <c:pt idx="1585">
                  <c:v>31.72</c:v>
                </c:pt>
                <c:pt idx="1586">
                  <c:v>31.74</c:v>
                </c:pt>
                <c:pt idx="1587">
                  <c:v>31.76</c:v>
                </c:pt>
                <c:pt idx="1588">
                  <c:v>31.78</c:v>
                </c:pt>
                <c:pt idx="1589">
                  <c:v>31.8</c:v>
                </c:pt>
                <c:pt idx="1590">
                  <c:v>31.82</c:v>
                </c:pt>
                <c:pt idx="1591">
                  <c:v>31.84</c:v>
                </c:pt>
                <c:pt idx="1592">
                  <c:v>31.86</c:v>
                </c:pt>
                <c:pt idx="1593">
                  <c:v>31.88</c:v>
                </c:pt>
                <c:pt idx="1594">
                  <c:v>31.9</c:v>
                </c:pt>
                <c:pt idx="1595">
                  <c:v>31.92</c:v>
                </c:pt>
                <c:pt idx="1596">
                  <c:v>31.94</c:v>
                </c:pt>
                <c:pt idx="1597">
                  <c:v>31.96</c:v>
                </c:pt>
                <c:pt idx="1598">
                  <c:v>31.98</c:v>
                </c:pt>
                <c:pt idx="1599">
                  <c:v>32</c:v>
                </c:pt>
                <c:pt idx="1600">
                  <c:v>32.020000000000003</c:v>
                </c:pt>
                <c:pt idx="1601">
                  <c:v>32.04</c:v>
                </c:pt>
                <c:pt idx="1602">
                  <c:v>32.06</c:v>
                </c:pt>
                <c:pt idx="1603">
                  <c:v>32.08</c:v>
                </c:pt>
                <c:pt idx="1604">
                  <c:v>32.1</c:v>
                </c:pt>
                <c:pt idx="1605">
                  <c:v>32.119999999999997</c:v>
                </c:pt>
                <c:pt idx="1606">
                  <c:v>32.14</c:v>
                </c:pt>
                <c:pt idx="1607">
                  <c:v>32.159999999999997</c:v>
                </c:pt>
                <c:pt idx="1608">
                  <c:v>32.18</c:v>
                </c:pt>
                <c:pt idx="1609">
                  <c:v>32.200000000000003</c:v>
                </c:pt>
                <c:pt idx="1610">
                  <c:v>32.22</c:v>
                </c:pt>
                <c:pt idx="1611">
                  <c:v>32.24</c:v>
                </c:pt>
                <c:pt idx="1612">
                  <c:v>32.26</c:v>
                </c:pt>
                <c:pt idx="1613">
                  <c:v>32.28</c:v>
                </c:pt>
                <c:pt idx="1614">
                  <c:v>32.299999999999997</c:v>
                </c:pt>
                <c:pt idx="1615">
                  <c:v>32.32</c:v>
                </c:pt>
                <c:pt idx="1616">
                  <c:v>32.340000000000003</c:v>
                </c:pt>
                <c:pt idx="1617">
                  <c:v>32.36</c:v>
                </c:pt>
                <c:pt idx="1618">
                  <c:v>32.380000000000003</c:v>
                </c:pt>
                <c:pt idx="1619">
                  <c:v>32.4</c:v>
                </c:pt>
                <c:pt idx="1620">
                  <c:v>32.42</c:v>
                </c:pt>
                <c:pt idx="1621">
                  <c:v>32.44</c:v>
                </c:pt>
                <c:pt idx="1622">
                  <c:v>32.46</c:v>
                </c:pt>
                <c:pt idx="1623">
                  <c:v>32.479999999999997</c:v>
                </c:pt>
                <c:pt idx="1624">
                  <c:v>32.5</c:v>
                </c:pt>
                <c:pt idx="1625">
                  <c:v>32.520000000000003</c:v>
                </c:pt>
                <c:pt idx="1626">
                  <c:v>32.54</c:v>
                </c:pt>
                <c:pt idx="1627">
                  <c:v>32.56</c:v>
                </c:pt>
                <c:pt idx="1628">
                  <c:v>32.58</c:v>
                </c:pt>
                <c:pt idx="1629">
                  <c:v>32.6</c:v>
                </c:pt>
                <c:pt idx="1630">
                  <c:v>32.619999999999997</c:v>
                </c:pt>
                <c:pt idx="1631">
                  <c:v>32.64</c:v>
                </c:pt>
                <c:pt idx="1632">
                  <c:v>32.659999999999997</c:v>
                </c:pt>
                <c:pt idx="1633">
                  <c:v>32.68</c:v>
                </c:pt>
                <c:pt idx="1634">
                  <c:v>32.700000000000003</c:v>
                </c:pt>
                <c:pt idx="1635">
                  <c:v>32.72</c:v>
                </c:pt>
                <c:pt idx="1636">
                  <c:v>32.74</c:v>
                </c:pt>
                <c:pt idx="1637">
                  <c:v>32.76</c:v>
                </c:pt>
                <c:pt idx="1638">
                  <c:v>32.78</c:v>
                </c:pt>
                <c:pt idx="1639">
                  <c:v>32.799999999999997</c:v>
                </c:pt>
                <c:pt idx="1640">
                  <c:v>32.82</c:v>
                </c:pt>
                <c:pt idx="1641">
                  <c:v>32.840000000000003</c:v>
                </c:pt>
                <c:pt idx="1642">
                  <c:v>32.86</c:v>
                </c:pt>
                <c:pt idx="1643">
                  <c:v>32.880000000000003</c:v>
                </c:pt>
                <c:pt idx="1644">
                  <c:v>32.9</c:v>
                </c:pt>
                <c:pt idx="1645">
                  <c:v>32.92</c:v>
                </c:pt>
                <c:pt idx="1646">
                  <c:v>32.94</c:v>
                </c:pt>
                <c:pt idx="1647">
                  <c:v>32.96</c:v>
                </c:pt>
                <c:pt idx="1648">
                  <c:v>32.979999999999997</c:v>
                </c:pt>
                <c:pt idx="1649">
                  <c:v>33</c:v>
                </c:pt>
                <c:pt idx="1650">
                  <c:v>33.020000000000003</c:v>
                </c:pt>
                <c:pt idx="1651">
                  <c:v>33.04</c:v>
                </c:pt>
                <c:pt idx="1652">
                  <c:v>33.06</c:v>
                </c:pt>
                <c:pt idx="1653">
                  <c:v>33.08</c:v>
                </c:pt>
                <c:pt idx="1654">
                  <c:v>33.1</c:v>
                </c:pt>
                <c:pt idx="1655">
                  <c:v>33.119999999999997</c:v>
                </c:pt>
                <c:pt idx="1656">
                  <c:v>33.14</c:v>
                </c:pt>
                <c:pt idx="1657">
                  <c:v>33.159999999999997</c:v>
                </c:pt>
                <c:pt idx="1658">
                  <c:v>33.18</c:v>
                </c:pt>
                <c:pt idx="1659">
                  <c:v>33.200000000000003</c:v>
                </c:pt>
                <c:pt idx="1660">
                  <c:v>33.22</c:v>
                </c:pt>
                <c:pt idx="1661">
                  <c:v>33.24</c:v>
                </c:pt>
                <c:pt idx="1662">
                  <c:v>33.26</c:v>
                </c:pt>
                <c:pt idx="1663">
                  <c:v>33.28</c:v>
                </c:pt>
                <c:pt idx="1664">
                  <c:v>33.299999999999997</c:v>
                </c:pt>
                <c:pt idx="1665">
                  <c:v>33.32</c:v>
                </c:pt>
                <c:pt idx="1666">
                  <c:v>33.340000000000003</c:v>
                </c:pt>
                <c:pt idx="1667">
                  <c:v>33.36</c:v>
                </c:pt>
                <c:pt idx="1668">
                  <c:v>33.380000000000003</c:v>
                </c:pt>
                <c:pt idx="1669">
                  <c:v>33.4</c:v>
                </c:pt>
                <c:pt idx="1670">
                  <c:v>33.42</c:v>
                </c:pt>
                <c:pt idx="1671">
                  <c:v>33.44</c:v>
                </c:pt>
                <c:pt idx="1672">
                  <c:v>33.46</c:v>
                </c:pt>
                <c:pt idx="1673">
                  <c:v>33.479999999999997</c:v>
                </c:pt>
                <c:pt idx="1674">
                  <c:v>33.5</c:v>
                </c:pt>
                <c:pt idx="1675">
                  <c:v>33.520000000000003</c:v>
                </c:pt>
                <c:pt idx="1676">
                  <c:v>33.54</c:v>
                </c:pt>
                <c:pt idx="1677">
                  <c:v>33.56</c:v>
                </c:pt>
                <c:pt idx="1678">
                  <c:v>33.58</c:v>
                </c:pt>
                <c:pt idx="1679">
                  <c:v>33.6</c:v>
                </c:pt>
                <c:pt idx="1680">
                  <c:v>33.619999999999997</c:v>
                </c:pt>
                <c:pt idx="1681">
                  <c:v>33.64</c:v>
                </c:pt>
                <c:pt idx="1682">
                  <c:v>33.659999999999997</c:v>
                </c:pt>
                <c:pt idx="1683">
                  <c:v>33.68</c:v>
                </c:pt>
                <c:pt idx="1684">
                  <c:v>33.700000000000003</c:v>
                </c:pt>
                <c:pt idx="1685">
                  <c:v>33.72</c:v>
                </c:pt>
                <c:pt idx="1686">
                  <c:v>33.74</c:v>
                </c:pt>
                <c:pt idx="1687">
                  <c:v>33.76</c:v>
                </c:pt>
                <c:pt idx="1688">
                  <c:v>33.78</c:v>
                </c:pt>
                <c:pt idx="1689">
                  <c:v>33.799999999999997</c:v>
                </c:pt>
                <c:pt idx="1690">
                  <c:v>33.82</c:v>
                </c:pt>
                <c:pt idx="1691">
                  <c:v>33.840000000000003</c:v>
                </c:pt>
                <c:pt idx="1692">
                  <c:v>33.86</c:v>
                </c:pt>
                <c:pt idx="1693">
                  <c:v>33.880000000000003</c:v>
                </c:pt>
                <c:pt idx="1694">
                  <c:v>33.9</c:v>
                </c:pt>
                <c:pt idx="1695">
                  <c:v>33.92</c:v>
                </c:pt>
                <c:pt idx="1696">
                  <c:v>33.94</c:v>
                </c:pt>
                <c:pt idx="1697">
                  <c:v>33.96</c:v>
                </c:pt>
                <c:pt idx="1698">
                  <c:v>33.979999999999997</c:v>
                </c:pt>
                <c:pt idx="1699">
                  <c:v>34</c:v>
                </c:pt>
                <c:pt idx="1700">
                  <c:v>34.020000000000003</c:v>
                </c:pt>
                <c:pt idx="1701">
                  <c:v>34.04</c:v>
                </c:pt>
                <c:pt idx="1702">
                  <c:v>34.06</c:v>
                </c:pt>
                <c:pt idx="1703">
                  <c:v>34.08</c:v>
                </c:pt>
                <c:pt idx="1704">
                  <c:v>34.1</c:v>
                </c:pt>
                <c:pt idx="1705">
                  <c:v>34.119999999999997</c:v>
                </c:pt>
                <c:pt idx="1706">
                  <c:v>34.14</c:v>
                </c:pt>
                <c:pt idx="1707">
                  <c:v>34.159999999999997</c:v>
                </c:pt>
                <c:pt idx="1708">
                  <c:v>34.18</c:v>
                </c:pt>
                <c:pt idx="1709">
                  <c:v>34.200000000000003</c:v>
                </c:pt>
                <c:pt idx="1710">
                  <c:v>34.22</c:v>
                </c:pt>
                <c:pt idx="1711">
                  <c:v>34.24</c:v>
                </c:pt>
                <c:pt idx="1712">
                  <c:v>34.26</c:v>
                </c:pt>
                <c:pt idx="1713">
                  <c:v>34.28</c:v>
                </c:pt>
                <c:pt idx="1714">
                  <c:v>34.299999999999997</c:v>
                </c:pt>
                <c:pt idx="1715">
                  <c:v>34.32</c:v>
                </c:pt>
                <c:pt idx="1716">
                  <c:v>34.340000000000003</c:v>
                </c:pt>
                <c:pt idx="1717">
                  <c:v>34.36</c:v>
                </c:pt>
                <c:pt idx="1718">
                  <c:v>34.380000000000003</c:v>
                </c:pt>
                <c:pt idx="1719">
                  <c:v>34.4</c:v>
                </c:pt>
                <c:pt idx="1720">
                  <c:v>34.42</c:v>
                </c:pt>
                <c:pt idx="1721">
                  <c:v>34.44</c:v>
                </c:pt>
                <c:pt idx="1722">
                  <c:v>34.46</c:v>
                </c:pt>
                <c:pt idx="1723">
                  <c:v>34.479999999999997</c:v>
                </c:pt>
                <c:pt idx="1724">
                  <c:v>34.5</c:v>
                </c:pt>
                <c:pt idx="1725">
                  <c:v>34.520000000000003</c:v>
                </c:pt>
                <c:pt idx="1726">
                  <c:v>34.54</c:v>
                </c:pt>
                <c:pt idx="1727">
                  <c:v>34.56</c:v>
                </c:pt>
                <c:pt idx="1728">
                  <c:v>34.58</c:v>
                </c:pt>
                <c:pt idx="1729">
                  <c:v>34.6</c:v>
                </c:pt>
                <c:pt idx="1730">
                  <c:v>34.619999999999997</c:v>
                </c:pt>
                <c:pt idx="1731">
                  <c:v>34.64</c:v>
                </c:pt>
                <c:pt idx="1732">
                  <c:v>34.659999999999997</c:v>
                </c:pt>
                <c:pt idx="1733">
                  <c:v>34.68</c:v>
                </c:pt>
                <c:pt idx="1734">
                  <c:v>34.700000000000003</c:v>
                </c:pt>
                <c:pt idx="1735">
                  <c:v>34.72</c:v>
                </c:pt>
                <c:pt idx="1736">
                  <c:v>34.74</c:v>
                </c:pt>
                <c:pt idx="1737">
                  <c:v>34.76</c:v>
                </c:pt>
                <c:pt idx="1738">
                  <c:v>34.78</c:v>
                </c:pt>
                <c:pt idx="1739">
                  <c:v>34.799999999999997</c:v>
                </c:pt>
                <c:pt idx="1740">
                  <c:v>34.82</c:v>
                </c:pt>
                <c:pt idx="1741">
                  <c:v>34.840000000000003</c:v>
                </c:pt>
                <c:pt idx="1742">
                  <c:v>34.86</c:v>
                </c:pt>
                <c:pt idx="1743">
                  <c:v>34.880000000000003</c:v>
                </c:pt>
                <c:pt idx="1744">
                  <c:v>34.9</c:v>
                </c:pt>
                <c:pt idx="1745">
                  <c:v>34.92</c:v>
                </c:pt>
                <c:pt idx="1746">
                  <c:v>34.94</c:v>
                </c:pt>
                <c:pt idx="1747">
                  <c:v>34.96</c:v>
                </c:pt>
                <c:pt idx="1748">
                  <c:v>34.979999999999997</c:v>
                </c:pt>
                <c:pt idx="1749">
                  <c:v>35</c:v>
                </c:pt>
                <c:pt idx="1750">
                  <c:v>35.020000000000003</c:v>
                </c:pt>
                <c:pt idx="1751">
                  <c:v>35.04</c:v>
                </c:pt>
                <c:pt idx="1752">
                  <c:v>35.06</c:v>
                </c:pt>
                <c:pt idx="1753">
                  <c:v>35.08</c:v>
                </c:pt>
                <c:pt idx="1754">
                  <c:v>35.1</c:v>
                </c:pt>
                <c:pt idx="1755">
                  <c:v>35.119999999999997</c:v>
                </c:pt>
                <c:pt idx="1756">
                  <c:v>35.14</c:v>
                </c:pt>
                <c:pt idx="1757">
                  <c:v>35.159999999999997</c:v>
                </c:pt>
                <c:pt idx="1758">
                  <c:v>35.18</c:v>
                </c:pt>
                <c:pt idx="1759">
                  <c:v>35.200000000000003</c:v>
                </c:pt>
                <c:pt idx="1760">
                  <c:v>35.22</c:v>
                </c:pt>
                <c:pt idx="1761">
                  <c:v>35.24</c:v>
                </c:pt>
                <c:pt idx="1762">
                  <c:v>35.26</c:v>
                </c:pt>
                <c:pt idx="1763">
                  <c:v>35.28</c:v>
                </c:pt>
                <c:pt idx="1764">
                  <c:v>35.299999999999997</c:v>
                </c:pt>
                <c:pt idx="1765">
                  <c:v>35.32</c:v>
                </c:pt>
                <c:pt idx="1766">
                  <c:v>35.340000000000003</c:v>
                </c:pt>
                <c:pt idx="1767">
                  <c:v>35.36</c:v>
                </c:pt>
                <c:pt idx="1768">
                  <c:v>35.380000000000003</c:v>
                </c:pt>
                <c:pt idx="1769">
                  <c:v>35.4</c:v>
                </c:pt>
                <c:pt idx="1770">
                  <c:v>35.42</c:v>
                </c:pt>
                <c:pt idx="1771">
                  <c:v>35.44</c:v>
                </c:pt>
                <c:pt idx="1772">
                  <c:v>35.46</c:v>
                </c:pt>
                <c:pt idx="1773">
                  <c:v>35.479999999999997</c:v>
                </c:pt>
                <c:pt idx="1774">
                  <c:v>35.5</c:v>
                </c:pt>
                <c:pt idx="1775">
                  <c:v>35.520000000000003</c:v>
                </c:pt>
                <c:pt idx="1776">
                  <c:v>35.54</c:v>
                </c:pt>
                <c:pt idx="1777">
                  <c:v>35.56</c:v>
                </c:pt>
                <c:pt idx="1778">
                  <c:v>35.58</c:v>
                </c:pt>
                <c:pt idx="1779">
                  <c:v>35.6</c:v>
                </c:pt>
                <c:pt idx="1780">
                  <c:v>35.619999999999997</c:v>
                </c:pt>
                <c:pt idx="1781">
                  <c:v>35.64</c:v>
                </c:pt>
                <c:pt idx="1782">
                  <c:v>35.659999999999997</c:v>
                </c:pt>
                <c:pt idx="1783">
                  <c:v>35.68</c:v>
                </c:pt>
                <c:pt idx="1784">
                  <c:v>35.700000000000003</c:v>
                </c:pt>
                <c:pt idx="1785">
                  <c:v>35.72</c:v>
                </c:pt>
                <c:pt idx="1786">
                  <c:v>35.74</c:v>
                </c:pt>
                <c:pt idx="1787">
                  <c:v>35.76</c:v>
                </c:pt>
                <c:pt idx="1788">
                  <c:v>35.78</c:v>
                </c:pt>
                <c:pt idx="1789">
                  <c:v>35.799999999999997</c:v>
                </c:pt>
                <c:pt idx="1790">
                  <c:v>35.82</c:v>
                </c:pt>
                <c:pt idx="1791">
                  <c:v>35.840000000000003</c:v>
                </c:pt>
                <c:pt idx="1792">
                  <c:v>35.86</c:v>
                </c:pt>
                <c:pt idx="1793">
                  <c:v>35.880000000000003</c:v>
                </c:pt>
                <c:pt idx="1794">
                  <c:v>35.9</c:v>
                </c:pt>
                <c:pt idx="1795">
                  <c:v>35.92</c:v>
                </c:pt>
                <c:pt idx="1796">
                  <c:v>35.94</c:v>
                </c:pt>
                <c:pt idx="1797">
                  <c:v>35.96</c:v>
                </c:pt>
                <c:pt idx="1798">
                  <c:v>35.979999999999997</c:v>
                </c:pt>
                <c:pt idx="1799">
                  <c:v>36</c:v>
                </c:pt>
                <c:pt idx="1800">
                  <c:v>36.020000000000003</c:v>
                </c:pt>
                <c:pt idx="1801">
                  <c:v>36.04</c:v>
                </c:pt>
                <c:pt idx="1802">
                  <c:v>36.06</c:v>
                </c:pt>
                <c:pt idx="1803">
                  <c:v>36.08</c:v>
                </c:pt>
                <c:pt idx="1804">
                  <c:v>36.1</c:v>
                </c:pt>
                <c:pt idx="1805">
                  <c:v>36.119999999999997</c:v>
                </c:pt>
                <c:pt idx="1806">
                  <c:v>36.14</c:v>
                </c:pt>
                <c:pt idx="1807">
                  <c:v>36.159999999999997</c:v>
                </c:pt>
                <c:pt idx="1808">
                  <c:v>36.18</c:v>
                </c:pt>
                <c:pt idx="1809">
                  <c:v>36.200000000000003</c:v>
                </c:pt>
                <c:pt idx="1810">
                  <c:v>36.22</c:v>
                </c:pt>
                <c:pt idx="1811">
                  <c:v>36.24</c:v>
                </c:pt>
                <c:pt idx="1812">
                  <c:v>36.26</c:v>
                </c:pt>
                <c:pt idx="1813">
                  <c:v>36.28</c:v>
                </c:pt>
                <c:pt idx="1814">
                  <c:v>36.299999999999997</c:v>
                </c:pt>
                <c:pt idx="1815">
                  <c:v>36.32</c:v>
                </c:pt>
                <c:pt idx="1816">
                  <c:v>36.340000000000003</c:v>
                </c:pt>
                <c:pt idx="1817">
                  <c:v>36.36</c:v>
                </c:pt>
                <c:pt idx="1818">
                  <c:v>36.380000000000003</c:v>
                </c:pt>
                <c:pt idx="1819">
                  <c:v>36.4</c:v>
                </c:pt>
                <c:pt idx="1820">
                  <c:v>36.42</c:v>
                </c:pt>
                <c:pt idx="1821">
                  <c:v>36.44</c:v>
                </c:pt>
                <c:pt idx="1822">
                  <c:v>36.46</c:v>
                </c:pt>
                <c:pt idx="1823">
                  <c:v>36.479999999999997</c:v>
                </c:pt>
                <c:pt idx="1824">
                  <c:v>36.5</c:v>
                </c:pt>
                <c:pt idx="1825">
                  <c:v>36.520000000000003</c:v>
                </c:pt>
                <c:pt idx="1826">
                  <c:v>36.54</c:v>
                </c:pt>
                <c:pt idx="1827">
                  <c:v>36.56</c:v>
                </c:pt>
                <c:pt idx="1828">
                  <c:v>36.58</c:v>
                </c:pt>
                <c:pt idx="1829">
                  <c:v>36.6</c:v>
                </c:pt>
                <c:pt idx="1830">
                  <c:v>36.619999999999997</c:v>
                </c:pt>
                <c:pt idx="1831">
                  <c:v>36.64</c:v>
                </c:pt>
                <c:pt idx="1832">
                  <c:v>36.659999999999997</c:v>
                </c:pt>
                <c:pt idx="1833">
                  <c:v>36.68</c:v>
                </c:pt>
                <c:pt idx="1834">
                  <c:v>36.700000000000003</c:v>
                </c:pt>
                <c:pt idx="1835">
                  <c:v>36.72</c:v>
                </c:pt>
                <c:pt idx="1836">
                  <c:v>36.74</c:v>
                </c:pt>
                <c:pt idx="1837">
                  <c:v>36.76</c:v>
                </c:pt>
                <c:pt idx="1838">
                  <c:v>36.78</c:v>
                </c:pt>
                <c:pt idx="1839">
                  <c:v>36.799999999999997</c:v>
                </c:pt>
                <c:pt idx="1840">
                  <c:v>36.82</c:v>
                </c:pt>
                <c:pt idx="1841">
                  <c:v>36.840000000000003</c:v>
                </c:pt>
                <c:pt idx="1842">
                  <c:v>36.86</c:v>
                </c:pt>
                <c:pt idx="1843">
                  <c:v>36.880000000000003</c:v>
                </c:pt>
                <c:pt idx="1844">
                  <c:v>36.9</c:v>
                </c:pt>
                <c:pt idx="1845">
                  <c:v>36.92</c:v>
                </c:pt>
                <c:pt idx="1846">
                  <c:v>36.94</c:v>
                </c:pt>
                <c:pt idx="1847">
                  <c:v>36.96</c:v>
                </c:pt>
                <c:pt idx="1848">
                  <c:v>36.979999999999997</c:v>
                </c:pt>
                <c:pt idx="1849">
                  <c:v>37</c:v>
                </c:pt>
                <c:pt idx="1850">
                  <c:v>37.020000000000003</c:v>
                </c:pt>
                <c:pt idx="1851">
                  <c:v>37.04</c:v>
                </c:pt>
                <c:pt idx="1852">
                  <c:v>37.06</c:v>
                </c:pt>
                <c:pt idx="1853">
                  <c:v>37.08</c:v>
                </c:pt>
                <c:pt idx="1854">
                  <c:v>37.1</c:v>
                </c:pt>
                <c:pt idx="1855">
                  <c:v>37.119999999999997</c:v>
                </c:pt>
                <c:pt idx="1856">
                  <c:v>37.14</c:v>
                </c:pt>
                <c:pt idx="1857">
                  <c:v>37.159999999999997</c:v>
                </c:pt>
                <c:pt idx="1858">
                  <c:v>37.18</c:v>
                </c:pt>
                <c:pt idx="1859">
                  <c:v>37.200000000000003</c:v>
                </c:pt>
                <c:pt idx="1860">
                  <c:v>37.22</c:v>
                </c:pt>
                <c:pt idx="1861">
                  <c:v>37.24</c:v>
                </c:pt>
                <c:pt idx="1862">
                  <c:v>37.26</c:v>
                </c:pt>
                <c:pt idx="1863">
                  <c:v>37.28</c:v>
                </c:pt>
                <c:pt idx="1864">
                  <c:v>37.299999999999997</c:v>
                </c:pt>
                <c:pt idx="1865">
                  <c:v>37.32</c:v>
                </c:pt>
                <c:pt idx="1866">
                  <c:v>37.340000000000003</c:v>
                </c:pt>
                <c:pt idx="1867">
                  <c:v>37.36</c:v>
                </c:pt>
                <c:pt idx="1868">
                  <c:v>37.380000000000003</c:v>
                </c:pt>
                <c:pt idx="1869">
                  <c:v>37.4</c:v>
                </c:pt>
                <c:pt idx="1870">
                  <c:v>37.42</c:v>
                </c:pt>
                <c:pt idx="1871">
                  <c:v>37.44</c:v>
                </c:pt>
                <c:pt idx="1872">
                  <c:v>37.46</c:v>
                </c:pt>
                <c:pt idx="1873">
                  <c:v>37.479999999999997</c:v>
                </c:pt>
                <c:pt idx="1874">
                  <c:v>37.5</c:v>
                </c:pt>
                <c:pt idx="1875">
                  <c:v>37.520000000000003</c:v>
                </c:pt>
                <c:pt idx="1876">
                  <c:v>37.54</c:v>
                </c:pt>
                <c:pt idx="1877">
                  <c:v>37.56</c:v>
                </c:pt>
                <c:pt idx="1878">
                  <c:v>37.58</c:v>
                </c:pt>
                <c:pt idx="1879">
                  <c:v>37.6</c:v>
                </c:pt>
                <c:pt idx="1880">
                  <c:v>37.619999999999997</c:v>
                </c:pt>
                <c:pt idx="1881">
                  <c:v>37.64</c:v>
                </c:pt>
                <c:pt idx="1882">
                  <c:v>37.659999999999997</c:v>
                </c:pt>
                <c:pt idx="1883">
                  <c:v>37.68</c:v>
                </c:pt>
                <c:pt idx="1884">
                  <c:v>37.700000000000003</c:v>
                </c:pt>
                <c:pt idx="1885">
                  <c:v>37.72</c:v>
                </c:pt>
                <c:pt idx="1886">
                  <c:v>37.74</c:v>
                </c:pt>
                <c:pt idx="1887">
                  <c:v>37.76</c:v>
                </c:pt>
                <c:pt idx="1888">
                  <c:v>37.78</c:v>
                </c:pt>
                <c:pt idx="1889">
                  <c:v>37.799999999999997</c:v>
                </c:pt>
                <c:pt idx="1890">
                  <c:v>37.82</c:v>
                </c:pt>
                <c:pt idx="1891">
                  <c:v>37.840000000000003</c:v>
                </c:pt>
                <c:pt idx="1892">
                  <c:v>37.86</c:v>
                </c:pt>
                <c:pt idx="1893">
                  <c:v>37.880000000000003</c:v>
                </c:pt>
                <c:pt idx="1894">
                  <c:v>37.9</c:v>
                </c:pt>
                <c:pt idx="1895">
                  <c:v>37.92</c:v>
                </c:pt>
                <c:pt idx="1896">
                  <c:v>37.94</c:v>
                </c:pt>
                <c:pt idx="1897">
                  <c:v>37.96</c:v>
                </c:pt>
                <c:pt idx="1898">
                  <c:v>37.979999999999997</c:v>
                </c:pt>
                <c:pt idx="1899">
                  <c:v>38</c:v>
                </c:pt>
                <c:pt idx="1900">
                  <c:v>38.020000000000003</c:v>
                </c:pt>
                <c:pt idx="1901">
                  <c:v>38.04</c:v>
                </c:pt>
                <c:pt idx="1902">
                  <c:v>38.06</c:v>
                </c:pt>
                <c:pt idx="1903">
                  <c:v>38.08</c:v>
                </c:pt>
                <c:pt idx="1904">
                  <c:v>38.1</c:v>
                </c:pt>
                <c:pt idx="1905">
                  <c:v>38.119999999999997</c:v>
                </c:pt>
                <c:pt idx="1906">
                  <c:v>38.14</c:v>
                </c:pt>
                <c:pt idx="1907">
                  <c:v>38.159999999999997</c:v>
                </c:pt>
                <c:pt idx="1908">
                  <c:v>38.18</c:v>
                </c:pt>
                <c:pt idx="1909">
                  <c:v>38.200000000000003</c:v>
                </c:pt>
                <c:pt idx="1910">
                  <c:v>38.22</c:v>
                </c:pt>
                <c:pt idx="1911">
                  <c:v>38.24</c:v>
                </c:pt>
                <c:pt idx="1912">
                  <c:v>38.26</c:v>
                </c:pt>
                <c:pt idx="1913">
                  <c:v>38.28</c:v>
                </c:pt>
                <c:pt idx="1914">
                  <c:v>38.299999999999997</c:v>
                </c:pt>
                <c:pt idx="1915">
                  <c:v>38.32</c:v>
                </c:pt>
                <c:pt idx="1916">
                  <c:v>38.340000000000003</c:v>
                </c:pt>
                <c:pt idx="1917">
                  <c:v>38.36</c:v>
                </c:pt>
                <c:pt idx="1918">
                  <c:v>38.380000000000003</c:v>
                </c:pt>
                <c:pt idx="1919">
                  <c:v>38.4</c:v>
                </c:pt>
                <c:pt idx="1920">
                  <c:v>38.42</c:v>
                </c:pt>
                <c:pt idx="1921">
                  <c:v>38.44</c:v>
                </c:pt>
                <c:pt idx="1922">
                  <c:v>38.46</c:v>
                </c:pt>
                <c:pt idx="1923">
                  <c:v>38.479999999999997</c:v>
                </c:pt>
                <c:pt idx="1924">
                  <c:v>38.5</c:v>
                </c:pt>
                <c:pt idx="1925">
                  <c:v>38.520000000000003</c:v>
                </c:pt>
                <c:pt idx="1926">
                  <c:v>38.54</c:v>
                </c:pt>
                <c:pt idx="1927">
                  <c:v>38.56</c:v>
                </c:pt>
                <c:pt idx="1928">
                  <c:v>38.58</c:v>
                </c:pt>
                <c:pt idx="1929">
                  <c:v>38.6</c:v>
                </c:pt>
                <c:pt idx="1930">
                  <c:v>38.619999999999997</c:v>
                </c:pt>
                <c:pt idx="1931">
                  <c:v>38.64</c:v>
                </c:pt>
                <c:pt idx="1932">
                  <c:v>38.659999999999997</c:v>
                </c:pt>
                <c:pt idx="1933">
                  <c:v>38.68</c:v>
                </c:pt>
                <c:pt idx="1934">
                  <c:v>38.700000000000003</c:v>
                </c:pt>
                <c:pt idx="1935">
                  <c:v>38.72</c:v>
                </c:pt>
                <c:pt idx="1936">
                  <c:v>38.74</c:v>
                </c:pt>
                <c:pt idx="1937">
                  <c:v>38.76</c:v>
                </c:pt>
                <c:pt idx="1938">
                  <c:v>38.78</c:v>
                </c:pt>
                <c:pt idx="1939">
                  <c:v>38.799999999999997</c:v>
                </c:pt>
                <c:pt idx="1940">
                  <c:v>38.82</c:v>
                </c:pt>
                <c:pt idx="1941">
                  <c:v>38.840000000000003</c:v>
                </c:pt>
                <c:pt idx="1942">
                  <c:v>38.86</c:v>
                </c:pt>
                <c:pt idx="1943">
                  <c:v>38.880000000000003</c:v>
                </c:pt>
                <c:pt idx="1944">
                  <c:v>38.9</c:v>
                </c:pt>
                <c:pt idx="1945">
                  <c:v>38.92</c:v>
                </c:pt>
                <c:pt idx="1946">
                  <c:v>38.94</c:v>
                </c:pt>
                <c:pt idx="1947">
                  <c:v>38.96</c:v>
                </c:pt>
                <c:pt idx="1948">
                  <c:v>38.979999999999997</c:v>
                </c:pt>
                <c:pt idx="1949">
                  <c:v>39</c:v>
                </c:pt>
                <c:pt idx="1950">
                  <c:v>39.020000000000003</c:v>
                </c:pt>
                <c:pt idx="1951">
                  <c:v>39.04</c:v>
                </c:pt>
                <c:pt idx="1952">
                  <c:v>39.06</c:v>
                </c:pt>
                <c:pt idx="1953">
                  <c:v>39.08</c:v>
                </c:pt>
                <c:pt idx="1954">
                  <c:v>39.1</c:v>
                </c:pt>
                <c:pt idx="1955">
                  <c:v>39.119999999999997</c:v>
                </c:pt>
                <c:pt idx="1956">
                  <c:v>39.14</c:v>
                </c:pt>
                <c:pt idx="1957">
                  <c:v>39.159999999999997</c:v>
                </c:pt>
                <c:pt idx="1958">
                  <c:v>39.18</c:v>
                </c:pt>
                <c:pt idx="1959">
                  <c:v>39.200000000000003</c:v>
                </c:pt>
                <c:pt idx="1960">
                  <c:v>39.22</c:v>
                </c:pt>
                <c:pt idx="1961">
                  <c:v>39.24</c:v>
                </c:pt>
                <c:pt idx="1962">
                  <c:v>39.26</c:v>
                </c:pt>
                <c:pt idx="1963">
                  <c:v>39.28</c:v>
                </c:pt>
                <c:pt idx="1964">
                  <c:v>39.299999999999997</c:v>
                </c:pt>
                <c:pt idx="1965">
                  <c:v>39.32</c:v>
                </c:pt>
                <c:pt idx="1966">
                  <c:v>39.340000000000003</c:v>
                </c:pt>
                <c:pt idx="1967">
                  <c:v>39.36</c:v>
                </c:pt>
                <c:pt idx="1968">
                  <c:v>39.380000000000003</c:v>
                </c:pt>
                <c:pt idx="1969">
                  <c:v>39.4</c:v>
                </c:pt>
                <c:pt idx="1970">
                  <c:v>39.42</c:v>
                </c:pt>
                <c:pt idx="1971">
                  <c:v>39.44</c:v>
                </c:pt>
                <c:pt idx="1972">
                  <c:v>39.46</c:v>
                </c:pt>
                <c:pt idx="1973">
                  <c:v>39.479999999999997</c:v>
                </c:pt>
                <c:pt idx="1974">
                  <c:v>39.5</c:v>
                </c:pt>
                <c:pt idx="1975">
                  <c:v>39.520000000000003</c:v>
                </c:pt>
                <c:pt idx="1976">
                  <c:v>39.54</c:v>
                </c:pt>
                <c:pt idx="1977">
                  <c:v>39.56</c:v>
                </c:pt>
                <c:pt idx="1978">
                  <c:v>39.58</c:v>
                </c:pt>
                <c:pt idx="1979">
                  <c:v>39.6</c:v>
                </c:pt>
                <c:pt idx="1980">
                  <c:v>39.619999999999997</c:v>
                </c:pt>
                <c:pt idx="1981">
                  <c:v>39.64</c:v>
                </c:pt>
                <c:pt idx="1982">
                  <c:v>39.659999999999997</c:v>
                </c:pt>
                <c:pt idx="1983">
                  <c:v>39.68</c:v>
                </c:pt>
                <c:pt idx="1984">
                  <c:v>39.700000000000003</c:v>
                </c:pt>
                <c:pt idx="1985">
                  <c:v>39.72</c:v>
                </c:pt>
                <c:pt idx="1986">
                  <c:v>39.74</c:v>
                </c:pt>
                <c:pt idx="1987">
                  <c:v>39.76</c:v>
                </c:pt>
                <c:pt idx="1988">
                  <c:v>39.78</c:v>
                </c:pt>
                <c:pt idx="1989">
                  <c:v>39.799999999999997</c:v>
                </c:pt>
                <c:pt idx="1990">
                  <c:v>39.82</c:v>
                </c:pt>
                <c:pt idx="1991">
                  <c:v>39.840000000000003</c:v>
                </c:pt>
                <c:pt idx="1992">
                  <c:v>39.86</c:v>
                </c:pt>
                <c:pt idx="1993">
                  <c:v>39.880000000000003</c:v>
                </c:pt>
                <c:pt idx="1994">
                  <c:v>39.9</c:v>
                </c:pt>
                <c:pt idx="1995">
                  <c:v>39.92</c:v>
                </c:pt>
                <c:pt idx="1996">
                  <c:v>39.94</c:v>
                </c:pt>
                <c:pt idx="1997">
                  <c:v>39.96</c:v>
                </c:pt>
                <c:pt idx="1998">
                  <c:v>39.979999999999997</c:v>
                </c:pt>
                <c:pt idx="1999">
                  <c:v>40</c:v>
                </c:pt>
                <c:pt idx="2000">
                  <c:v>40.020000000000003</c:v>
                </c:pt>
                <c:pt idx="2001">
                  <c:v>40.04</c:v>
                </c:pt>
                <c:pt idx="2002">
                  <c:v>40.06</c:v>
                </c:pt>
                <c:pt idx="2003">
                  <c:v>40.08</c:v>
                </c:pt>
                <c:pt idx="2004">
                  <c:v>40.1</c:v>
                </c:pt>
                <c:pt idx="2005">
                  <c:v>40.119999999999997</c:v>
                </c:pt>
                <c:pt idx="2006">
                  <c:v>40.14</c:v>
                </c:pt>
                <c:pt idx="2007">
                  <c:v>40.159999999999997</c:v>
                </c:pt>
                <c:pt idx="2008">
                  <c:v>40.18</c:v>
                </c:pt>
                <c:pt idx="2009">
                  <c:v>40.200000000000003</c:v>
                </c:pt>
                <c:pt idx="2010">
                  <c:v>40.22</c:v>
                </c:pt>
                <c:pt idx="2011">
                  <c:v>40.24</c:v>
                </c:pt>
                <c:pt idx="2012">
                  <c:v>40.26</c:v>
                </c:pt>
                <c:pt idx="2013">
                  <c:v>40.28</c:v>
                </c:pt>
                <c:pt idx="2014">
                  <c:v>40.299999999999997</c:v>
                </c:pt>
                <c:pt idx="2015">
                  <c:v>40.32</c:v>
                </c:pt>
                <c:pt idx="2016">
                  <c:v>40.340000000000003</c:v>
                </c:pt>
                <c:pt idx="2017">
                  <c:v>40.36</c:v>
                </c:pt>
                <c:pt idx="2018">
                  <c:v>40.380000000000003</c:v>
                </c:pt>
                <c:pt idx="2019">
                  <c:v>40.4</c:v>
                </c:pt>
                <c:pt idx="2020">
                  <c:v>40.42</c:v>
                </c:pt>
                <c:pt idx="2021">
                  <c:v>40.44</c:v>
                </c:pt>
                <c:pt idx="2022">
                  <c:v>40.46</c:v>
                </c:pt>
                <c:pt idx="2023">
                  <c:v>40.479999999999997</c:v>
                </c:pt>
                <c:pt idx="2024">
                  <c:v>40.5</c:v>
                </c:pt>
                <c:pt idx="2025">
                  <c:v>40.520000000000003</c:v>
                </c:pt>
                <c:pt idx="2026">
                  <c:v>40.54</c:v>
                </c:pt>
                <c:pt idx="2027">
                  <c:v>40.56</c:v>
                </c:pt>
                <c:pt idx="2028">
                  <c:v>40.58</c:v>
                </c:pt>
                <c:pt idx="2029">
                  <c:v>40.6</c:v>
                </c:pt>
                <c:pt idx="2030">
                  <c:v>40.619999999999997</c:v>
                </c:pt>
                <c:pt idx="2031">
                  <c:v>40.64</c:v>
                </c:pt>
                <c:pt idx="2032">
                  <c:v>40.659999999999997</c:v>
                </c:pt>
                <c:pt idx="2033">
                  <c:v>40.68</c:v>
                </c:pt>
                <c:pt idx="2034">
                  <c:v>40.700000000000003</c:v>
                </c:pt>
                <c:pt idx="2035">
                  <c:v>40.72</c:v>
                </c:pt>
                <c:pt idx="2036">
                  <c:v>40.74</c:v>
                </c:pt>
                <c:pt idx="2037">
                  <c:v>40.76</c:v>
                </c:pt>
                <c:pt idx="2038">
                  <c:v>40.78</c:v>
                </c:pt>
                <c:pt idx="2039">
                  <c:v>40.799999999999997</c:v>
                </c:pt>
                <c:pt idx="2040">
                  <c:v>40.82</c:v>
                </c:pt>
                <c:pt idx="2041">
                  <c:v>40.840000000000003</c:v>
                </c:pt>
                <c:pt idx="2042">
                  <c:v>40.86</c:v>
                </c:pt>
                <c:pt idx="2043">
                  <c:v>40.880000000000003</c:v>
                </c:pt>
                <c:pt idx="2044">
                  <c:v>40.9</c:v>
                </c:pt>
                <c:pt idx="2045">
                  <c:v>40.92</c:v>
                </c:pt>
                <c:pt idx="2046">
                  <c:v>40.94</c:v>
                </c:pt>
                <c:pt idx="2047">
                  <c:v>40.96</c:v>
                </c:pt>
                <c:pt idx="2048">
                  <c:v>40.98</c:v>
                </c:pt>
                <c:pt idx="2049">
                  <c:v>41</c:v>
                </c:pt>
                <c:pt idx="2050">
                  <c:v>41.02</c:v>
                </c:pt>
                <c:pt idx="2051">
                  <c:v>41.04</c:v>
                </c:pt>
                <c:pt idx="2052">
                  <c:v>41.06</c:v>
                </c:pt>
                <c:pt idx="2053">
                  <c:v>41.08</c:v>
                </c:pt>
                <c:pt idx="2054">
                  <c:v>41.1</c:v>
                </c:pt>
                <c:pt idx="2055">
                  <c:v>41.12</c:v>
                </c:pt>
                <c:pt idx="2056">
                  <c:v>41.14</c:v>
                </c:pt>
                <c:pt idx="2057">
                  <c:v>41.16</c:v>
                </c:pt>
                <c:pt idx="2058">
                  <c:v>41.18</c:v>
                </c:pt>
                <c:pt idx="2059">
                  <c:v>41.2</c:v>
                </c:pt>
                <c:pt idx="2060">
                  <c:v>41.22</c:v>
                </c:pt>
                <c:pt idx="2061">
                  <c:v>41.24</c:v>
                </c:pt>
                <c:pt idx="2062">
                  <c:v>41.26</c:v>
                </c:pt>
                <c:pt idx="2063">
                  <c:v>41.28</c:v>
                </c:pt>
                <c:pt idx="2064">
                  <c:v>41.3</c:v>
                </c:pt>
                <c:pt idx="2065">
                  <c:v>41.32</c:v>
                </c:pt>
                <c:pt idx="2066">
                  <c:v>41.34</c:v>
                </c:pt>
                <c:pt idx="2067">
                  <c:v>41.36</c:v>
                </c:pt>
                <c:pt idx="2068">
                  <c:v>41.38</c:v>
                </c:pt>
                <c:pt idx="2069">
                  <c:v>41.4</c:v>
                </c:pt>
                <c:pt idx="2070">
                  <c:v>41.42</c:v>
                </c:pt>
                <c:pt idx="2071">
                  <c:v>41.44</c:v>
                </c:pt>
                <c:pt idx="2072">
                  <c:v>41.46</c:v>
                </c:pt>
                <c:pt idx="2073">
                  <c:v>41.48</c:v>
                </c:pt>
                <c:pt idx="2074">
                  <c:v>41.5</c:v>
                </c:pt>
                <c:pt idx="2075">
                  <c:v>41.52</c:v>
                </c:pt>
                <c:pt idx="2076">
                  <c:v>41.54</c:v>
                </c:pt>
                <c:pt idx="2077">
                  <c:v>41.56</c:v>
                </c:pt>
                <c:pt idx="2078">
                  <c:v>41.58</c:v>
                </c:pt>
                <c:pt idx="2079">
                  <c:v>41.6</c:v>
                </c:pt>
                <c:pt idx="2080">
                  <c:v>41.62</c:v>
                </c:pt>
                <c:pt idx="2081">
                  <c:v>41.64</c:v>
                </c:pt>
                <c:pt idx="2082">
                  <c:v>41.66</c:v>
                </c:pt>
                <c:pt idx="2083">
                  <c:v>41.68</c:v>
                </c:pt>
                <c:pt idx="2084">
                  <c:v>41.7</c:v>
                </c:pt>
                <c:pt idx="2085">
                  <c:v>41.72</c:v>
                </c:pt>
                <c:pt idx="2086">
                  <c:v>41.74</c:v>
                </c:pt>
                <c:pt idx="2087">
                  <c:v>41.76</c:v>
                </c:pt>
                <c:pt idx="2088">
                  <c:v>41.78</c:v>
                </c:pt>
                <c:pt idx="2089">
                  <c:v>41.8</c:v>
                </c:pt>
                <c:pt idx="2090">
                  <c:v>41.82</c:v>
                </c:pt>
                <c:pt idx="2091">
                  <c:v>41.84</c:v>
                </c:pt>
                <c:pt idx="2092">
                  <c:v>41.86</c:v>
                </c:pt>
                <c:pt idx="2093">
                  <c:v>41.88</c:v>
                </c:pt>
                <c:pt idx="2094">
                  <c:v>41.9</c:v>
                </c:pt>
                <c:pt idx="2095">
                  <c:v>41.92</c:v>
                </c:pt>
                <c:pt idx="2096">
                  <c:v>41.94</c:v>
                </c:pt>
                <c:pt idx="2097">
                  <c:v>41.96</c:v>
                </c:pt>
                <c:pt idx="2098">
                  <c:v>41.98</c:v>
                </c:pt>
                <c:pt idx="2099">
                  <c:v>42</c:v>
                </c:pt>
                <c:pt idx="2100">
                  <c:v>42.02</c:v>
                </c:pt>
                <c:pt idx="2101">
                  <c:v>42.04</c:v>
                </c:pt>
                <c:pt idx="2102">
                  <c:v>42.06</c:v>
                </c:pt>
                <c:pt idx="2103">
                  <c:v>42.08</c:v>
                </c:pt>
                <c:pt idx="2104">
                  <c:v>42.1</c:v>
                </c:pt>
                <c:pt idx="2105">
                  <c:v>42.12</c:v>
                </c:pt>
                <c:pt idx="2106">
                  <c:v>42.14</c:v>
                </c:pt>
                <c:pt idx="2107">
                  <c:v>42.16</c:v>
                </c:pt>
                <c:pt idx="2108">
                  <c:v>42.18</c:v>
                </c:pt>
                <c:pt idx="2109">
                  <c:v>42.2</c:v>
                </c:pt>
                <c:pt idx="2110">
                  <c:v>42.22</c:v>
                </c:pt>
                <c:pt idx="2111">
                  <c:v>42.24</c:v>
                </c:pt>
                <c:pt idx="2112">
                  <c:v>42.26</c:v>
                </c:pt>
                <c:pt idx="2113">
                  <c:v>42.28</c:v>
                </c:pt>
                <c:pt idx="2114">
                  <c:v>42.3</c:v>
                </c:pt>
                <c:pt idx="2115">
                  <c:v>42.32</c:v>
                </c:pt>
                <c:pt idx="2116">
                  <c:v>42.34</c:v>
                </c:pt>
                <c:pt idx="2117">
                  <c:v>42.36</c:v>
                </c:pt>
                <c:pt idx="2118">
                  <c:v>42.38</c:v>
                </c:pt>
                <c:pt idx="2119">
                  <c:v>42.4</c:v>
                </c:pt>
                <c:pt idx="2120">
                  <c:v>42.42</c:v>
                </c:pt>
                <c:pt idx="2121">
                  <c:v>42.44</c:v>
                </c:pt>
                <c:pt idx="2122">
                  <c:v>42.46</c:v>
                </c:pt>
                <c:pt idx="2123">
                  <c:v>42.48</c:v>
                </c:pt>
                <c:pt idx="2124">
                  <c:v>42.5</c:v>
                </c:pt>
                <c:pt idx="2125">
                  <c:v>42.52</c:v>
                </c:pt>
                <c:pt idx="2126">
                  <c:v>42.54</c:v>
                </c:pt>
                <c:pt idx="2127">
                  <c:v>42.56</c:v>
                </c:pt>
                <c:pt idx="2128">
                  <c:v>42.58</c:v>
                </c:pt>
                <c:pt idx="2129">
                  <c:v>42.6</c:v>
                </c:pt>
                <c:pt idx="2130">
                  <c:v>42.62</c:v>
                </c:pt>
                <c:pt idx="2131">
                  <c:v>42.64</c:v>
                </c:pt>
                <c:pt idx="2132">
                  <c:v>42.66</c:v>
                </c:pt>
                <c:pt idx="2133">
                  <c:v>42.68</c:v>
                </c:pt>
                <c:pt idx="2134">
                  <c:v>42.7</c:v>
                </c:pt>
                <c:pt idx="2135">
                  <c:v>42.72</c:v>
                </c:pt>
                <c:pt idx="2136">
                  <c:v>42.74</c:v>
                </c:pt>
                <c:pt idx="2137">
                  <c:v>42.76</c:v>
                </c:pt>
                <c:pt idx="2138">
                  <c:v>42.78</c:v>
                </c:pt>
                <c:pt idx="2139">
                  <c:v>42.8</c:v>
                </c:pt>
                <c:pt idx="2140">
                  <c:v>42.82</c:v>
                </c:pt>
                <c:pt idx="2141">
                  <c:v>42.84</c:v>
                </c:pt>
                <c:pt idx="2142">
                  <c:v>42.86</c:v>
                </c:pt>
                <c:pt idx="2143">
                  <c:v>42.88</c:v>
                </c:pt>
                <c:pt idx="2144">
                  <c:v>42.9</c:v>
                </c:pt>
                <c:pt idx="2145">
                  <c:v>42.92</c:v>
                </c:pt>
                <c:pt idx="2146">
                  <c:v>42.94</c:v>
                </c:pt>
                <c:pt idx="2147">
                  <c:v>42.96</c:v>
                </c:pt>
                <c:pt idx="2148">
                  <c:v>42.98</c:v>
                </c:pt>
                <c:pt idx="2149">
                  <c:v>43</c:v>
                </c:pt>
                <c:pt idx="2150">
                  <c:v>43.02</c:v>
                </c:pt>
                <c:pt idx="2151">
                  <c:v>43.04</c:v>
                </c:pt>
                <c:pt idx="2152">
                  <c:v>43.06</c:v>
                </c:pt>
                <c:pt idx="2153">
                  <c:v>43.08</c:v>
                </c:pt>
                <c:pt idx="2154">
                  <c:v>43.1</c:v>
                </c:pt>
                <c:pt idx="2155">
                  <c:v>43.12</c:v>
                </c:pt>
                <c:pt idx="2156">
                  <c:v>43.14</c:v>
                </c:pt>
                <c:pt idx="2157">
                  <c:v>43.16</c:v>
                </c:pt>
                <c:pt idx="2158">
                  <c:v>43.18</c:v>
                </c:pt>
                <c:pt idx="2159">
                  <c:v>43.2</c:v>
                </c:pt>
                <c:pt idx="2160">
                  <c:v>43.22</c:v>
                </c:pt>
                <c:pt idx="2161">
                  <c:v>43.24</c:v>
                </c:pt>
                <c:pt idx="2162">
                  <c:v>43.26</c:v>
                </c:pt>
                <c:pt idx="2163">
                  <c:v>43.28</c:v>
                </c:pt>
                <c:pt idx="2164">
                  <c:v>43.3</c:v>
                </c:pt>
                <c:pt idx="2165">
                  <c:v>43.32</c:v>
                </c:pt>
                <c:pt idx="2166">
                  <c:v>43.34</c:v>
                </c:pt>
                <c:pt idx="2167">
                  <c:v>43.36</c:v>
                </c:pt>
                <c:pt idx="2168">
                  <c:v>43.38</c:v>
                </c:pt>
                <c:pt idx="2169">
                  <c:v>43.4</c:v>
                </c:pt>
                <c:pt idx="2170">
                  <c:v>43.42</c:v>
                </c:pt>
                <c:pt idx="2171">
                  <c:v>43.44</c:v>
                </c:pt>
                <c:pt idx="2172">
                  <c:v>43.46</c:v>
                </c:pt>
                <c:pt idx="2173">
                  <c:v>43.48</c:v>
                </c:pt>
                <c:pt idx="2174">
                  <c:v>43.5</c:v>
                </c:pt>
                <c:pt idx="2175">
                  <c:v>43.52</c:v>
                </c:pt>
                <c:pt idx="2176">
                  <c:v>43.54</c:v>
                </c:pt>
                <c:pt idx="2177">
                  <c:v>43.56</c:v>
                </c:pt>
                <c:pt idx="2178">
                  <c:v>43.58</c:v>
                </c:pt>
                <c:pt idx="2179">
                  <c:v>43.6</c:v>
                </c:pt>
                <c:pt idx="2180">
                  <c:v>43.62</c:v>
                </c:pt>
                <c:pt idx="2181">
                  <c:v>43.64</c:v>
                </c:pt>
                <c:pt idx="2182">
                  <c:v>43.66</c:v>
                </c:pt>
                <c:pt idx="2183">
                  <c:v>43.68</c:v>
                </c:pt>
                <c:pt idx="2184">
                  <c:v>43.7</c:v>
                </c:pt>
                <c:pt idx="2185">
                  <c:v>43.72</c:v>
                </c:pt>
                <c:pt idx="2186">
                  <c:v>43.74</c:v>
                </c:pt>
                <c:pt idx="2187">
                  <c:v>43.76</c:v>
                </c:pt>
                <c:pt idx="2188">
                  <c:v>43.78</c:v>
                </c:pt>
                <c:pt idx="2189">
                  <c:v>43.8</c:v>
                </c:pt>
                <c:pt idx="2190">
                  <c:v>43.82</c:v>
                </c:pt>
                <c:pt idx="2191">
                  <c:v>43.84</c:v>
                </c:pt>
                <c:pt idx="2192">
                  <c:v>43.86</c:v>
                </c:pt>
                <c:pt idx="2193">
                  <c:v>43.88</c:v>
                </c:pt>
                <c:pt idx="2194">
                  <c:v>43.9</c:v>
                </c:pt>
                <c:pt idx="2195">
                  <c:v>43.92</c:v>
                </c:pt>
                <c:pt idx="2196">
                  <c:v>43.94</c:v>
                </c:pt>
                <c:pt idx="2197">
                  <c:v>43.96</c:v>
                </c:pt>
                <c:pt idx="2198">
                  <c:v>43.98</c:v>
                </c:pt>
                <c:pt idx="2199">
                  <c:v>44</c:v>
                </c:pt>
                <c:pt idx="2200">
                  <c:v>44.02</c:v>
                </c:pt>
                <c:pt idx="2201">
                  <c:v>44.04</c:v>
                </c:pt>
                <c:pt idx="2202">
                  <c:v>44.06</c:v>
                </c:pt>
                <c:pt idx="2203">
                  <c:v>44.08</c:v>
                </c:pt>
                <c:pt idx="2204">
                  <c:v>44.1</c:v>
                </c:pt>
                <c:pt idx="2205">
                  <c:v>44.12</c:v>
                </c:pt>
                <c:pt idx="2206">
                  <c:v>44.14</c:v>
                </c:pt>
                <c:pt idx="2207">
                  <c:v>44.16</c:v>
                </c:pt>
                <c:pt idx="2208">
                  <c:v>44.18</c:v>
                </c:pt>
                <c:pt idx="2209">
                  <c:v>44.2</c:v>
                </c:pt>
                <c:pt idx="2210">
                  <c:v>44.22</c:v>
                </c:pt>
                <c:pt idx="2211">
                  <c:v>44.24</c:v>
                </c:pt>
                <c:pt idx="2212">
                  <c:v>44.26</c:v>
                </c:pt>
                <c:pt idx="2213">
                  <c:v>44.28</c:v>
                </c:pt>
                <c:pt idx="2214">
                  <c:v>44.3</c:v>
                </c:pt>
                <c:pt idx="2215">
                  <c:v>44.32</c:v>
                </c:pt>
                <c:pt idx="2216">
                  <c:v>44.34</c:v>
                </c:pt>
                <c:pt idx="2217">
                  <c:v>44.36</c:v>
                </c:pt>
                <c:pt idx="2218">
                  <c:v>44.38</c:v>
                </c:pt>
                <c:pt idx="2219">
                  <c:v>44.4</c:v>
                </c:pt>
                <c:pt idx="2220">
                  <c:v>44.42</c:v>
                </c:pt>
                <c:pt idx="2221">
                  <c:v>44.44</c:v>
                </c:pt>
                <c:pt idx="2222">
                  <c:v>44.46</c:v>
                </c:pt>
                <c:pt idx="2223">
                  <c:v>44.48</c:v>
                </c:pt>
                <c:pt idx="2224">
                  <c:v>44.5</c:v>
                </c:pt>
                <c:pt idx="2225">
                  <c:v>44.52</c:v>
                </c:pt>
                <c:pt idx="2226">
                  <c:v>44.54</c:v>
                </c:pt>
                <c:pt idx="2227">
                  <c:v>44.56</c:v>
                </c:pt>
                <c:pt idx="2228">
                  <c:v>44.58</c:v>
                </c:pt>
                <c:pt idx="2229">
                  <c:v>44.6</c:v>
                </c:pt>
                <c:pt idx="2230">
                  <c:v>44.62</c:v>
                </c:pt>
                <c:pt idx="2231">
                  <c:v>44.64</c:v>
                </c:pt>
                <c:pt idx="2232">
                  <c:v>44.66</c:v>
                </c:pt>
                <c:pt idx="2233">
                  <c:v>44.68</c:v>
                </c:pt>
                <c:pt idx="2234">
                  <c:v>44.7</c:v>
                </c:pt>
                <c:pt idx="2235">
                  <c:v>44.72</c:v>
                </c:pt>
                <c:pt idx="2236">
                  <c:v>44.74</c:v>
                </c:pt>
                <c:pt idx="2237">
                  <c:v>44.76</c:v>
                </c:pt>
                <c:pt idx="2238">
                  <c:v>44.78</c:v>
                </c:pt>
                <c:pt idx="2239">
                  <c:v>44.8</c:v>
                </c:pt>
                <c:pt idx="2240">
                  <c:v>44.82</c:v>
                </c:pt>
                <c:pt idx="2241">
                  <c:v>44.84</c:v>
                </c:pt>
                <c:pt idx="2242">
                  <c:v>44.86</c:v>
                </c:pt>
                <c:pt idx="2243">
                  <c:v>44.88</c:v>
                </c:pt>
                <c:pt idx="2244">
                  <c:v>44.9</c:v>
                </c:pt>
                <c:pt idx="2245">
                  <c:v>44.92</c:v>
                </c:pt>
                <c:pt idx="2246">
                  <c:v>44.94</c:v>
                </c:pt>
                <c:pt idx="2247">
                  <c:v>44.96</c:v>
                </c:pt>
                <c:pt idx="2248">
                  <c:v>44.98</c:v>
                </c:pt>
                <c:pt idx="2249">
                  <c:v>45</c:v>
                </c:pt>
                <c:pt idx="2250">
                  <c:v>45.02</c:v>
                </c:pt>
                <c:pt idx="2251">
                  <c:v>45.04</c:v>
                </c:pt>
                <c:pt idx="2252">
                  <c:v>45.06</c:v>
                </c:pt>
                <c:pt idx="2253">
                  <c:v>45.08</c:v>
                </c:pt>
                <c:pt idx="2254">
                  <c:v>45.1</c:v>
                </c:pt>
                <c:pt idx="2255">
                  <c:v>45.12</c:v>
                </c:pt>
                <c:pt idx="2256">
                  <c:v>45.14</c:v>
                </c:pt>
                <c:pt idx="2257">
                  <c:v>45.16</c:v>
                </c:pt>
                <c:pt idx="2258">
                  <c:v>45.18</c:v>
                </c:pt>
                <c:pt idx="2259">
                  <c:v>45.2</c:v>
                </c:pt>
                <c:pt idx="2260">
                  <c:v>45.22</c:v>
                </c:pt>
                <c:pt idx="2261">
                  <c:v>45.24</c:v>
                </c:pt>
                <c:pt idx="2262">
                  <c:v>45.26</c:v>
                </c:pt>
                <c:pt idx="2263">
                  <c:v>45.28</c:v>
                </c:pt>
                <c:pt idx="2264">
                  <c:v>45.3</c:v>
                </c:pt>
                <c:pt idx="2265">
                  <c:v>45.32</c:v>
                </c:pt>
                <c:pt idx="2266">
                  <c:v>45.34</c:v>
                </c:pt>
                <c:pt idx="2267">
                  <c:v>45.36</c:v>
                </c:pt>
                <c:pt idx="2268">
                  <c:v>45.38</c:v>
                </c:pt>
                <c:pt idx="2269">
                  <c:v>45.4</c:v>
                </c:pt>
                <c:pt idx="2270">
                  <c:v>45.42</c:v>
                </c:pt>
                <c:pt idx="2271">
                  <c:v>45.44</c:v>
                </c:pt>
                <c:pt idx="2272">
                  <c:v>45.46</c:v>
                </c:pt>
                <c:pt idx="2273">
                  <c:v>45.48</c:v>
                </c:pt>
                <c:pt idx="2274">
                  <c:v>45.5</c:v>
                </c:pt>
                <c:pt idx="2275">
                  <c:v>45.52</c:v>
                </c:pt>
                <c:pt idx="2276">
                  <c:v>45.54</c:v>
                </c:pt>
                <c:pt idx="2277">
                  <c:v>45.56</c:v>
                </c:pt>
                <c:pt idx="2278">
                  <c:v>45.58</c:v>
                </c:pt>
                <c:pt idx="2279">
                  <c:v>45.6</c:v>
                </c:pt>
                <c:pt idx="2280">
                  <c:v>45.62</c:v>
                </c:pt>
                <c:pt idx="2281">
                  <c:v>45.64</c:v>
                </c:pt>
                <c:pt idx="2282">
                  <c:v>45.66</c:v>
                </c:pt>
                <c:pt idx="2283">
                  <c:v>45.68</c:v>
                </c:pt>
                <c:pt idx="2284">
                  <c:v>45.7</c:v>
                </c:pt>
                <c:pt idx="2285">
                  <c:v>45.72</c:v>
                </c:pt>
                <c:pt idx="2286">
                  <c:v>45.74</c:v>
                </c:pt>
                <c:pt idx="2287">
                  <c:v>45.76</c:v>
                </c:pt>
                <c:pt idx="2288">
                  <c:v>45.78</c:v>
                </c:pt>
                <c:pt idx="2289">
                  <c:v>45.8</c:v>
                </c:pt>
                <c:pt idx="2290">
                  <c:v>45.82</c:v>
                </c:pt>
                <c:pt idx="2291">
                  <c:v>45.84</c:v>
                </c:pt>
                <c:pt idx="2292">
                  <c:v>45.86</c:v>
                </c:pt>
                <c:pt idx="2293">
                  <c:v>45.88</c:v>
                </c:pt>
                <c:pt idx="2294">
                  <c:v>45.9</c:v>
                </c:pt>
                <c:pt idx="2295">
                  <c:v>45.92</c:v>
                </c:pt>
                <c:pt idx="2296">
                  <c:v>45.94</c:v>
                </c:pt>
                <c:pt idx="2297">
                  <c:v>45.96</c:v>
                </c:pt>
                <c:pt idx="2298">
                  <c:v>45.98</c:v>
                </c:pt>
                <c:pt idx="2299">
                  <c:v>46</c:v>
                </c:pt>
                <c:pt idx="2300">
                  <c:v>46.02</c:v>
                </c:pt>
                <c:pt idx="2301">
                  <c:v>46.04</c:v>
                </c:pt>
                <c:pt idx="2302">
                  <c:v>46.06</c:v>
                </c:pt>
                <c:pt idx="2303">
                  <c:v>46.08</c:v>
                </c:pt>
                <c:pt idx="2304">
                  <c:v>46.1</c:v>
                </c:pt>
                <c:pt idx="2305">
                  <c:v>46.12</c:v>
                </c:pt>
                <c:pt idx="2306">
                  <c:v>46.14</c:v>
                </c:pt>
                <c:pt idx="2307">
                  <c:v>46.16</c:v>
                </c:pt>
                <c:pt idx="2308">
                  <c:v>46.18</c:v>
                </c:pt>
                <c:pt idx="2309">
                  <c:v>46.2</c:v>
                </c:pt>
                <c:pt idx="2310">
                  <c:v>46.22</c:v>
                </c:pt>
                <c:pt idx="2311">
                  <c:v>46.24</c:v>
                </c:pt>
                <c:pt idx="2312">
                  <c:v>46.26</c:v>
                </c:pt>
                <c:pt idx="2313">
                  <c:v>46.28</c:v>
                </c:pt>
                <c:pt idx="2314">
                  <c:v>46.3</c:v>
                </c:pt>
                <c:pt idx="2315">
                  <c:v>46.32</c:v>
                </c:pt>
                <c:pt idx="2316">
                  <c:v>46.34</c:v>
                </c:pt>
                <c:pt idx="2317">
                  <c:v>46.36</c:v>
                </c:pt>
                <c:pt idx="2318">
                  <c:v>46.38</c:v>
                </c:pt>
                <c:pt idx="2319">
                  <c:v>46.4</c:v>
                </c:pt>
                <c:pt idx="2320">
                  <c:v>46.42</c:v>
                </c:pt>
                <c:pt idx="2321">
                  <c:v>46.44</c:v>
                </c:pt>
                <c:pt idx="2322">
                  <c:v>46.46</c:v>
                </c:pt>
                <c:pt idx="2323">
                  <c:v>46.48</c:v>
                </c:pt>
                <c:pt idx="2324">
                  <c:v>46.5</c:v>
                </c:pt>
                <c:pt idx="2325">
                  <c:v>46.52</c:v>
                </c:pt>
                <c:pt idx="2326">
                  <c:v>46.54</c:v>
                </c:pt>
                <c:pt idx="2327">
                  <c:v>46.56</c:v>
                </c:pt>
                <c:pt idx="2328">
                  <c:v>46.58</c:v>
                </c:pt>
                <c:pt idx="2329">
                  <c:v>46.6</c:v>
                </c:pt>
                <c:pt idx="2330">
                  <c:v>46.62</c:v>
                </c:pt>
                <c:pt idx="2331">
                  <c:v>46.64</c:v>
                </c:pt>
                <c:pt idx="2332">
                  <c:v>46.66</c:v>
                </c:pt>
                <c:pt idx="2333">
                  <c:v>46.68</c:v>
                </c:pt>
                <c:pt idx="2334">
                  <c:v>46.7</c:v>
                </c:pt>
                <c:pt idx="2335">
                  <c:v>46.72</c:v>
                </c:pt>
                <c:pt idx="2336">
                  <c:v>46.74</c:v>
                </c:pt>
                <c:pt idx="2337">
                  <c:v>46.76</c:v>
                </c:pt>
                <c:pt idx="2338">
                  <c:v>46.78</c:v>
                </c:pt>
                <c:pt idx="2339">
                  <c:v>46.8</c:v>
                </c:pt>
                <c:pt idx="2340">
                  <c:v>46.82</c:v>
                </c:pt>
                <c:pt idx="2341">
                  <c:v>46.84</c:v>
                </c:pt>
                <c:pt idx="2342">
                  <c:v>46.86</c:v>
                </c:pt>
                <c:pt idx="2343">
                  <c:v>46.88</c:v>
                </c:pt>
                <c:pt idx="2344">
                  <c:v>46.9</c:v>
                </c:pt>
                <c:pt idx="2345">
                  <c:v>46.92</c:v>
                </c:pt>
                <c:pt idx="2346">
                  <c:v>46.94</c:v>
                </c:pt>
                <c:pt idx="2347">
                  <c:v>46.96</c:v>
                </c:pt>
                <c:pt idx="2348">
                  <c:v>46.98</c:v>
                </c:pt>
                <c:pt idx="2349">
                  <c:v>47</c:v>
                </c:pt>
                <c:pt idx="2350">
                  <c:v>47.02</c:v>
                </c:pt>
                <c:pt idx="2351">
                  <c:v>47.04</c:v>
                </c:pt>
                <c:pt idx="2352">
                  <c:v>47.06</c:v>
                </c:pt>
                <c:pt idx="2353">
                  <c:v>47.08</c:v>
                </c:pt>
                <c:pt idx="2354">
                  <c:v>47.1</c:v>
                </c:pt>
                <c:pt idx="2355">
                  <c:v>47.12</c:v>
                </c:pt>
                <c:pt idx="2356">
                  <c:v>47.14</c:v>
                </c:pt>
                <c:pt idx="2357">
                  <c:v>47.16</c:v>
                </c:pt>
                <c:pt idx="2358">
                  <c:v>47.18</c:v>
                </c:pt>
                <c:pt idx="2359">
                  <c:v>47.2</c:v>
                </c:pt>
                <c:pt idx="2360">
                  <c:v>47.22</c:v>
                </c:pt>
                <c:pt idx="2361">
                  <c:v>47.24</c:v>
                </c:pt>
                <c:pt idx="2362">
                  <c:v>47.26</c:v>
                </c:pt>
                <c:pt idx="2363">
                  <c:v>47.28</c:v>
                </c:pt>
                <c:pt idx="2364">
                  <c:v>47.3</c:v>
                </c:pt>
                <c:pt idx="2365">
                  <c:v>47.32</c:v>
                </c:pt>
                <c:pt idx="2366">
                  <c:v>47.34</c:v>
                </c:pt>
                <c:pt idx="2367">
                  <c:v>47.36</c:v>
                </c:pt>
                <c:pt idx="2368">
                  <c:v>47.38</c:v>
                </c:pt>
                <c:pt idx="2369">
                  <c:v>47.4</c:v>
                </c:pt>
                <c:pt idx="2370">
                  <c:v>47.42</c:v>
                </c:pt>
                <c:pt idx="2371">
                  <c:v>47.44</c:v>
                </c:pt>
                <c:pt idx="2372">
                  <c:v>47.46</c:v>
                </c:pt>
                <c:pt idx="2373">
                  <c:v>47.48</c:v>
                </c:pt>
                <c:pt idx="2374">
                  <c:v>47.5</c:v>
                </c:pt>
                <c:pt idx="2375">
                  <c:v>47.52</c:v>
                </c:pt>
                <c:pt idx="2376">
                  <c:v>47.54</c:v>
                </c:pt>
              </c:numCache>
            </c:numRef>
          </c:xVal>
          <c:yVal>
            <c:numRef>
              <c:f>'Try 1'!$AV$3:$AV$2379</c:f>
              <c:numCache>
                <c:formatCode>0.00</c:formatCode>
                <c:ptCount val="2377"/>
                <c:pt idx="0">
                  <c:v>0</c:v>
                </c:pt>
                <c:pt idx="1">
                  <c:v>0</c:v>
                </c:pt>
                <c:pt idx="2">
                  <c:v>1.3603660000000001E-14</c:v>
                </c:pt>
                <c:pt idx="3">
                  <c:v>1.851221E-13</c:v>
                </c:pt>
                <c:pt idx="4">
                  <c:v>1.7639719999999999E-12</c:v>
                </c:pt>
                <c:pt idx="5">
                  <c:v>1.333683E-11</c:v>
                </c:pt>
                <c:pt idx="6">
                  <c:v>8.342283E-11</c:v>
                </c:pt>
                <c:pt idx="7">
                  <c:v>4.438543E-10</c:v>
                </c:pt>
                <c:pt idx="8">
                  <c:v>2.0483870000000001E-9</c:v>
                </c:pt>
                <c:pt idx="9">
                  <c:v>8.3155799999999999E-9</c:v>
                </c:pt>
                <c:pt idx="10">
                  <c:v>3.0002590000000002E-8</c:v>
                </c:pt>
                <c:pt idx="11">
                  <c:v>9.6965510000000005E-8</c:v>
                </c:pt>
                <c:pt idx="12">
                  <c:v>2.8248329999999998E-7</c:v>
                </c:pt>
                <c:pt idx="13">
                  <c:v>7.4570859999999998E-7</c:v>
                </c:pt>
                <c:pt idx="14">
                  <c:v>1.79177E-6</c:v>
                </c:pt>
                <c:pt idx="15">
                  <c:v>3.9325479999999997E-6</c:v>
                </c:pt>
                <c:pt idx="16">
                  <c:v>7.9030679999999997E-6</c:v>
                </c:pt>
                <c:pt idx="17">
                  <c:v>1.4561930000000001E-5</c:v>
                </c:pt>
                <c:pt idx="18">
                  <c:v>2.4622610000000001E-5</c:v>
                </c:pt>
                <c:pt idx="19">
                  <c:v>3.8286510000000001E-5</c:v>
                </c:pt>
                <c:pt idx="20">
                  <c:v>5.5056399999999997E-5</c:v>
                </c:pt>
                <c:pt idx="21">
                  <c:v>7.4069810000000001E-5</c:v>
                </c:pt>
                <c:pt idx="22">
                  <c:v>9.4910470000000003E-5</c:v>
                </c:pt>
                <c:pt idx="23">
                  <c:v>1.182033E-4</c:v>
                </c:pt>
                <c:pt idx="24">
                  <c:v>1.4522069999999999E-4</c:v>
                </c:pt>
                <c:pt idx="25">
                  <c:v>1.767378E-4</c:v>
                </c:pt>
                <c:pt idx="26">
                  <c:v>2.1240500000000001E-4</c:v>
                </c:pt>
                <c:pt idx="27">
                  <c:v>2.5126679999999999E-4</c:v>
                </c:pt>
                <c:pt idx="28">
                  <c:v>2.909961E-4</c:v>
                </c:pt>
                <c:pt idx="29">
                  <c:v>3.2334660000000001E-4</c:v>
                </c:pt>
                <c:pt idx="30">
                  <c:v>4.4804529999999999E-4</c:v>
                </c:pt>
                <c:pt idx="31">
                  <c:v>8.0170899999999995E-4</c:v>
                </c:pt>
                <c:pt idx="32">
                  <c:v>1.440488E-3</c:v>
                </c:pt>
                <c:pt idx="33">
                  <c:v>2.370016E-3</c:v>
                </c:pt>
                <c:pt idx="34">
                  <c:v>3.561617E-3</c:v>
                </c:pt>
                <c:pt idx="35">
                  <c:v>5.0239589999999997E-3</c:v>
                </c:pt>
                <c:pt idx="36">
                  <c:v>6.7852340000000002E-3</c:v>
                </c:pt>
                <c:pt idx="37">
                  <c:v>8.8543189999999994E-3</c:v>
                </c:pt>
                <c:pt idx="38">
                  <c:v>1.118883E-2</c:v>
                </c:pt>
                <c:pt idx="39">
                  <c:v>1.37459E-2</c:v>
                </c:pt>
                <c:pt idx="40">
                  <c:v>1.6500000000000001E-2</c:v>
                </c:pt>
                <c:pt idx="41">
                  <c:v>1.9432769999999999E-2</c:v>
                </c:pt>
                <c:pt idx="42">
                  <c:v>2.2509080000000001E-2</c:v>
                </c:pt>
                <c:pt idx="43">
                  <c:v>2.5670399999999999E-2</c:v>
                </c:pt>
                <c:pt idx="44">
                  <c:v>2.8841519999999999E-2</c:v>
                </c:pt>
                <c:pt idx="45">
                  <c:v>3.1942579999999998E-2</c:v>
                </c:pt>
                <c:pt idx="46">
                  <c:v>3.4895839999999997E-2</c:v>
                </c:pt>
                <c:pt idx="47">
                  <c:v>3.7618840000000001E-2</c:v>
                </c:pt>
                <c:pt idx="48">
                  <c:v>4.0014830000000001E-2</c:v>
                </c:pt>
                <c:pt idx="49">
                  <c:v>4.196805E-2</c:v>
                </c:pt>
                <c:pt idx="50">
                  <c:v>4.3342449999999998E-2</c:v>
                </c:pt>
                <c:pt idx="51">
                  <c:v>4.3992429999999999E-2</c:v>
                </c:pt>
                <c:pt idx="52">
                  <c:v>4.3833150000000001E-2</c:v>
                </c:pt>
                <c:pt idx="53">
                  <c:v>4.3508440000000002E-2</c:v>
                </c:pt>
                <c:pt idx="54">
                  <c:v>4.3271039999999997E-2</c:v>
                </c:pt>
                <c:pt idx="55">
                  <c:v>4.3062879999999998E-2</c:v>
                </c:pt>
                <c:pt idx="56">
                  <c:v>4.2791879999999997E-2</c:v>
                </c:pt>
                <c:pt idx="57">
                  <c:v>4.2533550000000003E-2</c:v>
                </c:pt>
                <c:pt idx="58">
                  <c:v>4.2334990000000003E-2</c:v>
                </c:pt>
                <c:pt idx="59">
                  <c:v>4.2186349999999997E-2</c:v>
                </c:pt>
                <c:pt idx="60">
                  <c:v>4.2930509999999998E-2</c:v>
                </c:pt>
                <c:pt idx="61">
                  <c:v>4.4352469999999998E-2</c:v>
                </c:pt>
                <c:pt idx="62">
                  <c:v>4.6156599999999999E-2</c:v>
                </c:pt>
                <c:pt idx="63">
                  <c:v>4.8233730000000002E-2</c:v>
                </c:pt>
                <c:pt idx="64">
                  <c:v>5.0574000000000001E-2</c:v>
                </c:pt>
                <c:pt idx="65">
                  <c:v>5.354656E-2</c:v>
                </c:pt>
                <c:pt idx="66">
                  <c:v>5.9033200000000001E-2</c:v>
                </c:pt>
                <c:pt idx="67">
                  <c:v>6.4001929999999999E-2</c:v>
                </c:pt>
                <c:pt idx="68">
                  <c:v>7.0538190000000001E-2</c:v>
                </c:pt>
                <c:pt idx="69">
                  <c:v>7.8243430000000003E-2</c:v>
                </c:pt>
                <c:pt idx="70">
                  <c:v>8.6201479999999997E-2</c:v>
                </c:pt>
                <c:pt idx="71">
                  <c:v>9.4151250000000006E-2</c:v>
                </c:pt>
                <c:pt idx="72">
                  <c:v>0.1011169</c:v>
                </c:pt>
                <c:pt idx="73">
                  <c:v>0.1065107</c:v>
                </c:pt>
                <c:pt idx="74">
                  <c:v>0.1102742</c:v>
                </c:pt>
                <c:pt idx="75">
                  <c:v>0.112441</c:v>
                </c:pt>
                <c:pt idx="76">
                  <c:v>0.11314009999999999</c:v>
                </c:pt>
                <c:pt idx="77">
                  <c:v>0.1135129</c:v>
                </c:pt>
                <c:pt idx="78">
                  <c:v>0.113928</c:v>
                </c:pt>
                <c:pt idx="79">
                  <c:v>0.11410579999999999</c:v>
                </c:pt>
                <c:pt idx="80">
                  <c:v>0.114591</c:v>
                </c:pt>
                <c:pt idx="81">
                  <c:v>0.1151192</c:v>
                </c:pt>
                <c:pt idx="82">
                  <c:v>0.1155156</c:v>
                </c:pt>
                <c:pt idx="83">
                  <c:v>0.1159777</c:v>
                </c:pt>
                <c:pt idx="84">
                  <c:v>0.1163901</c:v>
                </c:pt>
                <c:pt idx="85">
                  <c:v>0.11673840000000001</c:v>
                </c:pt>
                <c:pt idx="86">
                  <c:v>0.1182955</c:v>
                </c:pt>
                <c:pt idx="87">
                  <c:v>0.1206745</c:v>
                </c:pt>
                <c:pt idx="88">
                  <c:v>0.12356</c:v>
                </c:pt>
                <c:pt idx="89">
                  <c:v>0.1271071</c:v>
                </c:pt>
                <c:pt idx="90">
                  <c:v>0.13123319999999999</c:v>
                </c:pt>
                <c:pt idx="91">
                  <c:v>0.1352825</c:v>
                </c:pt>
                <c:pt idx="92">
                  <c:v>0.14268020000000001</c:v>
                </c:pt>
                <c:pt idx="93">
                  <c:v>0.149368</c:v>
                </c:pt>
                <c:pt idx="94">
                  <c:v>0.15643299999999999</c:v>
                </c:pt>
                <c:pt idx="95">
                  <c:v>0.16370199999999999</c:v>
                </c:pt>
                <c:pt idx="96">
                  <c:v>0.17075480000000001</c:v>
                </c:pt>
                <c:pt idx="97">
                  <c:v>0.17744280000000001</c:v>
                </c:pt>
                <c:pt idx="98">
                  <c:v>0.18300620000000001</c:v>
                </c:pt>
                <c:pt idx="99">
                  <c:v>0.18714230000000001</c:v>
                </c:pt>
                <c:pt idx="100">
                  <c:v>0.18991620000000001</c:v>
                </c:pt>
                <c:pt idx="101">
                  <c:v>0.1911814</c:v>
                </c:pt>
                <c:pt idx="102">
                  <c:v>0.1909247</c:v>
                </c:pt>
                <c:pt idx="103">
                  <c:v>0.19049289999999999</c:v>
                </c:pt>
                <c:pt idx="104">
                  <c:v>0.1903376</c:v>
                </c:pt>
                <c:pt idx="105">
                  <c:v>0.18988389999999999</c:v>
                </c:pt>
                <c:pt idx="106">
                  <c:v>0.18925980000000001</c:v>
                </c:pt>
                <c:pt idx="107">
                  <c:v>0.18879009999999999</c:v>
                </c:pt>
                <c:pt idx="108">
                  <c:v>0.18840409999999999</c:v>
                </c:pt>
                <c:pt idx="109">
                  <c:v>0.1880279</c:v>
                </c:pt>
                <c:pt idx="110">
                  <c:v>0.18776390000000001</c:v>
                </c:pt>
                <c:pt idx="111">
                  <c:v>0.18841350000000001</c:v>
                </c:pt>
                <c:pt idx="112">
                  <c:v>0.1897876</c:v>
                </c:pt>
                <c:pt idx="113">
                  <c:v>0.19338359999999999</c:v>
                </c:pt>
                <c:pt idx="114">
                  <c:v>0.19769519999999999</c:v>
                </c:pt>
                <c:pt idx="115">
                  <c:v>0.20198540000000001</c:v>
                </c:pt>
                <c:pt idx="116">
                  <c:v>0.20568349999999999</c:v>
                </c:pt>
                <c:pt idx="117">
                  <c:v>0.20942569999999999</c:v>
                </c:pt>
                <c:pt idx="118">
                  <c:v>0.21385699999999999</c:v>
                </c:pt>
                <c:pt idx="119">
                  <c:v>0.2172019</c:v>
                </c:pt>
                <c:pt idx="120">
                  <c:v>0.2205125</c:v>
                </c:pt>
                <c:pt idx="121">
                  <c:v>0.22346750000000001</c:v>
                </c:pt>
                <c:pt idx="122">
                  <c:v>0.2259581</c:v>
                </c:pt>
                <c:pt idx="123">
                  <c:v>0.22819030000000001</c:v>
                </c:pt>
                <c:pt idx="124">
                  <c:v>0.22969500000000001</c:v>
                </c:pt>
                <c:pt idx="125">
                  <c:v>0.2305191</c:v>
                </c:pt>
                <c:pt idx="126">
                  <c:v>0.23087099999999999</c:v>
                </c:pt>
                <c:pt idx="127">
                  <c:v>0.2309804</c:v>
                </c:pt>
                <c:pt idx="128">
                  <c:v>0.23144899999999999</c:v>
                </c:pt>
                <c:pt idx="129">
                  <c:v>0.23182159999999999</c:v>
                </c:pt>
                <c:pt idx="130">
                  <c:v>0.23220830000000001</c:v>
                </c:pt>
                <c:pt idx="131">
                  <c:v>0.23289170000000001</c:v>
                </c:pt>
                <c:pt idx="132">
                  <c:v>0.2334272</c:v>
                </c:pt>
                <c:pt idx="133">
                  <c:v>0.23389270000000001</c:v>
                </c:pt>
                <c:pt idx="134">
                  <c:v>0.23434479999999999</c:v>
                </c:pt>
                <c:pt idx="135">
                  <c:v>0.23489099999999999</c:v>
                </c:pt>
                <c:pt idx="136">
                  <c:v>0.2363527</c:v>
                </c:pt>
                <c:pt idx="137">
                  <c:v>0.2380254</c:v>
                </c:pt>
                <c:pt idx="138">
                  <c:v>0.24063880000000001</c:v>
                </c:pt>
                <c:pt idx="139">
                  <c:v>0.24412919999999999</c:v>
                </c:pt>
                <c:pt idx="140">
                  <c:v>0.24703510000000001</c:v>
                </c:pt>
                <c:pt idx="141">
                  <c:v>0.24864359999999999</c:v>
                </c:pt>
                <c:pt idx="142">
                  <c:v>0.24834510000000001</c:v>
                </c:pt>
                <c:pt idx="143">
                  <c:v>0.2480136</c:v>
                </c:pt>
                <c:pt idx="144">
                  <c:v>0.24796070000000001</c:v>
                </c:pt>
                <c:pt idx="145">
                  <c:v>0.24708559999999999</c:v>
                </c:pt>
                <c:pt idx="146">
                  <c:v>0.24605250000000001</c:v>
                </c:pt>
                <c:pt idx="147">
                  <c:v>0.24480479999999999</c:v>
                </c:pt>
                <c:pt idx="148">
                  <c:v>0.24332029999999999</c:v>
                </c:pt>
                <c:pt idx="149">
                  <c:v>0.2421982</c:v>
                </c:pt>
                <c:pt idx="150">
                  <c:v>0.24123900000000001</c:v>
                </c:pt>
                <c:pt idx="151">
                  <c:v>0.2404143</c:v>
                </c:pt>
                <c:pt idx="152">
                  <c:v>0.24008570000000001</c:v>
                </c:pt>
                <c:pt idx="153">
                  <c:v>0.2394116</c:v>
                </c:pt>
                <c:pt idx="154">
                  <c:v>0.2388941</c:v>
                </c:pt>
                <c:pt idx="155">
                  <c:v>0.23874429999999999</c:v>
                </c:pt>
                <c:pt idx="156">
                  <c:v>0.237873</c:v>
                </c:pt>
                <c:pt idx="157">
                  <c:v>0.23714460000000001</c:v>
                </c:pt>
                <c:pt idx="158">
                  <c:v>0.23670640000000001</c:v>
                </c:pt>
                <c:pt idx="159">
                  <c:v>0.23622360000000001</c:v>
                </c:pt>
                <c:pt idx="160">
                  <c:v>0.23598630000000001</c:v>
                </c:pt>
                <c:pt idx="161">
                  <c:v>0.2384619</c:v>
                </c:pt>
                <c:pt idx="162">
                  <c:v>0.2420069</c:v>
                </c:pt>
                <c:pt idx="163">
                  <c:v>0.2486709</c:v>
                </c:pt>
                <c:pt idx="164">
                  <c:v>0.26089980000000002</c:v>
                </c:pt>
                <c:pt idx="165">
                  <c:v>0.27258640000000001</c:v>
                </c:pt>
                <c:pt idx="166">
                  <c:v>0.28382659999999998</c:v>
                </c:pt>
                <c:pt idx="167">
                  <c:v>0.29453970000000002</c:v>
                </c:pt>
                <c:pt idx="168">
                  <c:v>0.30437370000000002</c:v>
                </c:pt>
                <c:pt idx="169">
                  <c:v>0.31282880000000002</c:v>
                </c:pt>
                <c:pt idx="170">
                  <c:v>0.31964779999999998</c:v>
                </c:pt>
                <c:pt idx="171">
                  <c:v>0.32465519999999998</c:v>
                </c:pt>
                <c:pt idx="172">
                  <c:v>0.32758569999999998</c:v>
                </c:pt>
                <c:pt idx="173">
                  <c:v>0.32887100000000002</c:v>
                </c:pt>
                <c:pt idx="174">
                  <c:v>0.3289725</c:v>
                </c:pt>
                <c:pt idx="175">
                  <c:v>0.32840469999999999</c:v>
                </c:pt>
                <c:pt idx="176">
                  <c:v>0.32775989999999999</c:v>
                </c:pt>
                <c:pt idx="177">
                  <c:v>0.32725989999999999</c:v>
                </c:pt>
                <c:pt idx="178">
                  <c:v>0.32707340000000001</c:v>
                </c:pt>
                <c:pt idx="179">
                  <c:v>0.32780779999999998</c:v>
                </c:pt>
                <c:pt idx="180">
                  <c:v>0.3286483</c:v>
                </c:pt>
                <c:pt idx="181">
                  <c:v>0.32870670000000002</c:v>
                </c:pt>
                <c:pt idx="182">
                  <c:v>0.3289086</c:v>
                </c:pt>
                <c:pt idx="183">
                  <c:v>0.32959139999999998</c:v>
                </c:pt>
                <c:pt idx="184">
                  <c:v>0.33003329999999997</c:v>
                </c:pt>
                <c:pt idx="185">
                  <c:v>0.33235730000000002</c:v>
                </c:pt>
                <c:pt idx="186">
                  <c:v>0.33735799999999999</c:v>
                </c:pt>
                <c:pt idx="187">
                  <c:v>0.34838269999999999</c:v>
                </c:pt>
                <c:pt idx="188">
                  <c:v>0.36500929999999998</c:v>
                </c:pt>
                <c:pt idx="189">
                  <c:v>0.38215670000000002</c:v>
                </c:pt>
                <c:pt idx="190">
                  <c:v>0.39855600000000002</c:v>
                </c:pt>
                <c:pt idx="191">
                  <c:v>0.41216199999999997</c:v>
                </c:pt>
                <c:pt idx="192">
                  <c:v>0.42321530000000002</c:v>
                </c:pt>
                <c:pt idx="193">
                  <c:v>0.43160150000000003</c:v>
                </c:pt>
                <c:pt idx="194">
                  <c:v>0.4363843</c:v>
                </c:pt>
                <c:pt idx="195">
                  <c:v>0.43769930000000001</c:v>
                </c:pt>
                <c:pt idx="196">
                  <c:v>0.43600889999999998</c:v>
                </c:pt>
                <c:pt idx="197">
                  <c:v>0.43234430000000001</c:v>
                </c:pt>
                <c:pt idx="198">
                  <c:v>0.42844939999999998</c:v>
                </c:pt>
                <c:pt idx="199">
                  <c:v>0.4247841</c:v>
                </c:pt>
                <c:pt idx="200">
                  <c:v>0.4214598</c:v>
                </c:pt>
                <c:pt idx="201">
                  <c:v>0.41862100000000002</c:v>
                </c:pt>
                <c:pt idx="202">
                  <c:v>0.4162981</c:v>
                </c:pt>
                <c:pt idx="203">
                  <c:v>0.41454849999999999</c:v>
                </c:pt>
                <c:pt idx="204">
                  <c:v>0.4139311</c:v>
                </c:pt>
                <c:pt idx="205">
                  <c:v>0.41359010000000002</c:v>
                </c:pt>
                <c:pt idx="206">
                  <c:v>0.41235480000000002</c:v>
                </c:pt>
                <c:pt idx="207">
                  <c:v>0.41191549999999999</c:v>
                </c:pt>
                <c:pt idx="208">
                  <c:v>0.41204380000000002</c:v>
                </c:pt>
                <c:pt idx="209">
                  <c:v>0.41154350000000001</c:v>
                </c:pt>
                <c:pt idx="210">
                  <c:v>0.41148899999999999</c:v>
                </c:pt>
                <c:pt idx="211">
                  <c:v>0.41517710000000002</c:v>
                </c:pt>
                <c:pt idx="212">
                  <c:v>0.42168450000000002</c:v>
                </c:pt>
                <c:pt idx="213">
                  <c:v>0.43585649999999998</c:v>
                </c:pt>
                <c:pt idx="214">
                  <c:v>0.44933250000000002</c:v>
                </c:pt>
                <c:pt idx="215">
                  <c:v>0.46159</c:v>
                </c:pt>
                <c:pt idx="216">
                  <c:v>0.47337059999999997</c:v>
                </c:pt>
                <c:pt idx="217">
                  <c:v>0.48304390000000003</c:v>
                </c:pt>
                <c:pt idx="218">
                  <c:v>0.48990440000000002</c:v>
                </c:pt>
                <c:pt idx="219">
                  <c:v>0.4933244</c:v>
                </c:pt>
                <c:pt idx="220">
                  <c:v>0.49257909999999999</c:v>
                </c:pt>
                <c:pt idx="221">
                  <c:v>0.48909209999999997</c:v>
                </c:pt>
                <c:pt idx="222">
                  <c:v>0.48496060000000002</c:v>
                </c:pt>
                <c:pt idx="223">
                  <c:v>0.48065869999999999</c:v>
                </c:pt>
                <c:pt idx="224">
                  <c:v>0.47676180000000001</c:v>
                </c:pt>
                <c:pt idx="225">
                  <c:v>0.47330100000000003</c:v>
                </c:pt>
                <c:pt idx="226">
                  <c:v>0.47030640000000001</c:v>
                </c:pt>
                <c:pt idx="227">
                  <c:v>0.46791169999999999</c:v>
                </c:pt>
                <c:pt idx="228">
                  <c:v>0.46620600000000001</c:v>
                </c:pt>
                <c:pt idx="229">
                  <c:v>0.4650475</c:v>
                </c:pt>
                <c:pt idx="230">
                  <c:v>0.464891</c:v>
                </c:pt>
                <c:pt idx="231">
                  <c:v>0.46617360000000002</c:v>
                </c:pt>
                <c:pt idx="232">
                  <c:v>0.4669644</c:v>
                </c:pt>
                <c:pt idx="233">
                  <c:v>0.46687269999999997</c:v>
                </c:pt>
                <c:pt idx="234">
                  <c:v>0.46739770000000003</c:v>
                </c:pt>
                <c:pt idx="235">
                  <c:v>0.46860970000000002</c:v>
                </c:pt>
                <c:pt idx="236">
                  <c:v>0.47205459999999999</c:v>
                </c:pt>
                <c:pt idx="237">
                  <c:v>0.47956369999999998</c:v>
                </c:pt>
                <c:pt idx="238">
                  <c:v>0.4911064</c:v>
                </c:pt>
                <c:pt idx="239">
                  <c:v>0.50302449999999999</c:v>
                </c:pt>
                <c:pt idx="240">
                  <c:v>0.51330379999999998</c:v>
                </c:pt>
                <c:pt idx="241">
                  <c:v>0.52165910000000004</c:v>
                </c:pt>
                <c:pt idx="242">
                  <c:v>0.52794989999999997</c:v>
                </c:pt>
                <c:pt idx="243">
                  <c:v>0.53060450000000003</c:v>
                </c:pt>
                <c:pt idx="244">
                  <c:v>0.52958609999999995</c:v>
                </c:pt>
                <c:pt idx="245">
                  <c:v>0.52573700000000001</c:v>
                </c:pt>
                <c:pt idx="246">
                  <c:v>0.52123609999999998</c:v>
                </c:pt>
                <c:pt idx="247">
                  <c:v>0.51706050000000003</c:v>
                </c:pt>
                <c:pt idx="248">
                  <c:v>0.513401</c:v>
                </c:pt>
                <c:pt idx="249">
                  <c:v>0.51006899999999999</c:v>
                </c:pt>
                <c:pt idx="250">
                  <c:v>0.50687879999999996</c:v>
                </c:pt>
                <c:pt idx="251">
                  <c:v>0.50388149999999998</c:v>
                </c:pt>
                <c:pt idx="252">
                  <c:v>0.50128419999999996</c:v>
                </c:pt>
                <c:pt idx="253">
                  <c:v>0.49917040000000001</c:v>
                </c:pt>
                <c:pt idx="254">
                  <c:v>0.49774659999999998</c:v>
                </c:pt>
                <c:pt idx="255">
                  <c:v>0.49755860000000002</c:v>
                </c:pt>
                <c:pt idx="256">
                  <c:v>0.49677860000000001</c:v>
                </c:pt>
                <c:pt idx="257">
                  <c:v>0.49553340000000001</c:v>
                </c:pt>
                <c:pt idx="258">
                  <c:v>0.49536150000000001</c:v>
                </c:pt>
                <c:pt idx="259">
                  <c:v>0.49507390000000001</c:v>
                </c:pt>
                <c:pt idx="260">
                  <c:v>0.49530279999999999</c:v>
                </c:pt>
                <c:pt idx="261">
                  <c:v>0.49856719999999999</c:v>
                </c:pt>
                <c:pt idx="262">
                  <c:v>0.50687309999999997</c:v>
                </c:pt>
                <c:pt idx="263">
                  <c:v>0.51877589999999996</c:v>
                </c:pt>
                <c:pt idx="264">
                  <c:v>0.52970439999999996</c:v>
                </c:pt>
                <c:pt idx="265">
                  <c:v>0.53933350000000002</c:v>
                </c:pt>
                <c:pt idx="266">
                  <c:v>0.54750560000000004</c:v>
                </c:pt>
                <c:pt idx="267">
                  <c:v>0.55322769999999999</c:v>
                </c:pt>
                <c:pt idx="268">
                  <c:v>0.55592609999999998</c:v>
                </c:pt>
                <c:pt idx="269">
                  <c:v>0.55518480000000003</c:v>
                </c:pt>
                <c:pt idx="270">
                  <c:v>0.55197969999999996</c:v>
                </c:pt>
                <c:pt idx="271">
                  <c:v>0.54819450000000003</c:v>
                </c:pt>
                <c:pt idx="272">
                  <c:v>0.54407689999999997</c:v>
                </c:pt>
                <c:pt idx="273">
                  <c:v>0.53983709999999996</c:v>
                </c:pt>
                <c:pt idx="274">
                  <c:v>0.53566760000000002</c:v>
                </c:pt>
                <c:pt idx="275">
                  <c:v>0.53165499999999999</c:v>
                </c:pt>
                <c:pt idx="276">
                  <c:v>0.52804059999999997</c:v>
                </c:pt>
                <c:pt idx="277">
                  <c:v>0.5248891</c:v>
                </c:pt>
                <c:pt idx="278">
                  <c:v>0.52236959999999999</c:v>
                </c:pt>
                <c:pt idx="279">
                  <c:v>0.52061999999999997</c:v>
                </c:pt>
                <c:pt idx="280">
                  <c:v>0.5196617</c:v>
                </c:pt>
                <c:pt idx="281">
                  <c:v>0.52021689999999998</c:v>
                </c:pt>
                <c:pt idx="282">
                  <c:v>0.52116910000000005</c:v>
                </c:pt>
                <c:pt idx="283">
                  <c:v>0.52152869999999996</c:v>
                </c:pt>
                <c:pt idx="284">
                  <c:v>0.52199099999999998</c:v>
                </c:pt>
                <c:pt idx="285">
                  <c:v>0.52342069999999996</c:v>
                </c:pt>
                <c:pt idx="286">
                  <c:v>0.52617979999999998</c:v>
                </c:pt>
                <c:pt idx="287">
                  <c:v>0.53409850000000003</c:v>
                </c:pt>
                <c:pt idx="288">
                  <c:v>0.54308650000000003</c:v>
                </c:pt>
                <c:pt idx="289">
                  <c:v>0.55217280000000002</c:v>
                </c:pt>
                <c:pt idx="290">
                  <c:v>0.56021880000000002</c:v>
                </c:pt>
                <c:pt idx="291">
                  <c:v>0.56637720000000003</c:v>
                </c:pt>
                <c:pt idx="292">
                  <c:v>0.5704091</c:v>
                </c:pt>
                <c:pt idx="293">
                  <c:v>0.57075799999999999</c:v>
                </c:pt>
                <c:pt idx="294">
                  <c:v>0.56763410000000003</c:v>
                </c:pt>
                <c:pt idx="295">
                  <c:v>0.56313979999999997</c:v>
                </c:pt>
                <c:pt idx="296">
                  <c:v>0.55842440000000004</c:v>
                </c:pt>
                <c:pt idx="297">
                  <c:v>0.55414410000000003</c:v>
                </c:pt>
                <c:pt idx="298">
                  <c:v>0.55049800000000004</c:v>
                </c:pt>
                <c:pt idx="299">
                  <c:v>0.54714580000000002</c:v>
                </c:pt>
                <c:pt idx="300">
                  <c:v>0.54403230000000002</c:v>
                </c:pt>
                <c:pt idx="301">
                  <c:v>0.54117970000000004</c:v>
                </c:pt>
                <c:pt idx="302">
                  <c:v>0.53864409999999996</c:v>
                </c:pt>
                <c:pt idx="303">
                  <c:v>0.53656630000000005</c:v>
                </c:pt>
                <c:pt idx="304">
                  <c:v>0.53528710000000002</c:v>
                </c:pt>
                <c:pt idx="305">
                  <c:v>0.53499790000000003</c:v>
                </c:pt>
                <c:pt idx="306">
                  <c:v>0.53447599999999995</c:v>
                </c:pt>
                <c:pt idx="307">
                  <c:v>0.53364599999999995</c:v>
                </c:pt>
                <c:pt idx="308">
                  <c:v>0.53342319999999999</c:v>
                </c:pt>
                <c:pt idx="309">
                  <c:v>0.53301030000000005</c:v>
                </c:pt>
                <c:pt idx="310">
                  <c:v>0.53399649999999999</c:v>
                </c:pt>
                <c:pt idx="311">
                  <c:v>0.53785240000000001</c:v>
                </c:pt>
                <c:pt idx="312">
                  <c:v>0.54781049999999998</c:v>
                </c:pt>
                <c:pt idx="313">
                  <c:v>0.55774230000000002</c:v>
                </c:pt>
                <c:pt idx="314">
                  <c:v>0.56714850000000006</c:v>
                </c:pt>
                <c:pt idx="315">
                  <c:v>0.57591130000000001</c:v>
                </c:pt>
                <c:pt idx="316">
                  <c:v>0.58280589999999999</c:v>
                </c:pt>
                <c:pt idx="317">
                  <c:v>0.58701650000000005</c:v>
                </c:pt>
                <c:pt idx="318">
                  <c:v>0.58810870000000004</c:v>
                </c:pt>
                <c:pt idx="319">
                  <c:v>0.58603360000000004</c:v>
                </c:pt>
                <c:pt idx="320">
                  <c:v>0.58257009999999998</c:v>
                </c:pt>
                <c:pt idx="321">
                  <c:v>0.57873169999999996</c:v>
                </c:pt>
                <c:pt idx="322">
                  <c:v>0.57464999999999999</c:v>
                </c:pt>
                <c:pt idx="323">
                  <c:v>0.57047099999999995</c:v>
                </c:pt>
                <c:pt idx="324">
                  <c:v>0.56633979999999995</c:v>
                </c:pt>
                <c:pt idx="325">
                  <c:v>0.56245679999999998</c:v>
                </c:pt>
                <c:pt idx="326">
                  <c:v>0.55897560000000002</c:v>
                </c:pt>
                <c:pt idx="327">
                  <c:v>0.5559674</c:v>
                </c:pt>
                <c:pt idx="328">
                  <c:v>0.55353739999999996</c:v>
                </c:pt>
                <c:pt idx="329">
                  <c:v>0.55166190000000004</c:v>
                </c:pt>
                <c:pt idx="330">
                  <c:v>0.5505217</c:v>
                </c:pt>
                <c:pt idx="331">
                  <c:v>0.55093570000000003</c:v>
                </c:pt>
                <c:pt idx="332">
                  <c:v>0.55159559999999996</c:v>
                </c:pt>
                <c:pt idx="333">
                  <c:v>0.55162290000000003</c:v>
                </c:pt>
                <c:pt idx="334">
                  <c:v>0.55194350000000003</c:v>
                </c:pt>
                <c:pt idx="335">
                  <c:v>0.55349309999999996</c:v>
                </c:pt>
                <c:pt idx="336">
                  <c:v>0.55604739999999997</c:v>
                </c:pt>
                <c:pt idx="337">
                  <c:v>0.56411929999999999</c:v>
                </c:pt>
                <c:pt idx="338">
                  <c:v>0.57269009999999998</c:v>
                </c:pt>
                <c:pt idx="339">
                  <c:v>0.58038730000000005</c:v>
                </c:pt>
                <c:pt idx="340">
                  <c:v>0.58760679999999998</c:v>
                </c:pt>
                <c:pt idx="341">
                  <c:v>0.59290900000000002</c:v>
                </c:pt>
                <c:pt idx="342">
                  <c:v>0.59549180000000002</c:v>
                </c:pt>
                <c:pt idx="343">
                  <c:v>0.59489460000000005</c:v>
                </c:pt>
                <c:pt idx="344">
                  <c:v>0.59130099999999997</c:v>
                </c:pt>
                <c:pt idx="345">
                  <c:v>0.58696510000000002</c:v>
                </c:pt>
                <c:pt idx="346">
                  <c:v>0.58262599999999998</c:v>
                </c:pt>
                <c:pt idx="347">
                  <c:v>0.57871349999999999</c:v>
                </c:pt>
                <c:pt idx="348">
                  <c:v>0.57528380000000001</c:v>
                </c:pt>
                <c:pt idx="349">
                  <c:v>0.57207850000000005</c:v>
                </c:pt>
                <c:pt idx="350">
                  <c:v>0.56912240000000003</c:v>
                </c:pt>
                <c:pt idx="351">
                  <c:v>0.56644360000000005</c:v>
                </c:pt>
                <c:pt idx="352">
                  <c:v>0.5640984</c:v>
                </c:pt>
                <c:pt idx="353">
                  <c:v>0.5622066</c:v>
                </c:pt>
                <c:pt idx="354">
                  <c:v>0.56108590000000003</c:v>
                </c:pt>
                <c:pt idx="355">
                  <c:v>0.56094330000000003</c:v>
                </c:pt>
                <c:pt idx="356">
                  <c:v>0.56063850000000004</c:v>
                </c:pt>
                <c:pt idx="357">
                  <c:v>0.56017459999999997</c:v>
                </c:pt>
                <c:pt idx="358">
                  <c:v>0.56014969999999997</c:v>
                </c:pt>
                <c:pt idx="359">
                  <c:v>0.55989650000000002</c:v>
                </c:pt>
                <c:pt idx="360">
                  <c:v>0.56150909999999998</c:v>
                </c:pt>
                <c:pt idx="361">
                  <c:v>0.56546220000000003</c:v>
                </c:pt>
                <c:pt idx="362">
                  <c:v>0.5748759</c:v>
                </c:pt>
                <c:pt idx="363">
                  <c:v>0.58397880000000002</c:v>
                </c:pt>
                <c:pt idx="364">
                  <c:v>0.59249850000000004</c:v>
                </c:pt>
                <c:pt idx="365">
                  <c:v>0.60030559999999999</c:v>
                </c:pt>
                <c:pt idx="366">
                  <c:v>0.60639149999999997</c:v>
                </c:pt>
                <c:pt idx="367">
                  <c:v>0.6099038</c:v>
                </c:pt>
                <c:pt idx="368">
                  <c:v>0.61049830000000005</c:v>
                </c:pt>
                <c:pt idx="369">
                  <c:v>0.60826080000000005</c:v>
                </c:pt>
                <c:pt idx="370">
                  <c:v>0.60497270000000003</c:v>
                </c:pt>
                <c:pt idx="371">
                  <c:v>0.60136060000000002</c:v>
                </c:pt>
                <c:pt idx="372">
                  <c:v>0.5975528</c:v>
                </c:pt>
                <c:pt idx="373">
                  <c:v>0.59361439999999999</c:v>
                </c:pt>
                <c:pt idx="374">
                  <c:v>0.58980049999999995</c:v>
                </c:pt>
                <c:pt idx="375">
                  <c:v>0.58623199999999998</c:v>
                </c:pt>
                <c:pt idx="376">
                  <c:v>0.58301990000000004</c:v>
                </c:pt>
                <c:pt idx="377">
                  <c:v>0.58027830000000002</c:v>
                </c:pt>
                <c:pt idx="378">
                  <c:v>0.57807520000000001</c:v>
                </c:pt>
                <c:pt idx="379">
                  <c:v>0.57643739999999999</c:v>
                </c:pt>
                <c:pt idx="380">
                  <c:v>0.57541850000000005</c:v>
                </c:pt>
                <c:pt idx="381">
                  <c:v>0.57560509999999998</c:v>
                </c:pt>
                <c:pt idx="382">
                  <c:v>0.5760902</c:v>
                </c:pt>
                <c:pt idx="383">
                  <c:v>0.57586959999999998</c:v>
                </c:pt>
                <c:pt idx="384">
                  <c:v>0.57604650000000002</c:v>
                </c:pt>
                <c:pt idx="385">
                  <c:v>0.57756669999999999</c:v>
                </c:pt>
                <c:pt idx="386">
                  <c:v>0.58015490000000003</c:v>
                </c:pt>
                <c:pt idx="387">
                  <c:v>0.58748020000000001</c:v>
                </c:pt>
                <c:pt idx="388">
                  <c:v>0.59529310000000002</c:v>
                </c:pt>
                <c:pt idx="389">
                  <c:v>0.60243740000000001</c:v>
                </c:pt>
                <c:pt idx="390">
                  <c:v>0.60907829999999996</c:v>
                </c:pt>
                <c:pt idx="391">
                  <c:v>0.61392020000000003</c:v>
                </c:pt>
                <c:pt idx="392">
                  <c:v>0.61614040000000003</c:v>
                </c:pt>
                <c:pt idx="393">
                  <c:v>0.61548360000000002</c:v>
                </c:pt>
                <c:pt idx="394">
                  <c:v>0.61218969999999995</c:v>
                </c:pt>
                <c:pt idx="395">
                  <c:v>0.60824370000000005</c:v>
                </c:pt>
                <c:pt idx="396">
                  <c:v>0.60439120000000002</c:v>
                </c:pt>
                <c:pt idx="397">
                  <c:v>0.60096720000000003</c:v>
                </c:pt>
                <c:pt idx="398">
                  <c:v>0.59792650000000003</c:v>
                </c:pt>
                <c:pt idx="399">
                  <c:v>0.59509800000000002</c:v>
                </c:pt>
                <c:pt idx="400">
                  <c:v>0.59248900000000004</c:v>
                </c:pt>
                <c:pt idx="401">
                  <c:v>0.59013780000000005</c:v>
                </c:pt>
                <c:pt idx="402">
                  <c:v>0.58807549999999997</c:v>
                </c:pt>
                <c:pt idx="403">
                  <c:v>0.58647389999999999</c:v>
                </c:pt>
                <c:pt idx="404">
                  <c:v>0.58558770000000004</c:v>
                </c:pt>
                <c:pt idx="405">
                  <c:v>0.58566720000000005</c:v>
                </c:pt>
                <c:pt idx="406">
                  <c:v>0.5855551</c:v>
                </c:pt>
                <c:pt idx="407">
                  <c:v>0.58518950000000003</c:v>
                </c:pt>
                <c:pt idx="408">
                  <c:v>0.58534189999999997</c:v>
                </c:pt>
                <c:pt idx="409">
                  <c:v>0.58527609999999997</c:v>
                </c:pt>
                <c:pt idx="410">
                  <c:v>0.58676430000000002</c:v>
                </c:pt>
                <c:pt idx="411">
                  <c:v>0.59054039999999997</c:v>
                </c:pt>
                <c:pt idx="412">
                  <c:v>0.59907350000000004</c:v>
                </c:pt>
                <c:pt idx="413">
                  <c:v>0.60730680000000004</c:v>
                </c:pt>
                <c:pt idx="414">
                  <c:v>0.61513890000000004</c:v>
                </c:pt>
                <c:pt idx="415">
                  <c:v>0.62233810000000001</c:v>
                </c:pt>
                <c:pt idx="416">
                  <c:v>0.62811399999999995</c:v>
                </c:pt>
                <c:pt idx="417">
                  <c:v>0.63169129999999996</c:v>
                </c:pt>
                <c:pt idx="418">
                  <c:v>0.63267830000000003</c:v>
                </c:pt>
                <c:pt idx="419">
                  <c:v>0.63098520000000002</c:v>
                </c:pt>
                <c:pt idx="420">
                  <c:v>0.62809060000000005</c:v>
                </c:pt>
                <c:pt idx="421">
                  <c:v>0.62484329999999999</c:v>
                </c:pt>
                <c:pt idx="422">
                  <c:v>0.62142370000000002</c:v>
                </c:pt>
                <c:pt idx="423">
                  <c:v>0.61790080000000003</c:v>
                </c:pt>
                <c:pt idx="424">
                  <c:v>0.61453069999999999</c:v>
                </c:pt>
                <c:pt idx="425">
                  <c:v>0.61139969999999999</c:v>
                </c:pt>
                <c:pt idx="426">
                  <c:v>0.60858259999999997</c:v>
                </c:pt>
                <c:pt idx="427">
                  <c:v>0.60622160000000003</c:v>
                </c:pt>
                <c:pt idx="428">
                  <c:v>0.60431579999999996</c:v>
                </c:pt>
                <c:pt idx="429">
                  <c:v>0.60284629999999995</c:v>
                </c:pt>
                <c:pt idx="430">
                  <c:v>0.60214679999999998</c:v>
                </c:pt>
                <c:pt idx="431">
                  <c:v>0.6022303</c:v>
                </c:pt>
                <c:pt idx="432">
                  <c:v>0.60242110000000004</c:v>
                </c:pt>
                <c:pt idx="433">
                  <c:v>0.60224239999999996</c:v>
                </c:pt>
                <c:pt idx="434">
                  <c:v>0.60227589999999998</c:v>
                </c:pt>
                <c:pt idx="435">
                  <c:v>0.60346880000000003</c:v>
                </c:pt>
                <c:pt idx="436">
                  <c:v>0.60580250000000002</c:v>
                </c:pt>
                <c:pt idx="437">
                  <c:v>0.61215540000000002</c:v>
                </c:pt>
                <c:pt idx="438">
                  <c:v>0.61904040000000005</c:v>
                </c:pt>
                <c:pt idx="439">
                  <c:v>0.62574730000000001</c:v>
                </c:pt>
                <c:pt idx="440">
                  <c:v>0.63196439999999998</c:v>
                </c:pt>
                <c:pt idx="441">
                  <c:v>0.63667700000000005</c:v>
                </c:pt>
                <c:pt idx="442">
                  <c:v>0.6392118</c:v>
                </c:pt>
                <c:pt idx="443">
                  <c:v>0.6392042</c:v>
                </c:pt>
                <c:pt idx="444">
                  <c:v>0.63671639999999996</c:v>
                </c:pt>
                <c:pt idx="445">
                  <c:v>0.63329860000000004</c:v>
                </c:pt>
                <c:pt idx="446">
                  <c:v>0.62994309999999998</c:v>
                </c:pt>
                <c:pt idx="447">
                  <c:v>0.62698279999999995</c:v>
                </c:pt>
                <c:pt idx="448">
                  <c:v>0.62438320000000003</c:v>
                </c:pt>
                <c:pt idx="449">
                  <c:v>0.62195829999999996</c:v>
                </c:pt>
                <c:pt idx="450">
                  <c:v>0.61973509999999998</c:v>
                </c:pt>
                <c:pt idx="451">
                  <c:v>0.61775919999999995</c:v>
                </c:pt>
                <c:pt idx="452">
                  <c:v>0.61603810000000003</c:v>
                </c:pt>
                <c:pt idx="453">
                  <c:v>0.61474059999999997</c:v>
                </c:pt>
                <c:pt idx="454">
                  <c:v>0.61414170000000001</c:v>
                </c:pt>
                <c:pt idx="455">
                  <c:v>0.61442750000000002</c:v>
                </c:pt>
                <c:pt idx="456">
                  <c:v>0.61427940000000003</c:v>
                </c:pt>
                <c:pt idx="457">
                  <c:v>0.61402509999999999</c:v>
                </c:pt>
                <c:pt idx="458">
                  <c:v>0.61428050000000001</c:v>
                </c:pt>
                <c:pt idx="459">
                  <c:v>0.614259</c:v>
                </c:pt>
                <c:pt idx="460">
                  <c:v>0.61561089999999996</c:v>
                </c:pt>
                <c:pt idx="461">
                  <c:v>0.61894559999999998</c:v>
                </c:pt>
                <c:pt idx="462">
                  <c:v>0.62619000000000002</c:v>
                </c:pt>
                <c:pt idx="463">
                  <c:v>0.63337969999999999</c:v>
                </c:pt>
                <c:pt idx="464">
                  <c:v>0.64049909999999999</c:v>
                </c:pt>
                <c:pt idx="465">
                  <c:v>0.6472542</c:v>
                </c:pt>
                <c:pt idx="466">
                  <c:v>0.652895</c:v>
                </c:pt>
                <c:pt idx="467">
                  <c:v>0.65671590000000002</c:v>
                </c:pt>
                <c:pt idx="468">
                  <c:v>0.65834029999999999</c:v>
                </c:pt>
                <c:pt idx="469">
                  <c:v>0.65759749999999995</c:v>
                </c:pt>
                <c:pt idx="470">
                  <c:v>0.6552</c:v>
                </c:pt>
                <c:pt idx="471">
                  <c:v>0.65244420000000003</c:v>
                </c:pt>
                <c:pt idx="472">
                  <c:v>0.64950030000000003</c:v>
                </c:pt>
                <c:pt idx="473">
                  <c:v>0.64648570000000005</c:v>
                </c:pt>
                <c:pt idx="474">
                  <c:v>0.64361009999999996</c:v>
                </c:pt>
                <c:pt idx="475">
                  <c:v>0.64094779999999996</c:v>
                </c:pt>
                <c:pt idx="476">
                  <c:v>0.6385499</c:v>
                </c:pt>
                <c:pt idx="477">
                  <c:v>0.63656029999999997</c:v>
                </c:pt>
                <c:pt idx="478">
                  <c:v>0.63498690000000002</c:v>
                </c:pt>
                <c:pt idx="479">
                  <c:v>0.63378820000000002</c:v>
                </c:pt>
                <c:pt idx="480">
                  <c:v>0.63316850000000002</c:v>
                </c:pt>
                <c:pt idx="481">
                  <c:v>0.63324380000000002</c:v>
                </c:pt>
                <c:pt idx="482">
                  <c:v>0.63341380000000003</c:v>
                </c:pt>
                <c:pt idx="483">
                  <c:v>0.6331251</c:v>
                </c:pt>
                <c:pt idx="484">
                  <c:v>0.63315270000000001</c:v>
                </c:pt>
                <c:pt idx="485">
                  <c:v>0.63401320000000005</c:v>
                </c:pt>
                <c:pt idx="486">
                  <c:v>0.63579969999999997</c:v>
                </c:pt>
                <c:pt idx="487">
                  <c:v>0.64106459999999998</c:v>
                </c:pt>
                <c:pt idx="488">
                  <c:v>0.64713319999999996</c:v>
                </c:pt>
                <c:pt idx="489">
                  <c:v>0.65332780000000001</c:v>
                </c:pt>
                <c:pt idx="490">
                  <c:v>0.659084</c:v>
                </c:pt>
                <c:pt idx="491">
                  <c:v>0.66370739999999995</c:v>
                </c:pt>
                <c:pt idx="492">
                  <c:v>0.66658810000000002</c:v>
                </c:pt>
                <c:pt idx="493">
                  <c:v>0.6673346</c:v>
                </c:pt>
                <c:pt idx="494">
                  <c:v>0.6658598</c:v>
                </c:pt>
                <c:pt idx="495">
                  <c:v>0.66308250000000002</c:v>
                </c:pt>
                <c:pt idx="496">
                  <c:v>0.66029669999999996</c:v>
                </c:pt>
                <c:pt idx="497">
                  <c:v>0.65778829999999999</c:v>
                </c:pt>
                <c:pt idx="498">
                  <c:v>0.65564409999999995</c:v>
                </c:pt>
                <c:pt idx="499">
                  <c:v>0.6536592</c:v>
                </c:pt>
                <c:pt idx="500">
                  <c:v>0.65182050000000002</c:v>
                </c:pt>
                <c:pt idx="501">
                  <c:v>0.65021130000000005</c:v>
                </c:pt>
                <c:pt idx="502">
                  <c:v>0.64882459999999997</c:v>
                </c:pt>
                <c:pt idx="503">
                  <c:v>0.64779500000000001</c:v>
                </c:pt>
                <c:pt idx="504">
                  <c:v>0.64734159999999996</c:v>
                </c:pt>
                <c:pt idx="505">
                  <c:v>0.64746780000000004</c:v>
                </c:pt>
                <c:pt idx="506">
                  <c:v>0.64747730000000003</c:v>
                </c:pt>
                <c:pt idx="507">
                  <c:v>0.64754400000000001</c:v>
                </c:pt>
                <c:pt idx="508">
                  <c:v>0.64767180000000002</c:v>
                </c:pt>
                <c:pt idx="509">
                  <c:v>0.64773930000000002</c:v>
                </c:pt>
                <c:pt idx="510">
                  <c:v>0.64895890000000001</c:v>
                </c:pt>
                <c:pt idx="511">
                  <c:v>0.65167699999999995</c:v>
                </c:pt>
                <c:pt idx="512">
                  <c:v>0.65778780000000003</c:v>
                </c:pt>
                <c:pt idx="513">
                  <c:v>0.66414309999999999</c:v>
                </c:pt>
                <c:pt idx="514">
                  <c:v>0.67037840000000004</c:v>
                </c:pt>
                <c:pt idx="515">
                  <c:v>0.67652679999999998</c:v>
                </c:pt>
                <c:pt idx="516">
                  <c:v>0.68185479999999998</c:v>
                </c:pt>
                <c:pt idx="517">
                  <c:v>0.6857335</c:v>
                </c:pt>
                <c:pt idx="518">
                  <c:v>0.68782869999999996</c:v>
                </c:pt>
                <c:pt idx="519">
                  <c:v>0.68796919999999995</c:v>
                </c:pt>
                <c:pt idx="520">
                  <c:v>0.68627139999999998</c:v>
                </c:pt>
                <c:pt idx="521">
                  <c:v>0.68402529999999995</c:v>
                </c:pt>
                <c:pt idx="522">
                  <c:v>0.68159119999999995</c:v>
                </c:pt>
                <c:pt idx="523">
                  <c:v>0.67908449999999998</c:v>
                </c:pt>
                <c:pt idx="524">
                  <c:v>0.67669900000000005</c:v>
                </c:pt>
                <c:pt idx="525">
                  <c:v>0.67450350000000003</c:v>
                </c:pt>
                <c:pt idx="526">
                  <c:v>0.67253300000000005</c:v>
                </c:pt>
                <c:pt idx="527">
                  <c:v>0.67090369999999999</c:v>
                </c:pt>
                <c:pt idx="528">
                  <c:v>0.6696394</c:v>
                </c:pt>
                <c:pt idx="529">
                  <c:v>0.66863280000000003</c:v>
                </c:pt>
                <c:pt idx="530">
                  <c:v>0.66836459999999998</c:v>
                </c:pt>
                <c:pt idx="531">
                  <c:v>0.66837570000000002</c:v>
                </c:pt>
                <c:pt idx="532">
                  <c:v>0.6681859</c:v>
                </c:pt>
                <c:pt idx="533">
                  <c:v>0.66805389999999998</c:v>
                </c:pt>
                <c:pt idx="534">
                  <c:v>0.66804410000000003</c:v>
                </c:pt>
                <c:pt idx="535">
                  <c:v>0.66859020000000002</c:v>
                </c:pt>
                <c:pt idx="536">
                  <c:v>0.67006960000000004</c:v>
                </c:pt>
                <c:pt idx="537">
                  <c:v>0.67419549999999995</c:v>
                </c:pt>
                <c:pt idx="538">
                  <c:v>0.679427</c:v>
                </c:pt>
                <c:pt idx="539">
                  <c:v>0.68503829999999999</c:v>
                </c:pt>
                <c:pt idx="540">
                  <c:v>0.69024269999999999</c:v>
                </c:pt>
                <c:pt idx="541">
                  <c:v>0.69456770000000001</c:v>
                </c:pt>
                <c:pt idx="542">
                  <c:v>0.69760100000000003</c:v>
                </c:pt>
                <c:pt idx="543">
                  <c:v>0.698936</c:v>
                </c:pt>
                <c:pt idx="544">
                  <c:v>0.6984243</c:v>
                </c:pt>
                <c:pt idx="545">
                  <c:v>0.69651289999999999</c:v>
                </c:pt>
                <c:pt idx="546">
                  <c:v>0.69427649999999996</c:v>
                </c:pt>
                <c:pt idx="547">
                  <c:v>0.69218950000000001</c:v>
                </c:pt>
                <c:pt idx="548">
                  <c:v>0.69043489999999996</c:v>
                </c:pt>
                <c:pt idx="549">
                  <c:v>0.68884769999999995</c:v>
                </c:pt>
                <c:pt idx="550">
                  <c:v>0.68736920000000001</c:v>
                </c:pt>
                <c:pt idx="551">
                  <c:v>0.68608130000000001</c:v>
                </c:pt>
                <c:pt idx="552">
                  <c:v>0.68498130000000002</c:v>
                </c:pt>
                <c:pt idx="553">
                  <c:v>0.68419140000000001</c:v>
                </c:pt>
                <c:pt idx="554">
                  <c:v>0.68385240000000003</c:v>
                </c:pt>
                <c:pt idx="555">
                  <c:v>0.68385819999999997</c:v>
                </c:pt>
                <c:pt idx="556">
                  <c:v>0.68399089999999996</c:v>
                </c:pt>
                <c:pt idx="557">
                  <c:v>0.68422360000000004</c:v>
                </c:pt>
                <c:pt idx="558">
                  <c:v>0.68425349999999996</c:v>
                </c:pt>
                <c:pt idx="559">
                  <c:v>0.68437990000000004</c:v>
                </c:pt>
                <c:pt idx="560">
                  <c:v>0.68540979999999996</c:v>
                </c:pt>
                <c:pt idx="561">
                  <c:v>0.68763640000000004</c:v>
                </c:pt>
                <c:pt idx="562">
                  <c:v>0.6924129</c:v>
                </c:pt>
                <c:pt idx="563">
                  <c:v>0.69791780000000003</c:v>
                </c:pt>
                <c:pt idx="564">
                  <c:v>0.70342000000000005</c:v>
                </c:pt>
                <c:pt idx="565">
                  <c:v>0.70883549999999995</c:v>
                </c:pt>
                <c:pt idx="566">
                  <c:v>0.7136981</c:v>
                </c:pt>
                <c:pt idx="567">
                  <c:v>0.71750000000000003</c:v>
                </c:pt>
                <c:pt idx="568">
                  <c:v>0.71987679999999998</c:v>
                </c:pt>
                <c:pt idx="569">
                  <c:v>0.7207114</c:v>
                </c:pt>
                <c:pt idx="570">
                  <c:v>0.71990989999999999</c:v>
                </c:pt>
                <c:pt idx="571">
                  <c:v>0.71815969999999996</c:v>
                </c:pt>
                <c:pt idx="572">
                  <c:v>0.71622200000000003</c:v>
                </c:pt>
                <c:pt idx="573">
                  <c:v>0.71418340000000002</c:v>
                </c:pt>
                <c:pt idx="574">
                  <c:v>0.71225660000000002</c:v>
                </c:pt>
                <c:pt idx="575">
                  <c:v>0.7104857</c:v>
                </c:pt>
                <c:pt idx="576">
                  <c:v>0.70889849999999999</c:v>
                </c:pt>
                <c:pt idx="577">
                  <c:v>0.7075958</c:v>
                </c:pt>
                <c:pt idx="578">
                  <c:v>0.70657919999999996</c:v>
                </c:pt>
                <c:pt idx="579">
                  <c:v>0.70580549999999997</c:v>
                </c:pt>
                <c:pt idx="580">
                  <c:v>0.70573770000000002</c:v>
                </c:pt>
                <c:pt idx="581">
                  <c:v>0.70565999999999995</c:v>
                </c:pt>
                <c:pt idx="582">
                  <c:v>0.70533729999999994</c:v>
                </c:pt>
                <c:pt idx="583">
                  <c:v>0.70527910000000005</c:v>
                </c:pt>
                <c:pt idx="584">
                  <c:v>0.70520190000000005</c:v>
                </c:pt>
                <c:pt idx="585">
                  <c:v>0.70557599999999998</c:v>
                </c:pt>
                <c:pt idx="586">
                  <c:v>0.70672299999999999</c:v>
                </c:pt>
                <c:pt idx="587">
                  <c:v>0.70993200000000001</c:v>
                </c:pt>
                <c:pt idx="588">
                  <c:v>0.71436719999999998</c:v>
                </c:pt>
                <c:pt idx="589">
                  <c:v>0.71917129999999996</c:v>
                </c:pt>
                <c:pt idx="590">
                  <c:v>0.72384780000000004</c:v>
                </c:pt>
                <c:pt idx="591">
                  <c:v>0.72781249999999997</c:v>
                </c:pt>
                <c:pt idx="592">
                  <c:v>0.73079799999999995</c:v>
                </c:pt>
                <c:pt idx="593">
                  <c:v>0.73250959999999998</c:v>
                </c:pt>
                <c:pt idx="594">
                  <c:v>0.73271819999999999</c:v>
                </c:pt>
                <c:pt idx="595">
                  <c:v>0.73171229999999998</c:v>
                </c:pt>
                <c:pt idx="596">
                  <c:v>0.73003680000000004</c:v>
                </c:pt>
                <c:pt idx="597">
                  <c:v>0.72834679999999996</c:v>
                </c:pt>
                <c:pt idx="598">
                  <c:v>0.72693989999999997</c:v>
                </c:pt>
                <c:pt idx="599">
                  <c:v>0.72568180000000004</c:v>
                </c:pt>
                <c:pt idx="600">
                  <c:v>0.72452830000000001</c:v>
                </c:pt>
                <c:pt idx="601">
                  <c:v>0.72352859999999997</c:v>
                </c:pt>
                <c:pt idx="602">
                  <c:v>0.72266549999999996</c:v>
                </c:pt>
                <c:pt idx="603">
                  <c:v>0.72205109999999995</c:v>
                </c:pt>
                <c:pt idx="604">
                  <c:v>0.72184709999999996</c:v>
                </c:pt>
                <c:pt idx="605">
                  <c:v>0.72185460000000001</c:v>
                </c:pt>
                <c:pt idx="606">
                  <c:v>0.72193870000000004</c:v>
                </c:pt>
                <c:pt idx="607">
                  <c:v>0.72221000000000002</c:v>
                </c:pt>
                <c:pt idx="608">
                  <c:v>0.72225760000000006</c:v>
                </c:pt>
                <c:pt idx="609">
                  <c:v>0.72236310000000004</c:v>
                </c:pt>
                <c:pt idx="610">
                  <c:v>0.72315980000000002</c:v>
                </c:pt>
                <c:pt idx="611">
                  <c:v>0.72487409999999997</c:v>
                </c:pt>
                <c:pt idx="612">
                  <c:v>0.72851679999999996</c:v>
                </c:pt>
                <c:pt idx="613">
                  <c:v>0.73321959999999997</c:v>
                </c:pt>
                <c:pt idx="614">
                  <c:v>0.73782309999999995</c:v>
                </c:pt>
                <c:pt idx="615">
                  <c:v>0.74248619999999999</c:v>
                </c:pt>
                <c:pt idx="616">
                  <c:v>0.74680080000000004</c:v>
                </c:pt>
                <c:pt idx="617">
                  <c:v>0.75037690000000001</c:v>
                </c:pt>
                <c:pt idx="618">
                  <c:v>0.75285360000000001</c:v>
                </c:pt>
                <c:pt idx="619">
                  <c:v>0.75411539999999999</c:v>
                </c:pt>
                <c:pt idx="620">
                  <c:v>0.7540985</c:v>
                </c:pt>
                <c:pt idx="621">
                  <c:v>0.75300239999999996</c:v>
                </c:pt>
                <c:pt idx="622">
                  <c:v>0.75151659999999998</c:v>
                </c:pt>
                <c:pt idx="623">
                  <c:v>0.74992080000000005</c:v>
                </c:pt>
                <c:pt idx="624">
                  <c:v>0.74838139999999997</c:v>
                </c:pt>
                <c:pt idx="625">
                  <c:v>0.74698279999999995</c:v>
                </c:pt>
                <c:pt idx="626">
                  <c:v>0.74572939999999999</c:v>
                </c:pt>
                <c:pt idx="627">
                  <c:v>0.74470829999999999</c:v>
                </c:pt>
                <c:pt idx="628">
                  <c:v>0.74391989999999997</c:v>
                </c:pt>
                <c:pt idx="629">
                  <c:v>0.74330399999999996</c:v>
                </c:pt>
                <c:pt idx="630">
                  <c:v>0.74324730000000006</c:v>
                </c:pt>
                <c:pt idx="631">
                  <c:v>0.74318689999999998</c:v>
                </c:pt>
                <c:pt idx="632">
                  <c:v>0.74289910000000003</c:v>
                </c:pt>
                <c:pt idx="633">
                  <c:v>0.74282400000000004</c:v>
                </c:pt>
                <c:pt idx="634">
                  <c:v>0.74273880000000003</c:v>
                </c:pt>
                <c:pt idx="635">
                  <c:v>0.74297409999999997</c:v>
                </c:pt>
                <c:pt idx="636">
                  <c:v>0.74385670000000004</c:v>
                </c:pt>
                <c:pt idx="637">
                  <c:v>0.74627449999999995</c:v>
                </c:pt>
                <c:pt idx="638">
                  <c:v>0.74999020000000005</c:v>
                </c:pt>
                <c:pt idx="639">
                  <c:v>0.75396989999999997</c:v>
                </c:pt>
                <c:pt idx="640">
                  <c:v>0.75795020000000002</c:v>
                </c:pt>
                <c:pt idx="641">
                  <c:v>0.76146250000000004</c:v>
                </c:pt>
                <c:pt idx="642">
                  <c:v>0.76423189999999996</c:v>
                </c:pt>
                <c:pt idx="643">
                  <c:v>0.76609329999999998</c:v>
                </c:pt>
                <c:pt idx="644">
                  <c:v>0.76681480000000002</c:v>
                </c:pt>
                <c:pt idx="645">
                  <c:v>0.76653789999999999</c:v>
                </c:pt>
                <c:pt idx="646">
                  <c:v>0.76551769999999997</c:v>
                </c:pt>
                <c:pt idx="647">
                  <c:v>0.76422000000000001</c:v>
                </c:pt>
                <c:pt idx="648">
                  <c:v>0.76308750000000003</c:v>
                </c:pt>
                <c:pt idx="649">
                  <c:v>0.76210339999999999</c:v>
                </c:pt>
                <c:pt idx="650">
                  <c:v>0.76122239999999997</c:v>
                </c:pt>
                <c:pt idx="651">
                  <c:v>0.76045790000000002</c:v>
                </c:pt>
                <c:pt idx="652">
                  <c:v>0.75980499999999995</c:v>
                </c:pt>
                <c:pt idx="653">
                  <c:v>0.75934599999999997</c:v>
                </c:pt>
                <c:pt idx="654">
                  <c:v>0.75921930000000004</c:v>
                </c:pt>
                <c:pt idx="655">
                  <c:v>0.75924329999999995</c:v>
                </c:pt>
                <c:pt idx="656">
                  <c:v>0.75931020000000005</c:v>
                </c:pt>
                <c:pt idx="657">
                  <c:v>0.75955229999999996</c:v>
                </c:pt>
                <c:pt idx="658">
                  <c:v>0.75961080000000003</c:v>
                </c:pt>
                <c:pt idx="659">
                  <c:v>0.75970510000000002</c:v>
                </c:pt>
                <c:pt idx="660">
                  <c:v>0.76025860000000001</c:v>
                </c:pt>
                <c:pt idx="661">
                  <c:v>0.76155759999999995</c:v>
                </c:pt>
                <c:pt idx="662">
                  <c:v>0.76405880000000004</c:v>
                </c:pt>
                <c:pt idx="663">
                  <c:v>0.76804890000000003</c:v>
                </c:pt>
                <c:pt idx="664">
                  <c:v>0.77195279999999999</c:v>
                </c:pt>
                <c:pt idx="665">
                  <c:v>0.77582810000000002</c:v>
                </c:pt>
                <c:pt idx="666">
                  <c:v>0.7795067</c:v>
                </c:pt>
                <c:pt idx="667">
                  <c:v>0.78269929999999999</c:v>
                </c:pt>
                <c:pt idx="668">
                  <c:v>0.78510029999999997</c:v>
                </c:pt>
                <c:pt idx="669">
                  <c:v>0.78658930000000005</c:v>
                </c:pt>
                <c:pt idx="670">
                  <c:v>0.78709189999999996</c:v>
                </c:pt>
                <c:pt idx="671">
                  <c:v>0.78666440000000004</c:v>
                </c:pt>
                <c:pt idx="672">
                  <c:v>0.78565589999999996</c:v>
                </c:pt>
                <c:pt idx="673">
                  <c:v>0.78445149999999997</c:v>
                </c:pt>
                <c:pt idx="674">
                  <c:v>0.78324170000000004</c:v>
                </c:pt>
                <c:pt idx="675">
                  <c:v>0.78214740000000005</c:v>
                </c:pt>
                <c:pt idx="676">
                  <c:v>0.78118129999999997</c:v>
                </c:pt>
                <c:pt idx="677">
                  <c:v>0.78038359999999996</c:v>
                </c:pt>
                <c:pt idx="678">
                  <c:v>0.77977459999999998</c:v>
                </c:pt>
                <c:pt idx="679">
                  <c:v>0.77930710000000003</c:v>
                </c:pt>
                <c:pt idx="680">
                  <c:v>0.77922060000000004</c:v>
                </c:pt>
                <c:pt idx="681">
                  <c:v>0.77915809999999996</c:v>
                </c:pt>
                <c:pt idx="682">
                  <c:v>0.77896049999999994</c:v>
                </c:pt>
                <c:pt idx="683">
                  <c:v>0.77887150000000005</c:v>
                </c:pt>
                <c:pt idx="684">
                  <c:v>0.77878919999999996</c:v>
                </c:pt>
                <c:pt idx="685">
                  <c:v>0.77891900000000003</c:v>
                </c:pt>
                <c:pt idx="686">
                  <c:v>0.7795685</c:v>
                </c:pt>
                <c:pt idx="687">
                  <c:v>0.78130699999999997</c:v>
                </c:pt>
                <c:pt idx="688">
                  <c:v>0.78435520000000003</c:v>
                </c:pt>
                <c:pt idx="689">
                  <c:v>0.78771049999999998</c:v>
                </c:pt>
                <c:pt idx="690">
                  <c:v>0.79099989999999998</c:v>
                </c:pt>
                <c:pt idx="691">
                  <c:v>0.79398519999999995</c:v>
                </c:pt>
                <c:pt idx="692">
                  <c:v>0.79647009999999996</c:v>
                </c:pt>
                <c:pt idx="693">
                  <c:v>0.79830869999999998</c:v>
                </c:pt>
                <c:pt idx="694">
                  <c:v>0.79932740000000002</c:v>
                </c:pt>
                <c:pt idx="695">
                  <c:v>0.79954919999999996</c:v>
                </c:pt>
                <c:pt idx="696">
                  <c:v>0.79912810000000001</c:v>
                </c:pt>
                <c:pt idx="697">
                  <c:v>0.79828299999999996</c:v>
                </c:pt>
                <c:pt idx="698">
                  <c:v>0.79739150000000003</c:v>
                </c:pt>
                <c:pt idx="699">
                  <c:v>0.79662639999999996</c:v>
                </c:pt>
                <c:pt idx="700">
                  <c:v>0.79596009999999995</c:v>
                </c:pt>
                <c:pt idx="701">
                  <c:v>0.79538209999999998</c:v>
                </c:pt>
                <c:pt idx="702">
                  <c:v>0.79490260000000001</c:v>
                </c:pt>
                <c:pt idx="703">
                  <c:v>0.79457089999999997</c:v>
                </c:pt>
                <c:pt idx="704">
                  <c:v>0.79448629999999998</c:v>
                </c:pt>
                <c:pt idx="705">
                  <c:v>0.79453439999999997</c:v>
                </c:pt>
                <c:pt idx="706">
                  <c:v>0.79460209999999998</c:v>
                </c:pt>
                <c:pt idx="707">
                  <c:v>0.79478329999999997</c:v>
                </c:pt>
                <c:pt idx="708">
                  <c:v>0.7948442</c:v>
                </c:pt>
                <c:pt idx="709">
                  <c:v>0.79492070000000004</c:v>
                </c:pt>
                <c:pt idx="710">
                  <c:v>0.79523239999999995</c:v>
                </c:pt>
                <c:pt idx="711">
                  <c:v>0.79620340000000001</c:v>
                </c:pt>
                <c:pt idx="712">
                  <c:v>0.7979212</c:v>
                </c:pt>
                <c:pt idx="713">
                  <c:v>0.80090709999999998</c:v>
                </c:pt>
                <c:pt idx="714">
                  <c:v>0.80408780000000002</c:v>
                </c:pt>
                <c:pt idx="715">
                  <c:v>0.80731140000000001</c:v>
                </c:pt>
                <c:pt idx="716">
                  <c:v>0.81040199999999996</c:v>
                </c:pt>
                <c:pt idx="717">
                  <c:v>0.81318140000000005</c:v>
                </c:pt>
                <c:pt idx="718">
                  <c:v>0.81541189999999997</c:v>
                </c:pt>
                <c:pt idx="719">
                  <c:v>0.81697410000000004</c:v>
                </c:pt>
                <c:pt idx="720">
                  <c:v>0.81780830000000004</c:v>
                </c:pt>
                <c:pt idx="721">
                  <c:v>0.81790989999999997</c:v>
                </c:pt>
                <c:pt idx="722">
                  <c:v>0.81743589999999999</c:v>
                </c:pt>
                <c:pt idx="723">
                  <c:v>0.81661419999999996</c:v>
                </c:pt>
                <c:pt idx="724">
                  <c:v>0.81571139999999998</c:v>
                </c:pt>
                <c:pt idx="725">
                  <c:v>0.81485770000000002</c:v>
                </c:pt>
                <c:pt idx="726">
                  <c:v>0.81411670000000003</c:v>
                </c:pt>
                <c:pt idx="727">
                  <c:v>0.81351070000000003</c:v>
                </c:pt>
                <c:pt idx="728">
                  <c:v>0.81303460000000005</c:v>
                </c:pt>
                <c:pt idx="729">
                  <c:v>0.81268379999999996</c:v>
                </c:pt>
                <c:pt idx="730">
                  <c:v>0.81256870000000003</c:v>
                </c:pt>
                <c:pt idx="731">
                  <c:v>0.81251600000000002</c:v>
                </c:pt>
                <c:pt idx="732">
                  <c:v>0.81239749999999999</c:v>
                </c:pt>
                <c:pt idx="733">
                  <c:v>0.81229620000000002</c:v>
                </c:pt>
                <c:pt idx="734">
                  <c:v>0.81222870000000003</c:v>
                </c:pt>
                <c:pt idx="735">
                  <c:v>0.81227020000000005</c:v>
                </c:pt>
                <c:pt idx="736">
                  <c:v>0.81273870000000004</c:v>
                </c:pt>
                <c:pt idx="737">
                  <c:v>0.81394449999999996</c:v>
                </c:pt>
                <c:pt idx="738">
                  <c:v>0.81634519999999999</c:v>
                </c:pt>
                <c:pt idx="739">
                  <c:v>0.81912050000000003</c:v>
                </c:pt>
                <c:pt idx="740">
                  <c:v>0.82188989999999995</c:v>
                </c:pt>
                <c:pt idx="741">
                  <c:v>0.82441629999999999</c:v>
                </c:pt>
                <c:pt idx="742">
                  <c:v>0.82659830000000001</c:v>
                </c:pt>
                <c:pt idx="743">
                  <c:v>0.82835749999999997</c:v>
                </c:pt>
                <c:pt idx="744">
                  <c:v>0.82951549999999996</c:v>
                </c:pt>
                <c:pt idx="745">
                  <c:v>0.83007520000000001</c:v>
                </c:pt>
                <c:pt idx="746">
                  <c:v>0.83011699999999999</c:v>
                </c:pt>
                <c:pt idx="747">
                  <c:v>0.82974579999999998</c:v>
                </c:pt>
                <c:pt idx="748">
                  <c:v>0.82916849999999998</c:v>
                </c:pt>
                <c:pt idx="749">
                  <c:v>0.82858759999999998</c:v>
                </c:pt>
                <c:pt idx="750">
                  <c:v>0.8280864</c:v>
                </c:pt>
                <c:pt idx="751">
                  <c:v>0.82766079999999997</c:v>
                </c:pt>
                <c:pt idx="752">
                  <c:v>0.82730890000000001</c:v>
                </c:pt>
                <c:pt idx="753">
                  <c:v>0.82707330000000001</c:v>
                </c:pt>
                <c:pt idx="754">
                  <c:v>0.82702149999999996</c:v>
                </c:pt>
                <c:pt idx="755">
                  <c:v>0.82707379999999997</c:v>
                </c:pt>
                <c:pt idx="756">
                  <c:v>0.82713630000000005</c:v>
                </c:pt>
                <c:pt idx="757">
                  <c:v>0.82727689999999998</c:v>
                </c:pt>
                <c:pt idx="758">
                  <c:v>0.82733250000000003</c:v>
                </c:pt>
                <c:pt idx="759">
                  <c:v>0.82739390000000002</c:v>
                </c:pt>
                <c:pt idx="760">
                  <c:v>0.82756419999999997</c:v>
                </c:pt>
                <c:pt idx="761">
                  <c:v>0.82822410000000002</c:v>
                </c:pt>
                <c:pt idx="762">
                  <c:v>0.82936019999999999</c:v>
                </c:pt>
                <c:pt idx="763">
                  <c:v>0.83159430000000001</c:v>
                </c:pt>
                <c:pt idx="764">
                  <c:v>0.83424189999999998</c:v>
                </c:pt>
                <c:pt idx="765">
                  <c:v>0.8368215</c:v>
                </c:pt>
                <c:pt idx="766">
                  <c:v>0.83937629999999996</c:v>
                </c:pt>
                <c:pt idx="767">
                  <c:v>0.84174340000000003</c:v>
                </c:pt>
                <c:pt idx="768">
                  <c:v>0.84375540000000004</c:v>
                </c:pt>
                <c:pt idx="769">
                  <c:v>0.84528510000000001</c:v>
                </c:pt>
                <c:pt idx="770">
                  <c:v>0.84627929999999996</c:v>
                </c:pt>
                <c:pt idx="771">
                  <c:v>0.846719</c:v>
                </c:pt>
                <c:pt idx="772">
                  <c:v>0.8466726</c:v>
                </c:pt>
                <c:pt idx="773">
                  <c:v>0.84627410000000003</c:v>
                </c:pt>
                <c:pt idx="774">
                  <c:v>0.84568200000000004</c:v>
                </c:pt>
                <c:pt idx="775">
                  <c:v>0.84505870000000005</c:v>
                </c:pt>
                <c:pt idx="776">
                  <c:v>0.84449269999999999</c:v>
                </c:pt>
                <c:pt idx="777">
                  <c:v>0.84403150000000005</c:v>
                </c:pt>
                <c:pt idx="778">
                  <c:v>0.84367389999999998</c:v>
                </c:pt>
                <c:pt idx="779">
                  <c:v>0.84340720000000002</c:v>
                </c:pt>
                <c:pt idx="780">
                  <c:v>0.843306</c:v>
                </c:pt>
                <c:pt idx="781">
                  <c:v>0.84325410000000001</c:v>
                </c:pt>
                <c:pt idx="782">
                  <c:v>0.84315680000000004</c:v>
                </c:pt>
                <c:pt idx="783">
                  <c:v>0.84307129999999997</c:v>
                </c:pt>
                <c:pt idx="784">
                  <c:v>0.84301300000000001</c:v>
                </c:pt>
                <c:pt idx="785">
                  <c:v>0.84300759999999997</c:v>
                </c:pt>
                <c:pt idx="786">
                  <c:v>0.84337359999999995</c:v>
                </c:pt>
                <c:pt idx="787">
                  <c:v>0.84416760000000002</c:v>
                </c:pt>
                <c:pt idx="788">
                  <c:v>0.84597049999999996</c:v>
                </c:pt>
                <c:pt idx="789">
                  <c:v>0.84826820000000003</c:v>
                </c:pt>
                <c:pt idx="790">
                  <c:v>0.85061220000000004</c:v>
                </c:pt>
                <c:pt idx="791">
                  <c:v>0.85275319999999999</c:v>
                </c:pt>
                <c:pt idx="792">
                  <c:v>0.85466249999999999</c:v>
                </c:pt>
                <c:pt idx="793">
                  <c:v>0.85628269999999995</c:v>
                </c:pt>
                <c:pt idx="794">
                  <c:v>0.85746049999999996</c:v>
                </c:pt>
                <c:pt idx="795">
                  <c:v>0.85818209999999995</c:v>
                </c:pt>
                <c:pt idx="796">
                  <c:v>0.85849980000000004</c:v>
                </c:pt>
                <c:pt idx="797">
                  <c:v>0.85847929999999995</c:v>
                </c:pt>
                <c:pt idx="798">
                  <c:v>0.85822560000000003</c:v>
                </c:pt>
                <c:pt idx="799">
                  <c:v>0.85786660000000003</c:v>
                </c:pt>
                <c:pt idx="800">
                  <c:v>0.85750839999999995</c:v>
                </c:pt>
                <c:pt idx="801">
                  <c:v>0.85719599999999996</c:v>
                </c:pt>
                <c:pt idx="802">
                  <c:v>0.85694199999999998</c:v>
                </c:pt>
                <c:pt idx="803">
                  <c:v>0.85677380000000003</c:v>
                </c:pt>
                <c:pt idx="804">
                  <c:v>0.85674209999999995</c:v>
                </c:pt>
                <c:pt idx="805">
                  <c:v>0.8567941</c:v>
                </c:pt>
                <c:pt idx="806">
                  <c:v>0.85685060000000002</c:v>
                </c:pt>
                <c:pt idx="807">
                  <c:v>0.85696170000000005</c:v>
                </c:pt>
                <c:pt idx="808">
                  <c:v>0.85701260000000001</c:v>
                </c:pt>
                <c:pt idx="809">
                  <c:v>0.85706079999999996</c:v>
                </c:pt>
                <c:pt idx="810">
                  <c:v>0.85715129999999995</c:v>
                </c:pt>
                <c:pt idx="811">
                  <c:v>0.85758389999999995</c:v>
                </c:pt>
                <c:pt idx="812">
                  <c:v>0.85838360000000002</c:v>
                </c:pt>
                <c:pt idx="813">
                  <c:v>0.85987820000000004</c:v>
                </c:pt>
                <c:pt idx="814">
                  <c:v>0.86208269999999998</c:v>
                </c:pt>
                <c:pt idx="815">
                  <c:v>0.86418799999999996</c:v>
                </c:pt>
                <c:pt idx="816">
                  <c:v>0.86627430000000005</c:v>
                </c:pt>
                <c:pt idx="817">
                  <c:v>0.86825870000000005</c:v>
                </c:pt>
                <c:pt idx="818">
                  <c:v>0.87001249999999997</c:v>
                </c:pt>
                <c:pt idx="819">
                  <c:v>0.8714383</c:v>
                </c:pt>
                <c:pt idx="820">
                  <c:v>0.87247450000000004</c:v>
                </c:pt>
                <c:pt idx="821">
                  <c:v>0.8730871</c:v>
                </c:pt>
                <c:pt idx="822">
                  <c:v>0.87331840000000005</c:v>
                </c:pt>
                <c:pt idx="823">
                  <c:v>0.87324429999999997</c:v>
                </c:pt>
                <c:pt idx="824">
                  <c:v>0.87295509999999998</c:v>
                </c:pt>
                <c:pt idx="825">
                  <c:v>0.87256529999999999</c:v>
                </c:pt>
                <c:pt idx="826">
                  <c:v>0.87216780000000005</c:v>
                </c:pt>
                <c:pt idx="827">
                  <c:v>0.8718243</c:v>
                </c:pt>
                <c:pt idx="828">
                  <c:v>0.87155769999999999</c:v>
                </c:pt>
                <c:pt idx="829">
                  <c:v>0.87135490000000004</c:v>
                </c:pt>
                <c:pt idx="830">
                  <c:v>0.87126919999999997</c:v>
                </c:pt>
                <c:pt idx="831">
                  <c:v>0.87122010000000005</c:v>
                </c:pt>
                <c:pt idx="832">
                  <c:v>0.87113969999999996</c:v>
                </c:pt>
                <c:pt idx="833">
                  <c:v>0.8710696</c:v>
                </c:pt>
                <c:pt idx="834">
                  <c:v>0.87101969999999995</c:v>
                </c:pt>
                <c:pt idx="835">
                  <c:v>0.87097809999999998</c:v>
                </c:pt>
                <c:pt idx="836">
                  <c:v>0.87125889999999995</c:v>
                </c:pt>
                <c:pt idx="837">
                  <c:v>0.87185109999999999</c:v>
                </c:pt>
                <c:pt idx="838">
                  <c:v>0.87319270000000004</c:v>
                </c:pt>
                <c:pt idx="839">
                  <c:v>0.87507219999999997</c:v>
                </c:pt>
                <c:pt idx="840">
                  <c:v>0.8769882</c:v>
                </c:pt>
                <c:pt idx="841">
                  <c:v>0.87882119999999997</c:v>
                </c:pt>
                <c:pt idx="842">
                  <c:v>0.88047310000000001</c:v>
                </c:pt>
                <c:pt idx="843">
                  <c:v>0.88190939999999995</c:v>
                </c:pt>
                <c:pt idx="844">
                  <c:v>0.88304059999999995</c:v>
                </c:pt>
                <c:pt idx="845">
                  <c:v>0.88381980000000004</c:v>
                </c:pt>
                <c:pt idx="846">
                  <c:v>0.88428280000000004</c:v>
                </c:pt>
                <c:pt idx="847">
                  <c:v>0.8844767</c:v>
                </c:pt>
                <c:pt idx="848">
                  <c:v>0.88445879999999999</c:v>
                </c:pt>
                <c:pt idx="849">
                  <c:v>0.88431360000000003</c:v>
                </c:pt>
                <c:pt idx="850">
                  <c:v>0.88410480000000002</c:v>
                </c:pt>
                <c:pt idx="851">
                  <c:v>0.88389580000000001</c:v>
                </c:pt>
                <c:pt idx="852">
                  <c:v>0.88371630000000001</c:v>
                </c:pt>
                <c:pt idx="853">
                  <c:v>0.88359620000000005</c:v>
                </c:pt>
                <c:pt idx="854">
                  <c:v>0.88357450000000004</c:v>
                </c:pt>
                <c:pt idx="855">
                  <c:v>0.88362600000000002</c:v>
                </c:pt>
                <c:pt idx="856">
                  <c:v>0.88368310000000005</c:v>
                </c:pt>
                <c:pt idx="857">
                  <c:v>0.88376160000000004</c:v>
                </c:pt>
                <c:pt idx="858">
                  <c:v>0.88380190000000003</c:v>
                </c:pt>
                <c:pt idx="859">
                  <c:v>0.88384439999999997</c:v>
                </c:pt>
                <c:pt idx="860">
                  <c:v>0.8839011</c:v>
                </c:pt>
                <c:pt idx="861">
                  <c:v>0.88414139999999997</c:v>
                </c:pt>
                <c:pt idx="862">
                  <c:v>0.88471310000000003</c:v>
                </c:pt>
                <c:pt idx="863">
                  <c:v>0.88570760000000004</c:v>
                </c:pt>
                <c:pt idx="864">
                  <c:v>0.88743039999999995</c:v>
                </c:pt>
                <c:pt idx="865">
                  <c:v>0.8891519</c:v>
                </c:pt>
                <c:pt idx="866">
                  <c:v>0.89085890000000001</c:v>
                </c:pt>
                <c:pt idx="867">
                  <c:v>0.89249809999999996</c:v>
                </c:pt>
                <c:pt idx="868">
                  <c:v>0.89398520000000004</c:v>
                </c:pt>
                <c:pt idx="869">
                  <c:v>0.89524170000000003</c:v>
                </c:pt>
                <c:pt idx="870">
                  <c:v>0.89622590000000002</c:v>
                </c:pt>
                <c:pt idx="871">
                  <c:v>0.89689739999999996</c:v>
                </c:pt>
                <c:pt idx="872">
                  <c:v>0.89727259999999998</c:v>
                </c:pt>
                <c:pt idx="873">
                  <c:v>0.89740370000000003</c:v>
                </c:pt>
                <c:pt idx="874">
                  <c:v>0.89733629999999998</c:v>
                </c:pt>
                <c:pt idx="875">
                  <c:v>0.89715270000000003</c:v>
                </c:pt>
                <c:pt idx="876">
                  <c:v>0.89692380000000005</c:v>
                </c:pt>
                <c:pt idx="877">
                  <c:v>0.89669620000000005</c:v>
                </c:pt>
                <c:pt idx="878">
                  <c:v>0.89650669999999999</c:v>
                </c:pt>
                <c:pt idx="879">
                  <c:v>0.89635560000000003</c:v>
                </c:pt>
                <c:pt idx="880">
                  <c:v>0.89628300000000005</c:v>
                </c:pt>
                <c:pt idx="881">
                  <c:v>0.89623790000000003</c:v>
                </c:pt>
                <c:pt idx="882">
                  <c:v>0.89617150000000001</c:v>
                </c:pt>
                <c:pt idx="883">
                  <c:v>0.89611359999999995</c:v>
                </c:pt>
                <c:pt idx="884">
                  <c:v>0.89607329999999996</c:v>
                </c:pt>
                <c:pt idx="885">
                  <c:v>0.89602470000000001</c:v>
                </c:pt>
                <c:pt idx="886">
                  <c:v>0.89622880000000005</c:v>
                </c:pt>
                <c:pt idx="887">
                  <c:v>0.89671440000000002</c:v>
                </c:pt>
                <c:pt idx="888">
                  <c:v>0.89774279999999995</c:v>
                </c:pt>
                <c:pt idx="889">
                  <c:v>0.89936609999999995</c:v>
                </c:pt>
                <c:pt idx="890">
                  <c:v>0.90098730000000005</c:v>
                </c:pt>
                <c:pt idx="891">
                  <c:v>0.9025261</c:v>
                </c:pt>
                <c:pt idx="892">
                  <c:v>0.90392609999999995</c:v>
                </c:pt>
                <c:pt idx="893">
                  <c:v>0.90517190000000003</c:v>
                </c:pt>
                <c:pt idx="894">
                  <c:v>0.90619439999999996</c:v>
                </c:pt>
                <c:pt idx="895">
                  <c:v>0.90695689999999995</c:v>
                </c:pt>
                <c:pt idx="896">
                  <c:v>0.907474</c:v>
                </c:pt>
                <c:pt idx="897">
                  <c:v>0.9077769</c:v>
                </c:pt>
                <c:pt idx="898">
                  <c:v>0.90790630000000005</c:v>
                </c:pt>
                <c:pt idx="899">
                  <c:v>0.907914</c:v>
                </c:pt>
                <c:pt idx="900">
                  <c:v>0.90784310000000001</c:v>
                </c:pt>
                <c:pt idx="901">
                  <c:v>0.90773389999999998</c:v>
                </c:pt>
                <c:pt idx="902">
                  <c:v>0.90762449999999995</c:v>
                </c:pt>
                <c:pt idx="903">
                  <c:v>0.90754270000000004</c:v>
                </c:pt>
                <c:pt idx="904">
                  <c:v>0.90752480000000002</c:v>
                </c:pt>
                <c:pt idx="905">
                  <c:v>0.90758450000000002</c:v>
                </c:pt>
                <c:pt idx="906">
                  <c:v>0.90762989999999999</c:v>
                </c:pt>
                <c:pt idx="907">
                  <c:v>0.90766899999999995</c:v>
                </c:pt>
                <c:pt idx="908">
                  <c:v>0.90771409999999997</c:v>
                </c:pt>
                <c:pt idx="909">
                  <c:v>0.90774339999999998</c:v>
                </c:pt>
                <c:pt idx="910">
                  <c:v>0.90777810000000003</c:v>
                </c:pt>
                <c:pt idx="911">
                  <c:v>0.90789059999999999</c:v>
                </c:pt>
                <c:pt idx="912">
                  <c:v>0.90828770000000003</c:v>
                </c:pt>
                <c:pt idx="913">
                  <c:v>0.90891770000000005</c:v>
                </c:pt>
                <c:pt idx="914">
                  <c:v>0.91020489999999998</c:v>
                </c:pt>
                <c:pt idx="915">
                  <c:v>0.91163689999999997</c:v>
                </c:pt>
                <c:pt idx="916">
                  <c:v>0.91300530000000002</c:v>
                </c:pt>
                <c:pt idx="917">
                  <c:v>0.9143211</c:v>
                </c:pt>
                <c:pt idx="918">
                  <c:v>0.91554590000000002</c:v>
                </c:pt>
                <c:pt idx="919">
                  <c:v>0.91660649999999999</c:v>
                </c:pt>
                <c:pt idx="920">
                  <c:v>0.91747339999999999</c:v>
                </c:pt>
                <c:pt idx="921">
                  <c:v>0.9181184</c:v>
                </c:pt>
                <c:pt idx="922">
                  <c:v>0.91853700000000005</c:v>
                </c:pt>
                <c:pt idx="923">
                  <c:v>0.91876290000000005</c:v>
                </c:pt>
                <c:pt idx="924">
                  <c:v>0.91882719999999996</c:v>
                </c:pt>
                <c:pt idx="925">
                  <c:v>0.91878099999999996</c:v>
                </c:pt>
                <c:pt idx="926">
                  <c:v>0.91867589999999999</c:v>
                </c:pt>
                <c:pt idx="927">
                  <c:v>0.91854979999999997</c:v>
                </c:pt>
                <c:pt idx="928">
                  <c:v>0.91843070000000004</c:v>
                </c:pt>
                <c:pt idx="929">
                  <c:v>0.91832279999999999</c:v>
                </c:pt>
                <c:pt idx="930">
                  <c:v>0.91826989999999997</c:v>
                </c:pt>
                <c:pt idx="931">
                  <c:v>0.91822630000000005</c:v>
                </c:pt>
                <c:pt idx="932">
                  <c:v>0.91816310000000001</c:v>
                </c:pt>
                <c:pt idx="933">
                  <c:v>0.91812020000000005</c:v>
                </c:pt>
                <c:pt idx="934">
                  <c:v>0.91808690000000004</c:v>
                </c:pt>
                <c:pt idx="935">
                  <c:v>0.91805150000000002</c:v>
                </c:pt>
                <c:pt idx="936">
                  <c:v>0.91819810000000002</c:v>
                </c:pt>
                <c:pt idx="937">
                  <c:v>0.91859869999999999</c:v>
                </c:pt>
                <c:pt idx="938">
                  <c:v>0.91940189999999999</c:v>
                </c:pt>
                <c:pt idx="939">
                  <c:v>0.92082470000000005</c:v>
                </c:pt>
                <c:pt idx="940">
                  <c:v>0.92219209999999996</c:v>
                </c:pt>
                <c:pt idx="941">
                  <c:v>0.92348790000000003</c:v>
                </c:pt>
                <c:pt idx="942">
                  <c:v>0.92467500000000002</c:v>
                </c:pt>
                <c:pt idx="943">
                  <c:v>0.92573899999999998</c:v>
                </c:pt>
                <c:pt idx="944">
                  <c:v>0.92663930000000005</c:v>
                </c:pt>
                <c:pt idx="945">
                  <c:v>0.92733790000000005</c:v>
                </c:pt>
                <c:pt idx="946">
                  <c:v>0.92784710000000004</c:v>
                </c:pt>
                <c:pt idx="947">
                  <c:v>0.92818520000000004</c:v>
                </c:pt>
                <c:pt idx="948">
                  <c:v>0.92838050000000005</c:v>
                </c:pt>
                <c:pt idx="949">
                  <c:v>0.92847389999999996</c:v>
                </c:pt>
                <c:pt idx="950">
                  <c:v>0.92849040000000005</c:v>
                </c:pt>
                <c:pt idx="951">
                  <c:v>0.92846070000000003</c:v>
                </c:pt>
                <c:pt idx="952">
                  <c:v>0.92841039999999997</c:v>
                </c:pt>
                <c:pt idx="953">
                  <c:v>0.92836510000000005</c:v>
                </c:pt>
                <c:pt idx="954">
                  <c:v>0.92835889999999999</c:v>
                </c:pt>
                <c:pt idx="955">
                  <c:v>0.92839579999999999</c:v>
                </c:pt>
                <c:pt idx="956">
                  <c:v>0.92843370000000003</c:v>
                </c:pt>
                <c:pt idx="957">
                  <c:v>0.92846799999999996</c:v>
                </c:pt>
                <c:pt idx="958">
                  <c:v>0.92850180000000004</c:v>
                </c:pt>
                <c:pt idx="959">
                  <c:v>0.92852849999999998</c:v>
                </c:pt>
                <c:pt idx="960">
                  <c:v>0.92855209999999999</c:v>
                </c:pt>
                <c:pt idx="961">
                  <c:v>0.92859429999999998</c:v>
                </c:pt>
                <c:pt idx="962">
                  <c:v>0.92884800000000001</c:v>
                </c:pt>
                <c:pt idx="963">
                  <c:v>0.92928670000000002</c:v>
                </c:pt>
                <c:pt idx="964">
                  <c:v>0.93018199999999995</c:v>
                </c:pt>
                <c:pt idx="965">
                  <c:v>0.93136390000000002</c:v>
                </c:pt>
                <c:pt idx="966">
                  <c:v>0.93248370000000003</c:v>
                </c:pt>
                <c:pt idx="967">
                  <c:v>0.93353319999999995</c:v>
                </c:pt>
                <c:pt idx="968">
                  <c:v>0.93451949999999995</c:v>
                </c:pt>
                <c:pt idx="969">
                  <c:v>0.93539910000000004</c:v>
                </c:pt>
                <c:pt idx="970">
                  <c:v>0.93613120000000005</c:v>
                </c:pt>
                <c:pt idx="971">
                  <c:v>0.93670960000000003</c:v>
                </c:pt>
                <c:pt idx="972">
                  <c:v>0.93711840000000002</c:v>
                </c:pt>
                <c:pt idx="973">
                  <c:v>0.93737579999999998</c:v>
                </c:pt>
                <c:pt idx="974">
                  <c:v>0.93750730000000004</c:v>
                </c:pt>
                <c:pt idx="975">
                  <c:v>0.93754230000000005</c:v>
                </c:pt>
                <c:pt idx="976">
                  <c:v>0.93751739999999995</c:v>
                </c:pt>
                <c:pt idx="977">
                  <c:v>0.93746300000000005</c:v>
                </c:pt>
                <c:pt idx="978">
                  <c:v>0.93739890000000003</c:v>
                </c:pt>
                <c:pt idx="979">
                  <c:v>0.9373283</c:v>
                </c:pt>
                <c:pt idx="980">
                  <c:v>0.93728610000000001</c:v>
                </c:pt>
                <c:pt idx="981">
                  <c:v>0.93724790000000002</c:v>
                </c:pt>
                <c:pt idx="982">
                  <c:v>0.93719600000000003</c:v>
                </c:pt>
                <c:pt idx="983">
                  <c:v>0.93716169999999999</c:v>
                </c:pt>
                <c:pt idx="984">
                  <c:v>0.93713409999999997</c:v>
                </c:pt>
                <c:pt idx="985">
                  <c:v>0.93710629999999995</c:v>
                </c:pt>
                <c:pt idx="986">
                  <c:v>0.93719300000000005</c:v>
                </c:pt>
                <c:pt idx="987">
                  <c:v>0.93753310000000001</c:v>
                </c:pt>
                <c:pt idx="988">
                  <c:v>0.93815329999999997</c:v>
                </c:pt>
                <c:pt idx="989">
                  <c:v>0.93937440000000005</c:v>
                </c:pt>
                <c:pt idx="990">
                  <c:v>0.9405348</c:v>
                </c:pt>
                <c:pt idx="991">
                  <c:v>0.94161170000000005</c:v>
                </c:pt>
                <c:pt idx="992">
                  <c:v>0.94259519999999997</c:v>
                </c:pt>
                <c:pt idx="993">
                  <c:v>0.94347599999999998</c:v>
                </c:pt>
                <c:pt idx="994">
                  <c:v>0.9442313</c:v>
                </c:pt>
                <c:pt idx="995">
                  <c:v>0.9448358</c:v>
                </c:pt>
                <c:pt idx="996">
                  <c:v>0.94529249999999998</c:v>
                </c:pt>
                <c:pt idx="997">
                  <c:v>0.9456156</c:v>
                </c:pt>
                <c:pt idx="998">
                  <c:v>0.945824</c:v>
                </c:pt>
                <c:pt idx="999">
                  <c:v>0.94594840000000002</c:v>
                </c:pt>
                <c:pt idx="1000">
                  <c:v>0.94600859999999998</c:v>
                </c:pt>
                <c:pt idx="1001">
                  <c:v>0.94602390000000003</c:v>
                </c:pt>
                <c:pt idx="1002">
                  <c:v>0.9460132</c:v>
                </c:pt>
                <c:pt idx="1003">
                  <c:v>0.94599560000000005</c:v>
                </c:pt>
                <c:pt idx="1004">
                  <c:v>0.94599509999999998</c:v>
                </c:pt>
                <c:pt idx="1005">
                  <c:v>0.94602140000000001</c:v>
                </c:pt>
                <c:pt idx="1006">
                  <c:v>0.94605329999999999</c:v>
                </c:pt>
                <c:pt idx="1007">
                  <c:v>0.94607909999999995</c:v>
                </c:pt>
                <c:pt idx="1008">
                  <c:v>0.94610859999999997</c:v>
                </c:pt>
                <c:pt idx="1009">
                  <c:v>0.94613190000000003</c:v>
                </c:pt>
                <c:pt idx="1010">
                  <c:v>0.94614830000000005</c:v>
                </c:pt>
                <c:pt idx="1011">
                  <c:v>0.94616940000000005</c:v>
                </c:pt>
                <c:pt idx="1012">
                  <c:v>0.94631089999999995</c:v>
                </c:pt>
                <c:pt idx="1013">
                  <c:v>0.94662880000000005</c:v>
                </c:pt>
                <c:pt idx="1014">
                  <c:v>0.94720459999999995</c:v>
                </c:pt>
                <c:pt idx="1015">
                  <c:v>0.94819050000000005</c:v>
                </c:pt>
                <c:pt idx="1016">
                  <c:v>0.94909410000000005</c:v>
                </c:pt>
                <c:pt idx="1017">
                  <c:v>0.94993309999999997</c:v>
                </c:pt>
                <c:pt idx="1018">
                  <c:v>0.95072219999999996</c:v>
                </c:pt>
                <c:pt idx="1019">
                  <c:v>0.95143299999999997</c:v>
                </c:pt>
                <c:pt idx="1020">
                  <c:v>0.95203910000000003</c:v>
                </c:pt>
                <c:pt idx="1021">
                  <c:v>0.9525342</c:v>
                </c:pt>
                <c:pt idx="1022">
                  <c:v>0.95290370000000002</c:v>
                </c:pt>
                <c:pt idx="1023">
                  <c:v>0.95315749999999999</c:v>
                </c:pt>
                <c:pt idx="1024">
                  <c:v>0.95331350000000004</c:v>
                </c:pt>
                <c:pt idx="1025">
                  <c:v>0.95338970000000001</c:v>
                </c:pt>
                <c:pt idx="1026">
                  <c:v>0.95341160000000003</c:v>
                </c:pt>
                <c:pt idx="1027">
                  <c:v>0.95340199999999997</c:v>
                </c:pt>
                <c:pt idx="1028">
                  <c:v>0.95337439999999996</c:v>
                </c:pt>
                <c:pt idx="1029">
                  <c:v>0.9533336</c:v>
                </c:pt>
                <c:pt idx="1030">
                  <c:v>0.95329900000000001</c:v>
                </c:pt>
                <c:pt idx="1031">
                  <c:v>0.95326659999999996</c:v>
                </c:pt>
                <c:pt idx="1032">
                  <c:v>0.95322899999999999</c:v>
                </c:pt>
                <c:pt idx="1033">
                  <c:v>0.9532003</c:v>
                </c:pt>
                <c:pt idx="1034">
                  <c:v>0.95317580000000002</c:v>
                </c:pt>
                <c:pt idx="1035">
                  <c:v>0.95315430000000001</c:v>
                </c:pt>
                <c:pt idx="1036">
                  <c:v>0.95318029999999998</c:v>
                </c:pt>
                <c:pt idx="1037">
                  <c:v>0.95344810000000002</c:v>
                </c:pt>
                <c:pt idx="1038">
                  <c:v>0.95392999999999994</c:v>
                </c:pt>
                <c:pt idx="1039">
                  <c:v>0.9549417</c:v>
                </c:pt>
                <c:pt idx="1040">
                  <c:v>0.95590330000000001</c:v>
                </c:pt>
                <c:pt idx="1041">
                  <c:v>0.95678660000000004</c:v>
                </c:pt>
                <c:pt idx="1042">
                  <c:v>0.95759550000000004</c:v>
                </c:pt>
                <c:pt idx="1043">
                  <c:v>0.95831710000000003</c:v>
                </c:pt>
                <c:pt idx="1044">
                  <c:v>0.95893839999999997</c:v>
                </c:pt>
                <c:pt idx="1045">
                  <c:v>0.95944189999999996</c:v>
                </c:pt>
                <c:pt idx="1046">
                  <c:v>0.95982860000000003</c:v>
                </c:pt>
                <c:pt idx="1047">
                  <c:v>0.96010969999999995</c:v>
                </c:pt>
                <c:pt idx="1048">
                  <c:v>0.9603003</c:v>
                </c:pt>
                <c:pt idx="1049">
                  <c:v>0.96042300000000003</c:v>
                </c:pt>
                <c:pt idx="1050">
                  <c:v>0.96049370000000001</c:v>
                </c:pt>
                <c:pt idx="1051">
                  <c:v>0.96052680000000001</c:v>
                </c:pt>
                <c:pt idx="1052">
                  <c:v>0.96053480000000002</c:v>
                </c:pt>
                <c:pt idx="1053">
                  <c:v>0.96053180000000005</c:v>
                </c:pt>
                <c:pt idx="1054">
                  <c:v>0.96053250000000001</c:v>
                </c:pt>
                <c:pt idx="1055">
                  <c:v>0.96055029999999997</c:v>
                </c:pt>
                <c:pt idx="1056">
                  <c:v>0.96057530000000002</c:v>
                </c:pt>
                <c:pt idx="1057">
                  <c:v>0.96059779999999995</c:v>
                </c:pt>
                <c:pt idx="1058">
                  <c:v>0.96062559999999997</c:v>
                </c:pt>
                <c:pt idx="1059">
                  <c:v>0.9606422</c:v>
                </c:pt>
                <c:pt idx="1060">
                  <c:v>0.9606557</c:v>
                </c:pt>
                <c:pt idx="1061">
                  <c:v>0.96067069999999999</c:v>
                </c:pt>
                <c:pt idx="1062">
                  <c:v>0.96071770000000001</c:v>
                </c:pt>
                <c:pt idx="1063">
                  <c:v>0.9609259</c:v>
                </c:pt>
                <c:pt idx="1064">
                  <c:v>0.961283</c:v>
                </c:pt>
                <c:pt idx="1065">
                  <c:v>0.9620377</c:v>
                </c:pt>
                <c:pt idx="1066">
                  <c:v>0.96275239999999995</c:v>
                </c:pt>
                <c:pt idx="1067">
                  <c:v>0.96341580000000004</c:v>
                </c:pt>
                <c:pt idx="1068">
                  <c:v>0.96404179999999995</c:v>
                </c:pt>
                <c:pt idx="1069">
                  <c:v>0.96461050000000004</c:v>
                </c:pt>
                <c:pt idx="1070">
                  <c:v>0.96510189999999996</c:v>
                </c:pt>
                <c:pt idx="1071">
                  <c:v>0.96550849999999999</c:v>
                </c:pt>
                <c:pt idx="1072">
                  <c:v>0.96582349999999995</c:v>
                </c:pt>
                <c:pt idx="1073">
                  <c:v>0.96605010000000002</c:v>
                </c:pt>
                <c:pt idx="1074">
                  <c:v>0.96620289999999998</c:v>
                </c:pt>
                <c:pt idx="1075">
                  <c:v>0.96629290000000001</c:v>
                </c:pt>
                <c:pt idx="1076">
                  <c:v>0.96633670000000005</c:v>
                </c:pt>
                <c:pt idx="1077">
                  <c:v>0.96635179999999998</c:v>
                </c:pt>
                <c:pt idx="1078">
                  <c:v>0.96634719999999996</c:v>
                </c:pt>
                <c:pt idx="1079">
                  <c:v>0.96632640000000003</c:v>
                </c:pt>
                <c:pt idx="1080">
                  <c:v>0.9662984</c:v>
                </c:pt>
                <c:pt idx="1081">
                  <c:v>0.96627379999999996</c:v>
                </c:pt>
                <c:pt idx="1082">
                  <c:v>0.96624880000000002</c:v>
                </c:pt>
                <c:pt idx="1083">
                  <c:v>0.96622370000000002</c:v>
                </c:pt>
                <c:pt idx="1084">
                  <c:v>0.96620320000000004</c:v>
                </c:pt>
                <c:pt idx="1085">
                  <c:v>0.96618630000000005</c:v>
                </c:pt>
                <c:pt idx="1086">
                  <c:v>0.9661748</c:v>
                </c:pt>
                <c:pt idx="1087">
                  <c:v>0.96635249999999995</c:v>
                </c:pt>
                <c:pt idx="1088">
                  <c:v>0.96668790000000004</c:v>
                </c:pt>
                <c:pt idx="1089">
                  <c:v>0.96750709999999995</c:v>
                </c:pt>
                <c:pt idx="1090">
                  <c:v>0.96830179999999999</c:v>
                </c:pt>
                <c:pt idx="1091">
                  <c:v>0.96904310000000005</c:v>
                </c:pt>
                <c:pt idx="1092">
                  <c:v>0.96972150000000001</c:v>
                </c:pt>
                <c:pt idx="1093">
                  <c:v>0.9703174</c:v>
                </c:pt>
                <c:pt idx="1094">
                  <c:v>0.97083050000000004</c:v>
                </c:pt>
                <c:pt idx="1095">
                  <c:v>0.97124569999999999</c:v>
                </c:pt>
                <c:pt idx="1096">
                  <c:v>0.97156580000000003</c:v>
                </c:pt>
                <c:pt idx="1097">
                  <c:v>0.97180200000000005</c:v>
                </c:pt>
                <c:pt idx="1098">
                  <c:v>0.97196629999999995</c:v>
                </c:pt>
                <c:pt idx="1099">
                  <c:v>0.97207520000000003</c:v>
                </c:pt>
                <c:pt idx="1100">
                  <c:v>0.97214219999999996</c:v>
                </c:pt>
                <c:pt idx="1101">
                  <c:v>0.9721786</c:v>
                </c:pt>
                <c:pt idx="1102">
                  <c:v>0.97219370000000005</c:v>
                </c:pt>
                <c:pt idx="1103">
                  <c:v>0.97219690000000003</c:v>
                </c:pt>
                <c:pt idx="1104">
                  <c:v>0.97219949999999999</c:v>
                </c:pt>
                <c:pt idx="1105">
                  <c:v>0.97221109999999999</c:v>
                </c:pt>
                <c:pt idx="1106">
                  <c:v>0.97223170000000003</c:v>
                </c:pt>
                <c:pt idx="1107">
                  <c:v>0.97225050000000002</c:v>
                </c:pt>
                <c:pt idx="1108">
                  <c:v>0.97226840000000003</c:v>
                </c:pt>
                <c:pt idx="1109">
                  <c:v>0.97228309999999996</c:v>
                </c:pt>
                <c:pt idx="1110">
                  <c:v>0.97229520000000003</c:v>
                </c:pt>
                <c:pt idx="1111">
                  <c:v>0.97230459999999996</c:v>
                </c:pt>
                <c:pt idx="1112">
                  <c:v>0.97231480000000003</c:v>
                </c:pt>
                <c:pt idx="1113">
                  <c:v>0.97242589999999995</c:v>
                </c:pt>
                <c:pt idx="1114">
                  <c:v>0.97264980000000001</c:v>
                </c:pt>
                <c:pt idx="1115">
                  <c:v>0.97313620000000001</c:v>
                </c:pt>
                <c:pt idx="1116">
                  <c:v>0.9737384</c:v>
                </c:pt>
                <c:pt idx="1117">
                  <c:v>0.97428760000000003</c:v>
                </c:pt>
                <c:pt idx="1118">
                  <c:v>0.97478710000000002</c:v>
                </c:pt>
                <c:pt idx="1119">
                  <c:v>0.97524180000000005</c:v>
                </c:pt>
                <c:pt idx="1120">
                  <c:v>0.9756418</c:v>
                </c:pt>
                <c:pt idx="1121">
                  <c:v>0.97597429999999996</c:v>
                </c:pt>
                <c:pt idx="1122">
                  <c:v>0.97623970000000004</c:v>
                </c:pt>
                <c:pt idx="1123">
                  <c:v>0.97643800000000003</c:v>
                </c:pt>
                <c:pt idx="1124">
                  <c:v>0.97657760000000005</c:v>
                </c:pt>
                <c:pt idx="1125">
                  <c:v>0.9766686</c:v>
                </c:pt>
                <c:pt idx="1126">
                  <c:v>0.97672130000000001</c:v>
                </c:pt>
                <c:pt idx="1127">
                  <c:v>0.97674799999999995</c:v>
                </c:pt>
                <c:pt idx="1128">
                  <c:v>0.97675659999999997</c:v>
                </c:pt>
                <c:pt idx="1129">
                  <c:v>0.97674919999999998</c:v>
                </c:pt>
                <c:pt idx="1130">
                  <c:v>0.97673109999999996</c:v>
                </c:pt>
                <c:pt idx="1131">
                  <c:v>0.97671280000000005</c:v>
                </c:pt>
                <c:pt idx="1132">
                  <c:v>0.9766939</c:v>
                </c:pt>
                <c:pt idx="1133">
                  <c:v>0.9766745</c:v>
                </c:pt>
                <c:pt idx="1134">
                  <c:v>0.97665829999999998</c:v>
                </c:pt>
                <c:pt idx="1135">
                  <c:v>0.97664510000000004</c:v>
                </c:pt>
                <c:pt idx="1136">
                  <c:v>0.97663350000000004</c:v>
                </c:pt>
                <c:pt idx="1137">
                  <c:v>0.97674130000000003</c:v>
                </c:pt>
                <c:pt idx="1138">
                  <c:v>0.97697970000000001</c:v>
                </c:pt>
                <c:pt idx="1139">
                  <c:v>0.97756240000000005</c:v>
                </c:pt>
                <c:pt idx="1140">
                  <c:v>0.97824860000000002</c:v>
                </c:pt>
                <c:pt idx="1141">
                  <c:v>0.97888310000000001</c:v>
                </c:pt>
                <c:pt idx="1142">
                  <c:v>0.97945539999999998</c:v>
                </c:pt>
                <c:pt idx="1143">
                  <c:v>0.97995330000000003</c:v>
                </c:pt>
                <c:pt idx="1144">
                  <c:v>0.98037680000000005</c:v>
                </c:pt>
                <c:pt idx="1145">
                  <c:v>0.98071830000000004</c:v>
                </c:pt>
                <c:pt idx="1146">
                  <c:v>0.98098110000000005</c:v>
                </c:pt>
                <c:pt idx="1147">
                  <c:v>0.98117489999999996</c:v>
                </c:pt>
                <c:pt idx="1148">
                  <c:v>0.98130989999999996</c:v>
                </c:pt>
                <c:pt idx="1149">
                  <c:v>0.98139969999999999</c:v>
                </c:pt>
                <c:pt idx="1150">
                  <c:v>0.98145530000000003</c:v>
                </c:pt>
                <c:pt idx="1151">
                  <c:v>0.98148579999999996</c:v>
                </c:pt>
                <c:pt idx="1152">
                  <c:v>0.98149949999999997</c:v>
                </c:pt>
                <c:pt idx="1153">
                  <c:v>0.98150300000000001</c:v>
                </c:pt>
                <c:pt idx="1154">
                  <c:v>0.9815043</c:v>
                </c:pt>
                <c:pt idx="1155">
                  <c:v>0.98151060000000001</c:v>
                </c:pt>
                <c:pt idx="1156">
                  <c:v>0.98152539999999999</c:v>
                </c:pt>
                <c:pt idx="1157">
                  <c:v>0.98153860000000004</c:v>
                </c:pt>
                <c:pt idx="1158">
                  <c:v>0.98154960000000002</c:v>
                </c:pt>
                <c:pt idx="1159">
                  <c:v>0.98156259999999995</c:v>
                </c:pt>
                <c:pt idx="1160">
                  <c:v>0.98157190000000005</c:v>
                </c:pt>
                <c:pt idx="1161">
                  <c:v>0.98157830000000001</c:v>
                </c:pt>
                <c:pt idx="1162">
                  <c:v>0.98158480000000004</c:v>
                </c:pt>
                <c:pt idx="1163">
                  <c:v>0.98161949999999998</c:v>
                </c:pt>
                <c:pt idx="1164">
                  <c:v>0.98175089999999998</c:v>
                </c:pt>
                <c:pt idx="1165">
                  <c:v>0.98198739999999995</c:v>
                </c:pt>
                <c:pt idx="1166">
                  <c:v>0.98248679999999999</c:v>
                </c:pt>
                <c:pt idx="1167">
                  <c:v>0.98294979999999998</c:v>
                </c:pt>
                <c:pt idx="1168">
                  <c:v>0.98336460000000003</c:v>
                </c:pt>
                <c:pt idx="1169">
                  <c:v>0.98373770000000005</c:v>
                </c:pt>
                <c:pt idx="1170">
                  <c:v>0.98406439999999995</c:v>
                </c:pt>
                <c:pt idx="1171">
                  <c:v>0.98433890000000002</c:v>
                </c:pt>
                <c:pt idx="1172">
                  <c:v>0.98455999999999999</c:v>
                </c:pt>
                <c:pt idx="1173">
                  <c:v>0.9847283</c:v>
                </c:pt>
                <c:pt idx="1174">
                  <c:v>0.98485020000000001</c:v>
                </c:pt>
                <c:pt idx="1175">
                  <c:v>0.98493359999999996</c:v>
                </c:pt>
                <c:pt idx="1176">
                  <c:v>0.98498609999999998</c:v>
                </c:pt>
                <c:pt idx="1177">
                  <c:v>0.98501620000000001</c:v>
                </c:pt>
                <c:pt idx="1178">
                  <c:v>0.98503019999999997</c:v>
                </c:pt>
                <c:pt idx="1179">
                  <c:v>0.98503010000000002</c:v>
                </c:pt>
                <c:pt idx="1180">
                  <c:v>0.98501870000000002</c:v>
                </c:pt>
                <c:pt idx="1181">
                  <c:v>0.98500540000000003</c:v>
                </c:pt>
                <c:pt idx="1182">
                  <c:v>0.98499199999999998</c:v>
                </c:pt>
                <c:pt idx="1183">
                  <c:v>0.9849772</c:v>
                </c:pt>
                <c:pt idx="1184">
                  <c:v>0.98496510000000004</c:v>
                </c:pt>
                <c:pt idx="1185">
                  <c:v>0.98495480000000002</c:v>
                </c:pt>
                <c:pt idx="1186">
                  <c:v>0.98494579999999998</c:v>
                </c:pt>
                <c:pt idx="1187">
                  <c:v>0.98500350000000003</c:v>
                </c:pt>
                <c:pt idx="1188">
                  <c:v>0.98517509999999997</c:v>
                </c:pt>
                <c:pt idx="1189">
                  <c:v>0.98555919999999997</c:v>
                </c:pt>
                <c:pt idx="1190">
                  <c:v>0.98607250000000002</c:v>
                </c:pt>
                <c:pt idx="1191">
                  <c:v>0.98660619999999999</c:v>
                </c:pt>
                <c:pt idx="1192">
                  <c:v>0.98709769999999997</c:v>
                </c:pt>
                <c:pt idx="1193">
                  <c:v>0.9875178</c:v>
                </c:pt>
                <c:pt idx="1194">
                  <c:v>0.98786790000000002</c:v>
                </c:pt>
                <c:pt idx="1195">
                  <c:v>0.98814489999999999</c:v>
                </c:pt>
                <c:pt idx="1196">
                  <c:v>0.98835490000000004</c:v>
                </c:pt>
                <c:pt idx="1197">
                  <c:v>0.98850700000000002</c:v>
                </c:pt>
                <c:pt idx="1198">
                  <c:v>0.98861019999999999</c:v>
                </c:pt>
                <c:pt idx="1199">
                  <c:v>0.98867640000000001</c:v>
                </c:pt>
                <c:pt idx="1200">
                  <c:v>0.9887148</c:v>
                </c:pt>
                <c:pt idx="1201">
                  <c:v>0.98873339999999998</c:v>
                </c:pt>
                <c:pt idx="1202">
                  <c:v>0.98873900000000003</c:v>
                </c:pt>
                <c:pt idx="1203">
                  <c:v>0.98873759999999999</c:v>
                </c:pt>
                <c:pt idx="1204">
                  <c:v>0.98873449999999996</c:v>
                </c:pt>
                <c:pt idx="1205">
                  <c:v>0.98873489999999997</c:v>
                </c:pt>
                <c:pt idx="1206">
                  <c:v>0.98874119999999999</c:v>
                </c:pt>
                <c:pt idx="1207">
                  <c:v>0.98875049999999998</c:v>
                </c:pt>
                <c:pt idx="1208">
                  <c:v>0.98875979999999997</c:v>
                </c:pt>
                <c:pt idx="1209">
                  <c:v>0.98876969999999997</c:v>
                </c:pt>
                <c:pt idx="1210">
                  <c:v>0.9887764</c:v>
                </c:pt>
                <c:pt idx="1211">
                  <c:v>0.98878149999999998</c:v>
                </c:pt>
                <c:pt idx="1212">
                  <c:v>0.98878560000000004</c:v>
                </c:pt>
                <c:pt idx="1213">
                  <c:v>0.98879030000000001</c:v>
                </c:pt>
                <c:pt idx="1214">
                  <c:v>0.98885210000000001</c:v>
                </c:pt>
                <c:pt idx="1215">
                  <c:v>0.98897789999999997</c:v>
                </c:pt>
                <c:pt idx="1216">
                  <c:v>0.98925229999999997</c:v>
                </c:pt>
                <c:pt idx="1217">
                  <c:v>0.98961500000000002</c:v>
                </c:pt>
                <c:pt idx="1218">
                  <c:v>0.98996729999999999</c:v>
                </c:pt>
                <c:pt idx="1219">
                  <c:v>0.99029180000000006</c:v>
                </c:pt>
                <c:pt idx="1220">
                  <c:v>0.99057229999999996</c:v>
                </c:pt>
                <c:pt idx="1221">
                  <c:v>0.99080760000000001</c:v>
                </c:pt>
                <c:pt idx="1222">
                  <c:v>0.99099590000000004</c:v>
                </c:pt>
                <c:pt idx="1223">
                  <c:v>0.99114049999999998</c:v>
                </c:pt>
                <c:pt idx="1224">
                  <c:v>0.99124619999999997</c:v>
                </c:pt>
                <c:pt idx="1225">
                  <c:v>0.99131970000000003</c:v>
                </c:pt>
                <c:pt idx="1226">
                  <c:v>0.99136800000000003</c:v>
                </c:pt>
                <c:pt idx="1227">
                  <c:v>0.99139730000000004</c:v>
                </c:pt>
                <c:pt idx="1228">
                  <c:v>0.99141259999999998</c:v>
                </c:pt>
                <c:pt idx="1229">
                  <c:v>0.99141550000000001</c:v>
                </c:pt>
                <c:pt idx="1230">
                  <c:v>0.99140879999999998</c:v>
                </c:pt>
                <c:pt idx="1231">
                  <c:v>0.99139960000000005</c:v>
                </c:pt>
                <c:pt idx="1232">
                  <c:v>0.99138990000000005</c:v>
                </c:pt>
                <c:pt idx="1233">
                  <c:v>0.99137969999999997</c:v>
                </c:pt>
                <c:pt idx="1234">
                  <c:v>0.991371</c:v>
                </c:pt>
                <c:pt idx="1235">
                  <c:v>0.99136349999999995</c:v>
                </c:pt>
                <c:pt idx="1236">
                  <c:v>0.99135740000000006</c:v>
                </c:pt>
                <c:pt idx="1237">
                  <c:v>0.99135989999999996</c:v>
                </c:pt>
                <c:pt idx="1238">
                  <c:v>0.99141769999999996</c:v>
                </c:pt>
                <c:pt idx="1239">
                  <c:v>0.99163849999999998</c:v>
                </c:pt>
                <c:pt idx="1240">
                  <c:v>0.99200770000000005</c:v>
                </c:pt>
                <c:pt idx="1241">
                  <c:v>0.99240799999999996</c:v>
                </c:pt>
                <c:pt idx="1242">
                  <c:v>0.99280330000000006</c:v>
                </c:pt>
                <c:pt idx="1243">
                  <c:v>0.99313680000000004</c:v>
                </c:pt>
                <c:pt idx="1244">
                  <c:v>0.99340439999999997</c:v>
                </c:pt>
                <c:pt idx="1245">
                  <c:v>0.99360749999999998</c:v>
                </c:pt>
                <c:pt idx="1246">
                  <c:v>0.99375369999999996</c:v>
                </c:pt>
                <c:pt idx="1247">
                  <c:v>0.99385239999999997</c:v>
                </c:pt>
                <c:pt idx="1248">
                  <c:v>0.99391220000000002</c:v>
                </c:pt>
                <c:pt idx="1249">
                  <c:v>0.99394289999999996</c:v>
                </c:pt>
                <c:pt idx="1250">
                  <c:v>0.99395299999999998</c:v>
                </c:pt>
                <c:pt idx="1251">
                  <c:v>0.99395089999999997</c:v>
                </c:pt>
                <c:pt idx="1252">
                  <c:v>0.99394260000000001</c:v>
                </c:pt>
                <c:pt idx="1253">
                  <c:v>0.99393390000000004</c:v>
                </c:pt>
                <c:pt idx="1254">
                  <c:v>0.9939268</c:v>
                </c:pt>
                <c:pt idx="1255">
                  <c:v>0.99392340000000001</c:v>
                </c:pt>
                <c:pt idx="1256">
                  <c:v>0.9939249</c:v>
                </c:pt>
                <c:pt idx="1257">
                  <c:v>0.99393089999999995</c:v>
                </c:pt>
                <c:pt idx="1258">
                  <c:v>0.99393790000000004</c:v>
                </c:pt>
                <c:pt idx="1259">
                  <c:v>0.99394459999999996</c:v>
                </c:pt>
                <c:pt idx="1260">
                  <c:v>0.99394939999999998</c:v>
                </c:pt>
                <c:pt idx="1261">
                  <c:v>0.99395299999999998</c:v>
                </c:pt>
                <c:pt idx="1262">
                  <c:v>0.99395540000000004</c:v>
                </c:pt>
                <c:pt idx="1263">
                  <c:v>0.99395639999999996</c:v>
                </c:pt>
                <c:pt idx="1264">
                  <c:v>0.99396510000000005</c:v>
                </c:pt>
                <c:pt idx="1265">
                  <c:v>0.99400409999999995</c:v>
                </c:pt>
                <c:pt idx="1266">
                  <c:v>0.99409610000000004</c:v>
                </c:pt>
                <c:pt idx="1267">
                  <c:v>0.99430510000000005</c:v>
                </c:pt>
                <c:pt idx="1268">
                  <c:v>0.99455990000000005</c:v>
                </c:pt>
                <c:pt idx="1269">
                  <c:v>0.99482130000000002</c:v>
                </c:pt>
                <c:pt idx="1270">
                  <c:v>0.99506530000000004</c:v>
                </c:pt>
                <c:pt idx="1271">
                  <c:v>0.99527109999999996</c:v>
                </c:pt>
                <c:pt idx="1272">
                  <c:v>0.99543360000000003</c:v>
                </c:pt>
                <c:pt idx="1273">
                  <c:v>0.99555749999999998</c:v>
                </c:pt>
                <c:pt idx="1274">
                  <c:v>0.99564759999999997</c:v>
                </c:pt>
                <c:pt idx="1275">
                  <c:v>0.99570999999999998</c:v>
                </c:pt>
                <c:pt idx="1276">
                  <c:v>0.9957511</c:v>
                </c:pt>
                <c:pt idx="1277">
                  <c:v>0.99577590000000005</c:v>
                </c:pt>
                <c:pt idx="1278">
                  <c:v>0.99578880000000003</c:v>
                </c:pt>
                <c:pt idx="1279">
                  <c:v>0.99579099999999998</c:v>
                </c:pt>
                <c:pt idx="1280">
                  <c:v>0.99578710000000004</c:v>
                </c:pt>
                <c:pt idx="1281">
                  <c:v>0.99578089999999997</c:v>
                </c:pt>
                <c:pt idx="1282">
                  <c:v>0.99577360000000004</c:v>
                </c:pt>
                <c:pt idx="1283">
                  <c:v>0.99576790000000004</c:v>
                </c:pt>
                <c:pt idx="1284">
                  <c:v>0.99576180000000003</c:v>
                </c:pt>
                <c:pt idx="1285">
                  <c:v>0.99575659999999999</c:v>
                </c:pt>
                <c:pt idx="1286">
                  <c:v>0.99575250000000004</c:v>
                </c:pt>
                <c:pt idx="1287">
                  <c:v>0.99574969999999996</c:v>
                </c:pt>
                <c:pt idx="1288">
                  <c:v>0.99574969999999996</c:v>
                </c:pt>
                <c:pt idx="1289">
                  <c:v>0.99577090000000001</c:v>
                </c:pt>
                <c:pt idx="1290">
                  <c:v>0.99595089999999997</c:v>
                </c:pt>
                <c:pt idx="1291">
                  <c:v>0.99624579999999996</c:v>
                </c:pt>
                <c:pt idx="1292">
                  <c:v>0.9965484</c:v>
                </c:pt>
                <c:pt idx="1293">
                  <c:v>0.99678849999999997</c:v>
                </c:pt>
                <c:pt idx="1294">
                  <c:v>0.99696470000000004</c:v>
                </c:pt>
                <c:pt idx="1295">
                  <c:v>0.99708609999999998</c:v>
                </c:pt>
                <c:pt idx="1296">
                  <c:v>0.99715969999999998</c:v>
                </c:pt>
                <c:pt idx="1297">
                  <c:v>0.99719610000000003</c:v>
                </c:pt>
                <c:pt idx="1298">
                  <c:v>0.99720470000000005</c:v>
                </c:pt>
                <c:pt idx="1299">
                  <c:v>0.99719650000000004</c:v>
                </c:pt>
                <c:pt idx="1300">
                  <c:v>0.99718249999999997</c:v>
                </c:pt>
                <c:pt idx="1301">
                  <c:v>0.99716780000000005</c:v>
                </c:pt>
                <c:pt idx="1302">
                  <c:v>0.99715500000000001</c:v>
                </c:pt>
                <c:pt idx="1303">
                  <c:v>0.99714539999999996</c:v>
                </c:pt>
                <c:pt idx="1304">
                  <c:v>0.997139</c:v>
                </c:pt>
                <c:pt idx="1305">
                  <c:v>0.99713560000000001</c:v>
                </c:pt>
                <c:pt idx="1306">
                  <c:v>0.99713609999999997</c:v>
                </c:pt>
                <c:pt idx="1307">
                  <c:v>0.99713980000000002</c:v>
                </c:pt>
                <c:pt idx="1308">
                  <c:v>0.99714499999999995</c:v>
                </c:pt>
                <c:pt idx="1309">
                  <c:v>0.99716349999999998</c:v>
                </c:pt>
                <c:pt idx="1310">
                  <c:v>0.99716559999999999</c:v>
                </c:pt>
                <c:pt idx="1311">
                  <c:v>0.99716839999999995</c:v>
                </c:pt>
                <c:pt idx="1312">
                  <c:v>0.99717029999999995</c:v>
                </c:pt>
                <c:pt idx="1313">
                  <c:v>0.99717020000000001</c:v>
                </c:pt>
                <c:pt idx="1314">
                  <c:v>0.9971698</c:v>
                </c:pt>
                <c:pt idx="1315">
                  <c:v>0.99716740000000004</c:v>
                </c:pt>
                <c:pt idx="1316">
                  <c:v>0.99716749999999998</c:v>
                </c:pt>
                <c:pt idx="1317">
                  <c:v>0.99718549999999995</c:v>
                </c:pt>
                <c:pt idx="1318">
                  <c:v>0.99727100000000002</c:v>
                </c:pt>
                <c:pt idx="1319">
                  <c:v>0.99741769999999996</c:v>
                </c:pt>
                <c:pt idx="1320">
                  <c:v>0.99759220000000004</c:v>
                </c:pt>
                <c:pt idx="1321">
                  <c:v>0.99775930000000002</c:v>
                </c:pt>
                <c:pt idx="1322">
                  <c:v>0.99790100000000004</c:v>
                </c:pt>
                <c:pt idx="1323">
                  <c:v>0.99800719999999998</c:v>
                </c:pt>
                <c:pt idx="1324">
                  <c:v>0.99808229999999998</c:v>
                </c:pt>
                <c:pt idx="1325">
                  <c:v>0.99813269999999998</c:v>
                </c:pt>
                <c:pt idx="1326">
                  <c:v>0.99816470000000002</c:v>
                </c:pt>
                <c:pt idx="1327">
                  <c:v>0.9981833</c:v>
                </c:pt>
                <c:pt idx="1328">
                  <c:v>0.99819170000000002</c:v>
                </c:pt>
                <c:pt idx="1329">
                  <c:v>0.99819190000000002</c:v>
                </c:pt>
                <c:pt idx="1330">
                  <c:v>0.99818750000000001</c:v>
                </c:pt>
                <c:pt idx="1331">
                  <c:v>0.99820109999999995</c:v>
                </c:pt>
                <c:pt idx="1332">
                  <c:v>0.9981989</c:v>
                </c:pt>
                <c:pt idx="1333">
                  <c:v>0.99819429999999998</c:v>
                </c:pt>
                <c:pt idx="1334">
                  <c:v>0.99819060000000004</c:v>
                </c:pt>
                <c:pt idx="1335">
                  <c:v>0.9981873</c:v>
                </c:pt>
                <c:pt idx="1336">
                  <c:v>0.99818450000000003</c:v>
                </c:pt>
                <c:pt idx="1337">
                  <c:v>0.99818280000000004</c:v>
                </c:pt>
                <c:pt idx="1338">
                  <c:v>0.99818209999999996</c:v>
                </c:pt>
                <c:pt idx="1339">
                  <c:v>0.99818450000000003</c:v>
                </c:pt>
                <c:pt idx="1340">
                  <c:v>0.99820070000000005</c:v>
                </c:pt>
                <c:pt idx="1341">
                  <c:v>0.99832290000000001</c:v>
                </c:pt>
                <c:pt idx="1342">
                  <c:v>0.99854169999999998</c:v>
                </c:pt>
                <c:pt idx="1343">
                  <c:v>0.99872850000000002</c:v>
                </c:pt>
                <c:pt idx="1344">
                  <c:v>0.99884790000000001</c:v>
                </c:pt>
                <c:pt idx="1345">
                  <c:v>0.9989114</c:v>
                </c:pt>
                <c:pt idx="1346">
                  <c:v>0.99893500000000002</c:v>
                </c:pt>
                <c:pt idx="1347">
                  <c:v>0.99893189999999998</c:v>
                </c:pt>
                <c:pt idx="1348">
                  <c:v>0.99891839999999998</c:v>
                </c:pt>
                <c:pt idx="1349">
                  <c:v>0.99890190000000001</c:v>
                </c:pt>
                <c:pt idx="1350">
                  <c:v>0.99888639999999995</c:v>
                </c:pt>
                <c:pt idx="1351">
                  <c:v>0.99887349999999997</c:v>
                </c:pt>
                <c:pt idx="1352">
                  <c:v>0.99886319999999995</c:v>
                </c:pt>
                <c:pt idx="1353">
                  <c:v>0.99885559999999995</c:v>
                </c:pt>
                <c:pt idx="1354">
                  <c:v>0.99885049999999997</c:v>
                </c:pt>
                <c:pt idx="1355">
                  <c:v>0.99884799999999996</c:v>
                </c:pt>
                <c:pt idx="1356">
                  <c:v>0.99884830000000002</c:v>
                </c:pt>
                <c:pt idx="1357">
                  <c:v>0.9988515</c:v>
                </c:pt>
                <c:pt idx="1358">
                  <c:v>0.99888710000000003</c:v>
                </c:pt>
                <c:pt idx="1359">
                  <c:v>0.99889570000000005</c:v>
                </c:pt>
                <c:pt idx="1360">
                  <c:v>0.99889760000000005</c:v>
                </c:pt>
                <c:pt idx="1361">
                  <c:v>0.99889899999999998</c:v>
                </c:pt>
                <c:pt idx="1362">
                  <c:v>0.99889989999999995</c:v>
                </c:pt>
                <c:pt idx="1363">
                  <c:v>0.99890000000000001</c:v>
                </c:pt>
                <c:pt idx="1364">
                  <c:v>0.9988996</c:v>
                </c:pt>
                <c:pt idx="1365">
                  <c:v>0.99889850000000002</c:v>
                </c:pt>
                <c:pt idx="1366">
                  <c:v>0.99889629999999996</c:v>
                </c:pt>
                <c:pt idx="1367">
                  <c:v>0.99889249999999996</c:v>
                </c:pt>
                <c:pt idx="1368">
                  <c:v>0.99888829999999995</c:v>
                </c:pt>
                <c:pt idx="1369">
                  <c:v>0.99890069999999997</c:v>
                </c:pt>
                <c:pt idx="1370">
                  <c:v>0.99894499999999997</c:v>
                </c:pt>
                <c:pt idx="1371">
                  <c:v>0.99900929999999999</c:v>
                </c:pt>
                <c:pt idx="1372">
                  <c:v>0.99909029999999999</c:v>
                </c:pt>
                <c:pt idx="1373">
                  <c:v>0.99916510000000003</c:v>
                </c:pt>
                <c:pt idx="1374">
                  <c:v>0.99922869999999997</c:v>
                </c:pt>
                <c:pt idx="1375">
                  <c:v>0.9992799</c:v>
                </c:pt>
                <c:pt idx="1376">
                  <c:v>0.99931760000000003</c:v>
                </c:pt>
                <c:pt idx="1377">
                  <c:v>0.99934149999999999</c:v>
                </c:pt>
                <c:pt idx="1378">
                  <c:v>0.99935289999999999</c:v>
                </c:pt>
                <c:pt idx="1379">
                  <c:v>0.99935309999999999</c:v>
                </c:pt>
                <c:pt idx="1380">
                  <c:v>0.99935490000000005</c:v>
                </c:pt>
                <c:pt idx="1381">
                  <c:v>0.99935249999999998</c:v>
                </c:pt>
                <c:pt idx="1382">
                  <c:v>0.99934889999999998</c:v>
                </c:pt>
                <c:pt idx="1383">
                  <c:v>0.99934619999999996</c:v>
                </c:pt>
                <c:pt idx="1384">
                  <c:v>0.99934350000000005</c:v>
                </c:pt>
                <c:pt idx="1385">
                  <c:v>0.99934109999999998</c:v>
                </c:pt>
                <c:pt idx="1386">
                  <c:v>0.99933910000000004</c:v>
                </c:pt>
                <c:pt idx="1387">
                  <c:v>0.99933740000000004</c:v>
                </c:pt>
                <c:pt idx="1388">
                  <c:v>0.99933629999999996</c:v>
                </c:pt>
                <c:pt idx="1389">
                  <c:v>0.99933680000000003</c:v>
                </c:pt>
                <c:pt idx="1390">
                  <c:v>0.99933899999999998</c:v>
                </c:pt>
                <c:pt idx="1391">
                  <c:v>0.99934920000000005</c:v>
                </c:pt>
                <c:pt idx="1392">
                  <c:v>0.99943490000000001</c:v>
                </c:pt>
                <c:pt idx="1393">
                  <c:v>0.99955110000000003</c:v>
                </c:pt>
                <c:pt idx="1394">
                  <c:v>0.99964949999999997</c:v>
                </c:pt>
                <c:pt idx="1395">
                  <c:v>0.99968400000000002</c:v>
                </c:pt>
                <c:pt idx="1396">
                  <c:v>0.99968400000000002</c:v>
                </c:pt>
                <c:pt idx="1397">
                  <c:v>0.99967280000000003</c:v>
                </c:pt>
                <c:pt idx="1398">
                  <c:v>0.99965919999999997</c:v>
                </c:pt>
                <c:pt idx="1399">
                  <c:v>0.99964569999999997</c:v>
                </c:pt>
                <c:pt idx="1400">
                  <c:v>0.99963310000000005</c:v>
                </c:pt>
                <c:pt idx="1401">
                  <c:v>0.99962249999999997</c:v>
                </c:pt>
                <c:pt idx="1402">
                  <c:v>0.99961390000000006</c:v>
                </c:pt>
                <c:pt idx="1403">
                  <c:v>0.99960800000000005</c:v>
                </c:pt>
                <c:pt idx="1404">
                  <c:v>0.9996043</c:v>
                </c:pt>
                <c:pt idx="1405">
                  <c:v>0.99960369999999998</c:v>
                </c:pt>
                <c:pt idx="1406">
                  <c:v>0.99960459999999995</c:v>
                </c:pt>
                <c:pt idx="1407">
                  <c:v>0.99960680000000002</c:v>
                </c:pt>
                <c:pt idx="1408">
                  <c:v>0.99960990000000005</c:v>
                </c:pt>
                <c:pt idx="1409">
                  <c:v>0.99961219999999995</c:v>
                </c:pt>
                <c:pt idx="1410">
                  <c:v>0.99961449999999996</c:v>
                </c:pt>
                <c:pt idx="1411">
                  <c:v>0.99961699999999998</c:v>
                </c:pt>
                <c:pt idx="1412">
                  <c:v>0.99961949999999999</c:v>
                </c:pt>
                <c:pt idx="1413">
                  <c:v>0.99962150000000005</c:v>
                </c:pt>
                <c:pt idx="1414">
                  <c:v>0.99962240000000002</c:v>
                </c:pt>
                <c:pt idx="1415">
                  <c:v>0.9996218</c:v>
                </c:pt>
                <c:pt idx="1416">
                  <c:v>0.99961949999999999</c:v>
                </c:pt>
                <c:pt idx="1417">
                  <c:v>0.9996157</c:v>
                </c:pt>
                <c:pt idx="1418">
                  <c:v>0.99961109999999997</c:v>
                </c:pt>
                <c:pt idx="1419">
                  <c:v>0.99960610000000005</c:v>
                </c:pt>
                <c:pt idx="1420">
                  <c:v>0.99960230000000005</c:v>
                </c:pt>
                <c:pt idx="1421">
                  <c:v>0.99960039999999994</c:v>
                </c:pt>
                <c:pt idx="1422">
                  <c:v>0.99960680000000002</c:v>
                </c:pt>
                <c:pt idx="1423">
                  <c:v>0.9996197</c:v>
                </c:pt>
                <c:pt idx="1424">
                  <c:v>0.99963440000000003</c:v>
                </c:pt>
                <c:pt idx="1425">
                  <c:v>0.9996486</c:v>
                </c:pt>
                <c:pt idx="1426">
                  <c:v>0.99965910000000002</c:v>
                </c:pt>
                <c:pt idx="1427">
                  <c:v>0.99966029999999995</c:v>
                </c:pt>
                <c:pt idx="1428">
                  <c:v>0.99965660000000001</c:v>
                </c:pt>
                <c:pt idx="1429">
                  <c:v>0.99965409999999999</c:v>
                </c:pt>
                <c:pt idx="1430">
                  <c:v>0.99965110000000001</c:v>
                </c:pt>
                <c:pt idx="1431">
                  <c:v>0.99964839999999999</c:v>
                </c:pt>
                <c:pt idx="1432">
                  <c:v>0.9996467</c:v>
                </c:pt>
                <c:pt idx="1433">
                  <c:v>0.99964489999999995</c:v>
                </c:pt>
                <c:pt idx="1434">
                  <c:v>0.99964280000000005</c:v>
                </c:pt>
                <c:pt idx="1435">
                  <c:v>0.9996408</c:v>
                </c:pt>
                <c:pt idx="1436">
                  <c:v>0.99963919999999995</c:v>
                </c:pt>
                <c:pt idx="1437">
                  <c:v>0.99963740000000001</c:v>
                </c:pt>
                <c:pt idx="1438">
                  <c:v>0.99963619999999997</c:v>
                </c:pt>
                <c:pt idx="1439">
                  <c:v>0.99963659999999999</c:v>
                </c:pt>
                <c:pt idx="1440">
                  <c:v>0.99963950000000001</c:v>
                </c:pt>
                <c:pt idx="1441">
                  <c:v>0.99964350000000002</c:v>
                </c:pt>
                <c:pt idx="1442">
                  <c:v>0.99965170000000003</c:v>
                </c:pt>
                <c:pt idx="1443">
                  <c:v>0.99969149999999996</c:v>
                </c:pt>
                <c:pt idx="1444">
                  <c:v>0.99967550000000005</c:v>
                </c:pt>
                <c:pt idx="1445">
                  <c:v>0.99964850000000005</c:v>
                </c:pt>
                <c:pt idx="1446">
                  <c:v>0.9996157</c:v>
                </c:pt>
                <c:pt idx="1447">
                  <c:v>0.99958930000000001</c:v>
                </c:pt>
                <c:pt idx="1448">
                  <c:v>0.99967379999999995</c:v>
                </c:pt>
                <c:pt idx="1449">
                  <c:v>0.99977899999999997</c:v>
                </c:pt>
                <c:pt idx="1450">
                  <c:v>1.001026</c:v>
                </c:pt>
                <c:pt idx="1451">
                  <c:v>1.000964</c:v>
                </c:pt>
                <c:pt idx="1452">
                  <c:v>1.0010600000000001</c:v>
                </c:pt>
                <c:pt idx="1453">
                  <c:v>1.0010060000000001</c:v>
                </c:pt>
                <c:pt idx="1454">
                  <c:v>1.001185</c:v>
                </c:pt>
                <c:pt idx="1455">
                  <c:v>1.000486</c:v>
                </c:pt>
                <c:pt idx="1456">
                  <c:v>1.000699</c:v>
                </c:pt>
                <c:pt idx="1457">
                  <c:v>1.001412</c:v>
                </c:pt>
                <c:pt idx="1458">
                  <c:v>1.000815</c:v>
                </c:pt>
                <c:pt idx="1459">
                  <c:v>1.0010380000000001</c:v>
                </c:pt>
                <c:pt idx="1460">
                  <c:v>1.001126</c:v>
                </c:pt>
                <c:pt idx="1461">
                  <c:v>1.0009049999999999</c:v>
                </c:pt>
                <c:pt idx="1462">
                  <c:v>1.0010699999999999</c:v>
                </c:pt>
                <c:pt idx="1463">
                  <c:v>1.0010289999999999</c:v>
                </c:pt>
                <c:pt idx="1464">
                  <c:v>1.0010680000000001</c:v>
                </c:pt>
                <c:pt idx="1465">
                  <c:v>1.0011209999999999</c:v>
                </c:pt>
                <c:pt idx="1466">
                  <c:v>1.001158</c:v>
                </c:pt>
                <c:pt idx="1467">
                  <c:v>1.001241</c:v>
                </c:pt>
                <c:pt idx="1468">
                  <c:v>1.0012030000000001</c:v>
                </c:pt>
                <c:pt idx="1469">
                  <c:v>1.0011749999999999</c:v>
                </c:pt>
                <c:pt idx="1470">
                  <c:v>1.001322</c:v>
                </c:pt>
                <c:pt idx="1471">
                  <c:v>1.001212</c:v>
                </c:pt>
                <c:pt idx="1472">
                  <c:v>1.0011920000000001</c:v>
                </c:pt>
                <c:pt idx="1473">
                  <c:v>1.0012529999999999</c:v>
                </c:pt>
                <c:pt idx="1474">
                  <c:v>1.0011589999999999</c:v>
                </c:pt>
                <c:pt idx="1475">
                  <c:v>1.0012019999999999</c:v>
                </c:pt>
                <c:pt idx="1476">
                  <c:v>1.0011969999999999</c:v>
                </c:pt>
                <c:pt idx="1477">
                  <c:v>1.0011699999999999</c:v>
                </c:pt>
                <c:pt idx="1478">
                  <c:v>1.0012319999999999</c:v>
                </c:pt>
                <c:pt idx="1479">
                  <c:v>1.001206</c:v>
                </c:pt>
                <c:pt idx="1480">
                  <c:v>1.0011890000000001</c:v>
                </c:pt>
                <c:pt idx="1481">
                  <c:v>1.001258</c:v>
                </c:pt>
                <c:pt idx="1482">
                  <c:v>1.001269</c:v>
                </c:pt>
                <c:pt idx="1483">
                  <c:v>1.001263</c:v>
                </c:pt>
                <c:pt idx="1484">
                  <c:v>1.867332</c:v>
                </c:pt>
                <c:pt idx="1485">
                  <c:v>1.867588</c:v>
                </c:pt>
                <c:pt idx="1486">
                  <c:v>1.8685590000000001</c:v>
                </c:pt>
                <c:pt idx="1487">
                  <c:v>1.8681049999999999</c:v>
                </c:pt>
                <c:pt idx="1488">
                  <c:v>1.8678920000000001</c:v>
                </c:pt>
                <c:pt idx="1489">
                  <c:v>1.8683380000000001</c:v>
                </c:pt>
                <c:pt idx="1490">
                  <c:v>1.868214</c:v>
                </c:pt>
                <c:pt idx="1491">
                  <c:v>1.867524</c:v>
                </c:pt>
                <c:pt idx="1492">
                  <c:v>1.867869</c:v>
                </c:pt>
                <c:pt idx="1493">
                  <c:v>1.8685769999999999</c:v>
                </c:pt>
                <c:pt idx="1494">
                  <c:v>1.868358</c:v>
                </c:pt>
                <c:pt idx="1495">
                  <c:v>1.8681589999999999</c:v>
                </c:pt>
                <c:pt idx="1496">
                  <c:v>1.868411</c:v>
                </c:pt>
                <c:pt idx="1497">
                  <c:v>1.8683959999999999</c:v>
                </c:pt>
                <c:pt idx="1498">
                  <c:v>1.8684019999999999</c:v>
                </c:pt>
                <c:pt idx="1499">
                  <c:v>1.8684270000000001</c:v>
                </c:pt>
                <c:pt idx="1500">
                  <c:v>1.868417</c:v>
                </c:pt>
                <c:pt idx="1501">
                  <c:v>1.86839</c:v>
                </c:pt>
                <c:pt idx="1502">
                  <c:v>1.868436</c:v>
                </c:pt>
                <c:pt idx="1503">
                  <c:v>1.8684369999999999</c:v>
                </c:pt>
                <c:pt idx="1504">
                  <c:v>1.868414</c:v>
                </c:pt>
                <c:pt idx="1505">
                  <c:v>1.868436</c:v>
                </c:pt>
                <c:pt idx="1506">
                  <c:v>1.86843</c:v>
                </c:pt>
                <c:pt idx="1507">
                  <c:v>1.868428</c:v>
                </c:pt>
                <c:pt idx="1508">
                  <c:v>1.8685350000000001</c:v>
                </c:pt>
                <c:pt idx="1509">
                  <c:v>1.868306</c:v>
                </c:pt>
                <c:pt idx="1510">
                  <c:v>1.868525</c:v>
                </c:pt>
                <c:pt idx="1511">
                  <c:v>1.8686469999999999</c:v>
                </c:pt>
                <c:pt idx="1512">
                  <c:v>1.8683080000000001</c:v>
                </c:pt>
                <c:pt idx="1513">
                  <c:v>1.8699490000000001</c:v>
                </c:pt>
                <c:pt idx="1514">
                  <c:v>1.869875</c:v>
                </c:pt>
                <c:pt idx="1515">
                  <c:v>1.8698109999999999</c:v>
                </c:pt>
                <c:pt idx="1516">
                  <c:v>1.86998</c:v>
                </c:pt>
                <c:pt idx="1517">
                  <c:v>1.8699220000000001</c:v>
                </c:pt>
                <c:pt idx="1518">
                  <c:v>1.86998</c:v>
                </c:pt>
                <c:pt idx="1519">
                  <c:v>1.86999</c:v>
                </c:pt>
                <c:pt idx="1520">
                  <c:v>1.869972</c:v>
                </c:pt>
                <c:pt idx="1521">
                  <c:v>1.8699699999999999</c:v>
                </c:pt>
                <c:pt idx="1522">
                  <c:v>1.8699669999999999</c:v>
                </c:pt>
                <c:pt idx="1523">
                  <c:v>1.8699589999999999</c:v>
                </c:pt>
                <c:pt idx="1524">
                  <c:v>1.8699509999999999</c:v>
                </c:pt>
                <c:pt idx="1525">
                  <c:v>1.8699490000000001</c:v>
                </c:pt>
                <c:pt idx="1526">
                  <c:v>1.8699520000000001</c:v>
                </c:pt>
                <c:pt idx="1527">
                  <c:v>1.8699619999999999</c:v>
                </c:pt>
                <c:pt idx="1528">
                  <c:v>1.8699600000000001</c:v>
                </c:pt>
                <c:pt idx="1529">
                  <c:v>1.8699440000000001</c:v>
                </c:pt>
                <c:pt idx="1530">
                  <c:v>1.869939</c:v>
                </c:pt>
                <c:pt idx="1531">
                  <c:v>1.8699589999999999</c:v>
                </c:pt>
                <c:pt idx="1532">
                  <c:v>1.869969</c:v>
                </c:pt>
                <c:pt idx="1533">
                  <c:v>1.8699539999999999</c:v>
                </c:pt>
                <c:pt idx="1534">
                  <c:v>1.8699380000000001</c:v>
                </c:pt>
                <c:pt idx="1535">
                  <c:v>1.869936</c:v>
                </c:pt>
                <c:pt idx="1536">
                  <c:v>1.8699399999999999</c:v>
                </c:pt>
                <c:pt idx="1537">
                  <c:v>1.8699410000000001</c:v>
                </c:pt>
                <c:pt idx="1538">
                  <c:v>1.869945</c:v>
                </c:pt>
                <c:pt idx="1539">
                  <c:v>1.8699539999999999</c:v>
                </c:pt>
                <c:pt idx="1540">
                  <c:v>1.8699030000000001</c:v>
                </c:pt>
                <c:pt idx="1541">
                  <c:v>1.870112</c:v>
                </c:pt>
                <c:pt idx="1542">
                  <c:v>1.869845</c:v>
                </c:pt>
                <c:pt idx="1543">
                  <c:v>1.869904</c:v>
                </c:pt>
                <c:pt idx="1544">
                  <c:v>1.8703449999999999</c:v>
                </c:pt>
                <c:pt idx="1545">
                  <c:v>1.8700239999999999</c:v>
                </c:pt>
                <c:pt idx="1546">
                  <c:v>1.870023</c:v>
                </c:pt>
                <c:pt idx="1547">
                  <c:v>1.870188</c:v>
                </c:pt>
                <c:pt idx="1548">
                  <c:v>1.8700079999999999</c:v>
                </c:pt>
                <c:pt idx="1549">
                  <c:v>1.86985</c:v>
                </c:pt>
                <c:pt idx="1550">
                  <c:v>1.8699589999999999</c:v>
                </c:pt>
                <c:pt idx="1551">
                  <c:v>1.870112</c:v>
                </c:pt>
                <c:pt idx="1552">
                  <c:v>1.8700870000000001</c:v>
                </c:pt>
                <c:pt idx="1553">
                  <c:v>1.8700650000000001</c:v>
                </c:pt>
                <c:pt idx="1554">
                  <c:v>1.870123</c:v>
                </c:pt>
                <c:pt idx="1555">
                  <c:v>1.870069</c:v>
                </c:pt>
                <c:pt idx="1556">
                  <c:v>1.869893</c:v>
                </c:pt>
                <c:pt idx="1557">
                  <c:v>1.869909</c:v>
                </c:pt>
                <c:pt idx="1558">
                  <c:v>1.87026</c:v>
                </c:pt>
                <c:pt idx="1559">
                  <c:v>1.8701639999999999</c:v>
                </c:pt>
                <c:pt idx="1560">
                  <c:v>1.8699950000000001</c:v>
                </c:pt>
                <c:pt idx="1561">
                  <c:v>1.870117</c:v>
                </c:pt>
                <c:pt idx="1562">
                  <c:v>1.8701080000000001</c:v>
                </c:pt>
                <c:pt idx="1563">
                  <c:v>1.8700669999999999</c:v>
                </c:pt>
                <c:pt idx="1564">
                  <c:v>1.8701209999999999</c:v>
                </c:pt>
                <c:pt idx="1565">
                  <c:v>1.870085</c:v>
                </c:pt>
                <c:pt idx="1566">
                  <c:v>1.8700749999999999</c:v>
                </c:pt>
                <c:pt idx="1567">
                  <c:v>1.8701019999999999</c:v>
                </c:pt>
                <c:pt idx="1568">
                  <c:v>1.8700810000000001</c:v>
                </c:pt>
                <c:pt idx="1569">
                  <c:v>1.8700840000000001</c:v>
                </c:pt>
                <c:pt idx="1570">
                  <c:v>1.8701099999999999</c:v>
                </c:pt>
                <c:pt idx="1571">
                  <c:v>1.870107</c:v>
                </c:pt>
                <c:pt idx="1572">
                  <c:v>1.870117</c:v>
                </c:pt>
                <c:pt idx="1573">
                  <c:v>1.870125</c:v>
                </c:pt>
                <c:pt idx="1574">
                  <c:v>1.8701099999999999</c:v>
                </c:pt>
                <c:pt idx="1575">
                  <c:v>1.87012</c:v>
                </c:pt>
                <c:pt idx="1576">
                  <c:v>1.8701110000000001</c:v>
                </c:pt>
                <c:pt idx="1577">
                  <c:v>1.870107</c:v>
                </c:pt>
                <c:pt idx="1578">
                  <c:v>1.8702080000000001</c:v>
                </c:pt>
                <c:pt idx="1579">
                  <c:v>1.8703240000000001</c:v>
                </c:pt>
                <c:pt idx="1580">
                  <c:v>1.870277</c:v>
                </c:pt>
                <c:pt idx="1581">
                  <c:v>1.870214</c:v>
                </c:pt>
                <c:pt idx="1582">
                  <c:v>1.8701890000000001</c:v>
                </c:pt>
                <c:pt idx="1583">
                  <c:v>1.8702939999999999</c:v>
                </c:pt>
                <c:pt idx="1584">
                  <c:v>1.8702859999999999</c:v>
                </c:pt>
                <c:pt idx="1585">
                  <c:v>1.8702300000000001</c:v>
                </c:pt>
                <c:pt idx="1586">
                  <c:v>1.870287</c:v>
                </c:pt>
                <c:pt idx="1587">
                  <c:v>1.8702909999999999</c:v>
                </c:pt>
                <c:pt idx="1588">
                  <c:v>1.870274</c:v>
                </c:pt>
                <c:pt idx="1589">
                  <c:v>1.870287</c:v>
                </c:pt>
                <c:pt idx="1590">
                  <c:v>1.870274</c:v>
                </c:pt>
                <c:pt idx="1591">
                  <c:v>1.8702749999999999</c:v>
                </c:pt>
                <c:pt idx="1592">
                  <c:v>1.870285</c:v>
                </c:pt>
                <c:pt idx="1593">
                  <c:v>1.8702810000000001</c:v>
                </c:pt>
                <c:pt idx="1594">
                  <c:v>1.8702859999999999</c:v>
                </c:pt>
                <c:pt idx="1595">
                  <c:v>1.870312</c:v>
                </c:pt>
                <c:pt idx="1596">
                  <c:v>1.8703160000000001</c:v>
                </c:pt>
                <c:pt idx="1597">
                  <c:v>1.8703160000000001</c:v>
                </c:pt>
                <c:pt idx="1598">
                  <c:v>1.8703320000000001</c:v>
                </c:pt>
                <c:pt idx="1599">
                  <c:v>1.870323</c:v>
                </c:pt>
                <c:pt idx="1600">
                  <c:v>1.8702920000000001</c:v>
                </c:pt>
                <c:pt idx="1601">
                  <c:v>1.870215</c:v>
                </c:pt>
                <c:pt idx="1602">
                  <c:v>1.870244</c:v>
                </c:pt>
                <c:pt idx="1603">
                  <c:v>1.8704810000000001</c:v>
                </c:pt>
                <c:pt idx="1604">
                  <c:v>1.870439</c:v>
                </c:pt>
                <c:pt idx="1605">
                  <c:v>1.870271</c:v>
                </c:pt>
                <c:pt idx="1606">
                  <c:v>1.8704730000000001</c:v>
                </c:pt>
                <c:pt idx="1607">
                  <c:v>1.870511</c:v>
                </c:pt>
                <c:pt idx="1608">
                  <c:v>1.870376</c:v>
                </c:pt>
                <c:pt idx="1609">
                  <c:v>1.8704620000000001</c:v>
                </c:pt>
                <c:pt idx="1610">
                  <c:v>1.870495</c:v>
                </c:pt>
                <c:pt idx="1611">
                  <c:v>1.870762</c:v>
                </c:pt>
                <c:pt idx="1612">
                  <c:v>1.8707720000000001</c:v>
                </c:pt>
                <c:pt idx="1613">
                  <c:v>1.8704559999999999</c:v>
                </c:pt>
                <c:pt idx="1614">
                  <c:v>1.8706119999999999</c:v>
                </c:pt>
                <c:pt idx="1615">
                  <c:v>1.8706449999999999</c:v>
                </c:pt>
                <c:pt idx="1616">
                  <c:v>1.8706640000000001</c:v>
                </c:pt>
                <c:pt idx="1617">
                  <c:v>1.8706160000000001</c:v>
                </c:pt>
                <c:pt idx="1618">
                  <c:v>1.8705879999999999</c:v>
                </c:pt>
                <c:pt idx="1619">
                  <c:v>1.8706309999999999</c:v>
                </c:pt>
                <c:pt idx="1620">
                  <c:v>1.870598</c:v>
                </c:pt>
                <c:pt idx="1621">
                  <c:v>1.8706160000000001</c:v>
                </c:pt>
                <c:pt idx="1622">
                  <c:v>1.8706130000000001</c:v>
                </c:pt>
                <c:pt idx="1623">
                  <c:v>1.870611</c:v>
                </c:pt>
                <c:pt idx="1624">
                  <c:v>1.870603</c:v>
                </c:pt>
                <c:pt idx="1625">
                  <c:v>1.8705879999999999</c:v>
                </c:pt>
                <c:pt idx="1626">
                  <c:v>1.870676</c:v>
                </c:pt>
                <c:pt idx="1627">
                  <c:v>1.871902</c:v>
                </c:pt>
                <c:pt idx="1628">
                  <c:v>1.8718030000000001</c:v>
                </c:pt>
                <c:pt idx="1629">
                  <c:v>1.8719079999999999</c:v>
                </c:pt>
                <c:pt idx="1630">
                  <c:v>1.8719140000000001</c:v>
                </c:pt>
                <c:pt idx="1631">
                  <c:v>1.87185</c:v>
                </c:pt>
                <c:pt idx="1632">
                  <c:v>1.871875</c:v>
                </c:pt>
                <c:pt idx="1633">
                  <c:v>1.87185</c:v>
                </c:pt>
                <c:pt idx="1634">
                  <c:v>1.8718680000000001</c:v>
                </c:pt>
                <c:pt idx="1635">
                  <c:v>1.871961</c:v>
                </c:pt>
                <c:pt idx="1636">
                  <c:v>1.871999</c:v>
                </c:pt>
                <c:pt idx="1637">
                  <c:v>1.872063</c:v>
                </c:pt>
                <c:pt idx="1638">
                  <c:v>1.872117</c:v>
                </c:pt>
                <c:pt idx="1639">
                  <c:v>1.8720570000000001</c:v>
                </c:pt>
                <c:pt idx="1640">
                  <c:v>1.872064</c:v>
                </c:pt>
                <c:pt idx="1641">
                  <c:v>1.872063</c:v>
                </c:pt>
                <c:pt idx="1642">
                  <c:v>1.8720380000000001</c:v>
                </c:pt>
                <c:pt idx="1643">
                  <c:v>1.8720570000000001</c:v>
                </c:pt>
                <c:pt idx="1644">
                  <c:v>1.872039</c:v>
                </c:pt>
                <c:pt idx="1645">
                  <c:v>1.872028</c:v>
                </c:pt>
                <c:pt idx="1646">
                  <c:v>1.8720460000000001</c:v>
                </c:pt>
                <c:pt idx="1647">
                  <c:v>1.872052</c:v>
                </c:pt>
                <c:pt idx="1648">
                  <c:v>1.872053</c:v>
                </c:pt>
                <c:pt idx="1649">
                  <c:v>1.8720570000000001</c:v>
                </c:pt>
                <c:pt idx="1650">
                  <c:v>1.8720749999999999</c:v>
                </c:pt>
                <c:pt idx="1651">
                  <c:v>1.8720749999999999</c:v>
                </c:pt>
                <c:pt idx="1652">
                  <c:v>1.872047</c:v>
                </c:pt>
                <c:pt idx="1653">
                  <c:v>1.872037</c:v>
                </c:pt>
                <c:pt idx="1654">
                  <c:v>1.872044</c:v>
                </c:pt>
                <c:pt idx="1655">
                  <c:v>1.8720399999999999</c:v>
                </c:pt>
                <c:pt idx="1656">
                  <c:v>1.8720410000000001</c:v>
                </c:pt>
                <c:pt idx="1657">
                  <c:v>1.8720570000000001</c:v>
                </c:pt>
                <c:pt idx="1658">
                  <c:v>1.872058</c:v>
                </c:pt>
                <c:pt idx="1659">
                  <c:v>1.8720490000000001</c:v>
                </c:pt>
                <c:pt idx="1660">
                  <c:v>1.8720540000000001</c:v>
                </c:pt>
                <c:pt idx="1661">
                  <c:v>1.871955</c:v>
                </c:pt>
                <c:pt idx="1662">
                  <c:v>1.872004</c:v>
                </c:pt>
                <c:pt idx="1663">
                  <c:v>1.8720969999999999</c:v>
                </c:pt>
                <c:pt idx="1664">
                  <c:v>1.871907</c:v>
                </c:pt>
                <c:pt idx="1665">
                  <c:v>1.871864</c:v>
                </c:pt>
                <c:pt idx="1666">
                  <c:v>1.8717839999999999</c:v>
                </c:pt>
                <c:pt idx="1667">
                  <c:v>1.8717600000000001</c:v>
                </c:pt>
                <c:pt idx="1668">
                  <c:v>1.8720159999999999</c:v>
                </c:pt>
                <c:pt idx="1669">
                  <c:v>1.8718349999999999</c:v>
                </c:pt>
                <c:pt idx="1670">
                  <c:v>1.87165</c:v>
                </c:pt>
                <c:pt idx="1671">
                  <c:v>1.8717859999999999</c:v>
                </c:pt>
                <c:pt idx="1672">
                  <c:v>1.871731</c:v>
                </c:pt>
                <c:pt idx="1673">
                  <c:v>1.871758</c:v>
                </c:pt>
                <c:pt idx="1674">
                  <c:v>1.8718079999999999</c:v>
                </c:pt>
                <c:pt idx="1675">
                  <c:v>1.871726</c:v>
                </c:pt>
                <c:pt idx="1676">
                  <c:v>1.871732</c:v>
                </c:pt>
                <c:pt idx="1677">
                  <c:v>1.8717269999999999</c:v>
                </c:pt>
                <c:pt idx="1678">
                  <c:v>1.871718</c:v>
                </c:pt>
                <c:pt idx="1679">
                  <c:v>1.8717429999999999</c:v>
                </c:pt>
                <c:pt idx="1680">
                  <c:v>1.871745</c:v>
                </c:pt>
                <c:pt idx="1681">
                  <c:v>1.87174</c:v>
                </c:pt>
                <c:pt idx="1682">
                  <c:v>1.8717349999999999</c:v>
                </c:pt>
                <c:pt idx="1683">
                  <c:v>1.871734</c:v>
                </c:pt>
                <c:pt idx="1684">
                  <c:v>1.8717379999999999</c:v>
                </c:pt>
                <c:pt idx="1685">
                  <c:v>1.8717429999999999</c:v>
                </c:pt>
                <c:pt idx="1686">
                  <c:v>1.8717410000000001</c:v>
                </c:pt>
                <c:pt idx="1687">
                  <c:v>1.871732</c:v>
                </c:pt>
                <c:pt idx="1688">
                  <c:v>1.871731</c:v>
                </c:pt>
                <c:pt idx="1689">
                  <c:v>1.8717360000000001</c:v>
                </c:pt>
                <c:pt idx="1690">
                  <c:v>1.8717509999999999</c:v>
                </c:pt>
                <c:pt idx="1691">
                  <c:v>1.871764</c:v>
                </c:pt>
                <c:pt idx="1692">
                  <c:v>1.871775</c:v>
                </c:pt>
                <c:pt idx="1693">
                  <c:v>1.8717889999999999</c:v>
                </c:pt>
                <c:pt idx="1694">
                  <c:v>1.8717969999999999</c:v>
                </c:pt>
                <c:pt idx="1695">
                  <c:v>1.8717999999999999</c:v>
                </c:pt>
                <c:pt idx="1696">
                  <c:v>1.871801</c:v>
                </c:pt>
                <c:pt idx="1697">
                  <c:v>1.8717980000000001</c:v>
                </c:pt>
                <c:pt idx="1698">
                  <c:v>1.871794</c:v>
                </c:pt>
                <c:pt idx="1699">
                  <c:v>1.8717889999999999</c:v>
                </c:pt>
                <c:pt idx="1700">
                  <c:v>1.8717919999999999</c:v>
                </c:pt>
                <c:pt idx="1701">
                  <c:v>1.8718030000000001</c:v>
                </c:pt>
                <c:pt idx="1702">
                  <c:v>1.8718129999999999</c:v>
                </c:pt>
                <c:pt idx="1703">
                  <c:v>1.8718440000000001</c:v>
                </c:pt>
                <c:pt idx="1704">
                  <c:v>1.871855</c:v>
                </c:pt>
                <c:pt idx="1705">
                  <c:v>1.8718600000000001</c:v>
                </c:pt>
                <c:pt idx="1706">
                  <c:v>1.8718630000000001</c:v>
                </c:pt>
                <c:pt idx="1707">
                  <c:v>1.8718669999999999</c:v>
                </c:pt>
                <c:pt idx="1708">
                  <c:v>1.871869</c:v>
                </c:pt>
                <c:pt idx="1709">
                  <c:v>1.8718699999999999</c:v>
                </c:pt>
                <c:pt idx="1710">
                  <c:v>1.871872</c:v>
                </c:pt>
                <c:pt idx="1711">
                  <c:v>1.871872</c:v>
                </c:pt>
                <c:pt idx="1712">
                  <c:v>1.871869</c:v>
                </c:pt>
                <c:pt idx="1713">
                  <c:v>1.871864</c:v>
                </c:pt>
                <c:pt idx="1714">
                  <c:v>1.8718600000000001</c:v>
                </c:pt>
                <c:pt idx="1715">
                  <c:v>1.8718570000000001</c:v>
                </c:pt>
                <c:pt idx="1716">
                  <c:v>1.871856</c:v>
                </c:pt>
                <c:pt idx="1717">
                  <c:v>1.871855</c:v>
                </c:pt>
                <c:pt idx="1718">
                  <c:v>1.8718539999999999</c:v>
                </c:pt>
                <c:pt idx="1719">
                  <c:v>1.8718539999999999</c:v>
                </c:pt>
                <c:pt idx="1720">
                  <c:v>1.871856</c:v>
                </c:pt>
                <c:pt idx="1721">
                  <c:v>1.871858</c:v>
                </c:pt>
                <c:pt idx="1722">
                  <c:v>1.8718589999999999</c:v>
                </c:pt>
                <c:pt idx="1723">
                  <c:v>1.871858</c:v>
                </c:pt>
                <c:pt idx="1724">
                  <c:v>1.871855</c:v>
                </c:pt>
                <c:pt idx="1725">
                  <c:v>1.8718509999999999</c:v>
                </c:pt>
                <c:pt idx="1726">
                  <c:v>1.8718440000000001</c:v>
                </c:pt>
                <c:pt idx="1727">
                  <c:v>1.8718220000000001</c:v>
                </c:pt>
                <c:pt idx="1728">
                  <c:v>1.871829</c:v>
                </c:pt>
                <c:pt idx="1729">
                  <c:v>1.8718520000000001</c:v>
                </c:pt>
                <c:pt idx="1730">
                  <c:v>1.8718729999999999</c:v>
                </c:pt>
                <c:pt idx="1731">
                  <c:v>1.8718600000000001</c:v>
                </c:pt>
                <c:pt idx="1732">
                  <c:v>1.8718539999999999</c:v>
                </c:pt>
                <c:pt idx="1733">
                  <c:v>1.871866</c:v>
                </c:pt>
                <c:pt idx="1734">
                  <c:v>1.8718669999999999</c:v>
                </c:pt>
                <c:pt idx="1735">
                  <c:v>1.8718669999999999</c:v>
                </c:pt>
                <c:pt idx="1736">
                  <c:v>1.8718699999999999</c:v>
                </c:pt>
                <c:pt idx="1737">
                  <c:v>1.871875</c:v>
                </c:pt>
                <c:pt idx="1738">
                  <c:v>1.8718790000000001</c:v>
                </c:pt>
                <c:pt idx="1739">
                  <c:v>1.8718950000000001</c:v>
                </c:pt>
                <c:pt idx="1740">
                  <c:v>1.8729929999999999</c:v>
                </c:pt>
                <c:pt idx="1741">
                  <c:v>1.8729990000000001</c:v>
                </c:pt>
                <c:pt idx="1742">
                  <c:v>1.873005</c:v>
                </c:pt>
                <c:pt idx="1743">
                  <c:v>1.873008</c:v>
                </c:pt>
                <c:pt idx="1744">
                  <c:v>1.8730150000000001</c:v>
                </c:pt>
                <c:pt idx="1745">
                  <c:v>1.873014</c:v>
                </c:pt>
                <c:pt idx="1746">
                  <c:v>1.8730199999999999</c:v>
                </c:pt>
                <c:pt idx="1747">
                  <c:v>1.873043</c:v>
                </c:pt>
                <c:pt idx="1748">
                  <c:v>1.873057</c:v>
                </c:pt>
                <c:pt idx="1749">
                  <c:v>1.8730789999999999</c:v>
                </c:pt>
                <c:pt idx="1750">
                  <c:v>1.873075</c:v>
                </c:pt>
                <c:pt idx="1751">
                  <c:v>1.873065</c:v>
                </c:pt>
                <c:pt idx="1752">
                  <c:v>1.8730579999999999</c:v>
                </c:pt>
                <c:pt idx="1753">
                  <c:v>1.873054</c:v>
                </c:pt>
                <c:pt idx="1754">
                  <c:v>1.873048</c:v>
                </c:pt>
                <c:pt idx="1755">
                  <c:v>1.8730329999999999</c:v>
                </c:pt>
                <c:pt idx="1756">
                  <c:v>1.873021</c:v>
                </c:pt>
                <c:pt idx="1757">
                  <c:v>1.8730309999999999</c:v>
                </c:pt>
                <c:pt idx="1758">
                  <c:v>1.873048</c:v>
                </c:pt>
                <c:pt idx="1759">
                  <c:v>1.8730500000000001</c:v>
                </c:pt>
                <c:pt idx="1760">
                  <c:v>1.924542</c:v>
                </c:pt>
                <c:pt idx="1761">
                  <c:v>1.9245410000000001</c:v>
                </c:pt>
                <c:pt idx="1762">
                  <c:v>1.924539</c:v>
                </c:pt>
                <c:pt idx="1763">
                  <c:v>1.9245410000000001</c:v>
                </c:pt>
                <c:pt idx="1764">
                  <c:v>1.9245399999999999</c:v>
                </c:pt>
                <c:pt idx="1765">
                  <c:v>1.9245399999999999</c:v>
                </c:pt>
                <c:pt idx="1766">
                  <c:v>1.9245399999999999</c:v>
                </c:pt>
                <c:pt idx="1767">
                  <c:v>1.9245369999999999</c:v>
                </c:pt>
                <c:pt idx="1768">
                  <c:v>1.9245380000000001</c:v>
                </c:pt>
                <c:pt idx="1769">
                  <c:v>1.9245380000000001</c:v>
                </c:pt>
                <c:pt idx="1770">
                  <c:v>1.924539</c:v>
                </c:pt>
                <c:pt idx="1771">
                  <c:v>1.924539</c:v>
                </c:pt>
                <c:pt idx="1772">
                  <c:v>1.924539</c:v>
                </c:pt>
                <c:pt idx="1773">
                  <c:v>1.924539</c:v>
                </c:pt>
                <c:pt idx="1774">
                  <c:v>1.9245380000000001</c:v>
                </c:pt>
                <c:pt idx="1775">
                  <c:v>1.9245380000000001</c:v>
                </c:pt>
                <c:pt idx="1776">
                  <c:v>1.9245380000000001</c:v>
                </c:pt>
                <c:pt idx="1777">
                  <c:v>1.9245369999999999</c:v>
                </c:pt>
                <c:pt idx="1778">
                  <c:v>1.9245369999999999</c:v>
                </c:pt>
                <c:pt idx="1779">
                  <c:v>1.9245380000000001</c:v>
                </c:pt>
                <c:pt idx="1780">
                  <c:v>1.9245380000000001</c:v>
                </c:pt>
                <c:pt idx="1781">
                  <c:v>1.9245380000000001</c:v>
                </c:pt>
                <c:pt idx="1782">
                  <c:v>1.9245380000000001</c:v>
                </c:pt>
                <c:pt idx="1783">
                  <c:v>1.9245380000000001</c:v>
                </c:pt>
                <c:pt idx="1784">
                  <c:v>1.9245380000000001</c:v>
                </c:pt>
                <c:pt idx="1785">
                  <c:v>1.9245380000000001</c:v>
                </c:pt>
                <c:pt idx="1786">
                  <c:v>1.924539</c:v>
                </c:pt>
                <c:pt idx="1787">
                  <c:v>1.924539</c:v>
                </c:pt>
                <c:pt idx="1788">
                  <c:v>1.924539</c:v>
                </c:pt>
                <c:pt idx="1789">
                  <c:v>1.924539</c:v>
                </c:pt>
                <c:pt idx="1790">
                  <c:v>1.924539</c:v>
                </c:pt>
                <c:pt idx="1791">
                  <c:v>1.924539</c:v>
                </c:pt>
                <c:pt idx="1792">
                  <c:v>1.924539</c:v>
                </c:pt>
                <c:pt idx="1793">
                  <c:v>1.9245380000000001</c:v>
                </c:pt>
                <c:pt idx="1794">
                  <c:v>1.9245380000000001</c:v>
                </c:pt>
                <c:pt idx="1795">
                  <c:v>1.924539</c:v>
                </c:pt>
                <c:pt idx="1796">
                  <c:v>1.924539</c:v>
                </c:pt>
                <c:pt idx="1797">
                  <c:v>1.9245399999999999</c:v>
                </c:pt>
                <c:pt idx="1798">
                  <c:v>1.9245399999999999</c:v>
                </c:pt>
                <c:pt idx="1799">
                  <c:v>1.9245410000000001</c:v>
                </c:pt>
                <c:pt idx="1800">
                  <c:v>1.924542</c:v>
                </c:pt>
                <c:pt idx="1801">
                  <c:v>1.9245410000000001</c:v>
                </c:pt>
                <c:pt idx="1802">
                  <c:v>1.9245399999999999</c:v>
                </c:pt>
                <c:pt idx="1803">
                  <c:v>1.924544</c:v>
                </c:pt>
                <c:pt idx="1804">
                  <c:v>1.9245429999999999</c:v>
                </c:pt>
                <c:pt idx="1805">
                  <c:v>1.924542</c:v>
                </c:pt>
                <c:pt idx="1806">
                  <c:v>1.924547</c:v>
                </c:pt>
                <c:pt idx="1807">
                  <c:v>1.9245429999999999</c:v>
                </c:pt>
                <c:pt idx="1808">
                  <c:v>1.924544</c:v>
                </c:pt>
                <c:pt idx="1809">
                  <c:v>1.924547</c:v>
                </c:pt>
                <c:pt idx="1810">
                  <c:v>1.924544</c:v>
                </c:pt>
                <c:pt idx="1811">
                  <c:v>1.9245399999999999</c:v>
                </c:pt>
                <c:pt idx="1812">
                  <c:v>1.9245429999999999</c:v>
                </c:pt>
                <c:pt idx="1813">
                  <c:v>1.9245410000000001</c:v>
                </c:pt>
                <c:pt idx="1814">
                  <c:v>1.924539</c:v>
                </c:pt>
                <c:pt idx="1815">
                  <c:v>1.9245479999999999</c:v>
                </c:pt>
                <c:pt idx="1816">
                  <c:v>1.924545</c:v>
                </c:pt>
                <c:pt idx="1817">
                  <c:v>1.9245410000000001</c:v>
                </c:pt>
                <c:pt idx="1818">
                  <c:v>1.9245490000000001</c:v>
                </c:pt>
                <c:pt idx="1819">
                  <c:v>1.924545</c:v>
                </c:pt>
                <c:pt idx="1820">
                  <c:v>1.924544</c:v>
                </c:pt>
                <c:pt idx="1821">
                  <c:v>1.924545</c:v>
                </c:pt>
                <c:pt idx="1822">
                  <c:v>1.924544</c:v>
                </c:pt>
                <c:pt idx="1823">
                  <c:v>1.924545</c:v>
                </c:pt>
                <c:pt idx="1824">
                  <c:v>1.924544</c:v>
                </c:pt>
                <c:pt idx="1825">
                  <c:v>1.924544</c:v>
                </c:pt>
                <c:pt idx="1826">
                  <c:v>1.924544</c:v>
                </c:pt>
                <c:pt idx="1827">
                  <c:v>1.924544</c:v>
                </c:pt>
                <c:pt idx="1828">
                  <c:v>1.924544</c:v>
                </c:pt>
                <c:pt idx="1829">
                  <c:v>1.9245429999999999</c:v>
                </c:pt>
                <c:pt idx="1830">
                  <c:v>1.924544</c:v>
                </c:pt>
                <c:pt idx="1831">
                  <c:v>1.924544</c:v>
                </c:pt>
                <c:pt idx="1832">
                  <c:v>1.924544</c:v>
                </c:pt>
                <c:pt idx="1833">
                  <c:v>1.924544</c:v>
                </c:pt>
                <c:pt idx="1834">
                  <c:v>1.924544</c:v>
                </c:pt>
                <c:pt idx="1835">
                  <c:v>1.924544</c:v>
                </c:pt>
                <c:pt idx="1836">
                  <c:v>1.924544</c:v>
                </c:pt>
                <c:pt idx="1837">
                  <c:v>1.924544</c:v>
                </c:pt>
                <c:pt idx="1838">
                  <c:v>1.924544</c:v>
                </c:pt>
                <c:pt idx="1839">
                  <c:v>1.9245460000000001</c:v>
                </c:pt>
                <c:pt idx="1840">
                  <c:v>1.924547</c:v>
                </c:pt>
                <c:pt idx="1841">
                  <c:v>1.924545</c:v>
                </c:pt>
                <c:pt idx="1842">
                  <c:v>1.9245460000000001</c:v>
                </c:pt>
                <c:pt idx="1843">
                  <c:v>1.9245460000000001</c:v>
                </c:pt>
                <c:pt idx="1844">
                  <c:v>1.924545</c:v>
                </c:pt>
                <c:pt idx="1845">
                  <c:v>1.924545</c:v>
                </c:pt>
                <c:pt idx="1846">
                  <c:v>1.924545</c:v>
                </c:pt>
                <c:pt idx="1847">
                  <c:v>1.924544</c:v>
                </c:pt>
                <c:pt idx="1848">
                  <c:v>1.924545</c:v>
                </c:pt>
                <c:pt idx="1849">
                  <c:v>1.924545</c:v>
                </c:pt>
                <c:pt idx="1850">
                  <c:v>1.924545</c:v>
                </c:pt>
                <c:pt idx="1851">
                  <c:v>1.9245460000000001</c:v>
                </c:pt>
                <c:pt idx="1852">
                  <c:v>1.9245460000000001</c:v>
                </c:pt>
                <c:pt idx="1853">
                  <c:v>1.9245460000000001</c:v>
                </c:pt>
                <c:pt idx="1854">
                  <c:v>1.9245460000000001</c:v>
                </c:pt>
                <c:pt idx="1855">
                  <c:v>1.9245460000000001</c:v>
                </c:pt>
                <c:pt idx="1856">
                  <c:v>1.9245460000000001</c:v>
                </c:pt>
                <c:pt idx="1857">
                  <c:v>1.9245460000000001</c:v>
                </c:pt>
                <c:pt idx="1858">
                  <c:v>1.9245460000000001</c:v>
                </c:pt>
                <c:pt idx="1859">
                  <c:v>1.9245460000000001</c:v>
                </c:pt>
                <c:pt idx="1860">
                  <c:v>1.9245460000000001</c:v>
                </c:pt>
                <c:pt idx="1861">
                  <c:v>1.9245460000000001</c:v>
                </c:pt>
                <c:pt idx="1862">
                  <c:v>1.9245460000000001</c:v>
                </c:pt>
                <c:pt idx="1863">
                  <c:v>1.9245460000000001</c:v>
                </c:pt>
                <c:pt idx="1864">
                  <c:v>1.924545</c:v>
                </c:pt>
                <c:pt idx="1865">
                  <c:v>1.9245460000000001</c:v>
                </c:pt>
                <c:pt idx="1866">
                  <c:v>1.9245460000000001</c:v>
                </c:pt>
                <c:pt idx="1867">
                  <c:v>1.924544</c:v>
                </c:pt>
                <c:pt idx="1868">
                  <c:v>1.924545</c:v>
                </c:pt>
                <c:pt idx="1869">
                  <c:v>1.9245460000000001</c:v>
                </c:pt>
                <c:pt idx="1870">
                  <c:v>1.9245460000000001</c:v>
                </c:pt>
                <c:pt idx="1871">
                  <c:v>1.9245460000000001</c:v>
                </c:pt>
                <c:pt idx="1872">
                  <c:v>1.9245460000000001</c:v>
                </c:pt>
                <c:pt idx="1873">
                  <c:v>1.9245460000000001</c:v>
                </c:pt>
                <c:pt idx="1874">
                  <c:v>1.924545</c:v>
                </c:pt>
                <c:pt idx="1875">
                  <c:v>1.924545</c:v>
                </c:pt>
                <c:pt idx="1876">
                  <c:v>1.9245460000000001</c:v>
                </c:pt>
                <c:pt idx="1877">
                  <c:v>1.9245460000000001</c:v>
                </c:pt>
                <c:pt idx="1878">
                  <c:v>1.9245460000000001</c:v>
                </c:pt>
                <c:pt idx="1879">
                  <c:v>1.9245460000000001</c:v>
                </c:pt>
                <c:pt idx="1880">
                  <c:v>1.9245460000000001</c:v>
                </c:pt>
                <c:pt idx="1881">
                  <c:v>1.9245460000000001</c:v>
                </c:pt>
                <c:pt idx="1882">
                  <c:v>1.9245460000000001</c:v>
                </c:pt>
                <c:pt idx="1883">
                  <c:v>1.924545</c:v>
                </c:pt>
                <c:pt idx="1884">
                  <c:v>1.924545</c:v>
                </c:pt>
                <c:pt idx="1885">
                  <c:v>1.924545</c:v>
                </c:pt>
                <c:pt idx="1886">
                  <c:v>1.9245460000000001</c:v>
                </c:pt>
                <c:pt idx="1887">
                  <c:v>1.924547</c:v>
                </c:pt>
                <c:pt idx="1888">
                  <c:v>1.924547</c:v>
                </c:pt>
                <c:pt idx="1889">
                  <c:v>1.924547</c:v>
                </c:pt>
                <c:pt idx="1890">
                  <c:v>1.924547</c:v>
                </c:pt>
                <c:pt idx="1891">
                  <c:v>1.924547</c:v>
                </c:pt>
                <c:pt idx="1892">
                  <c:v>1.924547</c:v>
                </c:pt>
                <c:pt idx="1893">
                  <c:v>1.924547</c:v>
                </c:pt>
                <c:pt idx="1894">
                  <c:v>1.924547</c:v>
                </c:pt>
                <c:pt idx="1895">
                  <c:v>1.9245479999999999</c:v>
                </c:pt>
                <c:pt idx="1896">
                  <c:v>1.9245479999999999</c:v>
                </c:pt>
                <c:pt idx="1897">
                  <c:v>1.924547</c:v>
                </c:pt>
                <c:pt idx="1898">
                  <c:v>1.924547</c:v>
                </c:pt>
                <c:pt idx="1899">
                  <c:v>1.924547</c:v>
                </c:pt>
                <c:pt idx="1900">
                  <c:v>1.924547</c:v>
                </c:pt>
                <c:pt idx="1901">
                  <c:v>1.924547</c:v>
                </c:pt>
                <c:pt idx="1902">
                  <c:v>1.924547</c:v>
                </c:pt>
                <c:pt idx="1903">
                  <c:v>1.9245479999999999</c:v>
                </c:pt>
                <c:pt idx="1904">
                  <c:v>1.924547</c:v>
                </c:pt>
                <c:pt idx="1905">
                  <c:v>1.9245479999999999</c:v>
                </c:pt>
                <c:pt idx="1906">
                  <c:v>1.9245479999999999</c:v>
                </c:pt>
                <c:pt idx="1907">
                  <c:v>1.9245479999999999</c:v>
                </c:pt>
                <c:pt idx="1908">
                  <c:v>1.9245479999999999</c:v>
                </c:pt>
                <c:pt idx="1909">
                  <c:v>1.9245490000000001</c:v>
                </c:pt>
                <c:pt idx="1910">
                  <c:v>1.9245490000000001</c:v>
                </c:pt>
                <c:pt idx="1911">
                  <c:v>1.9245479999999999</c:v>
                </c:pt>
                <c:pt idx="1912">
                  <c:v>1.9245490000000001</c:v>
                </c:pt>
                <c:pt idx="1913">
                  <c:v>1.9245490000000001</c:v>
                </c:pt>
                <c:pt idx="1914">
                  <c:v>1.9245479999999999</c:v>
                </c:pt>
                <c:pt idx="1915">
                  <c:v>1.9245490000000001</c:v>
                </c:pt>
                <c:pt idx="1916">
                  <c:v>1.9245479999999999</c:v>
                </c:pt>
                <c:pt idx="1917">
                  <c:v>1.9245479999999999</c:v>
                </c:pt>
                <c:pt idx="1918">
                  <c:v>1.9245479999999999</c:v>
                </c:pt>
                <c:pt idx="1919">
                  <c:v>1.9245479999999999</c:v>
                </c:pt>
                <c:pt idx="1920">
                  <c:v>1.9245479999999999</c:v>
                </c:pt>
                <c:pt idx="1921">
                  <c:v>1.9245479999999999</c:v>
                </c:pt>
                <c:pt idx="1922">
                  <c:v>1.9245479999999999</c:v>
                </c:pt>
                <c:pt idx="1923">
                  <c:v>1.9245479999999999</c:v>
                </c:pt>
                <c:pt idx="1924">
                  <c:v>1.9245479999999999</c:v>
                </c:pt>
                <c:pt idx="1925">
                  <c:v>1.9245479999999999</c:v>
                </c:pt>
                <c:pt idx="1926">
                  <c:v>1.9245479999999999</c:v>
                </c:pt>
                <c:pt idx="1927">
                  <c:v>1.9245479999999999</c:v>
                </c:pt>
                <c:pt idx="1928">
                  <c:v>1.9245479999999999</c:v>
                </c:pt>
                <c:pt idx="1929">
                  <c:v>1.9245479999999999</c:v>
                </c:pt>
                <c:pt idx="1930">
                  <c:v>1.9245490000000001</c:v>
                </c:pt>
                <c:pt idx="1931">
                  <c:v>1.924547</c:v>
                </c:pt>
                <c:pt idx="1932">
                  <c:v>1.924547</c:v>
                </c:pt>
                <c:pt idx="1933">
                  <c:v>1.9245479999999999</c:v>
                </c:pt>
                <c:pt idx="1934">
                  <c:v>1.9245479999999999</c:v>
                </c:pt>
                <c:pt idx="1935">
                  <c:v>1.924547</c:v>
                </c:pt>
                <c:pt idx="1936">
                  <c:v>1.9245479999999999</c:v>
                </c:pt>
                <c:pt idx="1937">
                  <c:v>1.9245479999999999</c:v>
                </c:pt>
                <c:pt idx="1938">
                  <c:v>1.9245479999999999</c:v>
                </c:pt>
                <c:pt idx="1939">
                  <c:v>1.9245479999999999</c:v>
                </c:pt>
                <c:pt idx="1940">
                  <c:v>1.9245479999999999</c:v>
                </c:pt>
                <c:pt idx="1941">
                  <c:v>1.9245479999999999</c:v>
                </c:pt>
                <c:pt idx="1942">
                  <c:v>1.9245479999999999</c:v>
                </c:pt>
                <c:pt idx="1943">
                  <c:v>1.9245479999999999</c:v>
                </c:pt>
                <c:pt idx="1944">
                  <c:v>1.9245479999999999</c:v>
                </c:pt>
                <c:pt idx="1945">
                  <c:v>1.9245479999999999</c:v>
                </c:pt>
                <c:pt idx="1946">
                  <c:v>1.9245479999999999</c:v>
                </c:pt>
                <c:pt idx="1947">
                  <c:v>1.9245479999999999</c:v>
                </c:pt>
                <c:pt idx="1948">
                  <c:v>1.9245479999999999</c:v>
                </c:pt>
                <c:pt idx="1949">
                  <c:v>1.924547</c:v>
                </c:pt>
                <c:pt idx="1950">
                  <c:v>1.9245509999999999</c:v>
                </c:pt>
                <c:pt idx="1951">
                  <c:v>1.9245460000000001</c:v>
                </c:pt>
                <c:pt idx="1952">
                  <c:v>1.924547</c:v>
                </c:pt>
                <c:pt idx="1953">
                  <c:v>1.924553</c:v>
                </c:pt>
                <c:pt idx="1954">
                  <c:v>1.924544</c:v>
                </c:pt>
                <c:pt idx="1955">
                  <c:v>1.924544</c:v>
                </c:pt>
                <c:pt idx="1956">
                  <c:v>1.9245540000000001</c:v>
                </c:pt>
                <c:pt idx="1957">
                  <c:v>1.924544</c:v>
                </c:pt>
                <c:pt idx="1958">
                  <c:v>1.9245509999999999</c:v>
                </c:pt>
                <c:pt idx="1959">
                  <c:v>1.924552</c:v>
                </c:pt>
                <c:pt idx="1960">
                  <c:v>1.9245460000000001</c:v>
                </c:pt>
                <c:pt idx="1961">
                  <c:v>1.924552</c:v>
                </c:pt>
                <c:pt idx="1962">
                  <c:v>1.92455</c:v>
                </c:pt>
                <c:pt idx="1963">
                  <c:v>1.9245490000000001</c:v>
                </c:pt>
                <c:pt idx="1964">
                  <c:v>1.9245509999999999</c:v>
                </c:pt>
                <c:pt idx="1965">
                  <c:v>1.9245490000000001</c:v>
                </c:pt>
                <c:pt idx="1966">
                  <c:v>1.92455</c:v>
                </c:pt>
                <c:pt idx="1967">
                  <c:v>1.92455</c:v>
                </c:pt>
                <c:pt idx="1968">
                  <c:v>1.92455</c:v>
                </c:pt>
                <c:pt idx="1969">
                  <c:v>1.92455</c:v>
                </c:pt>
                <c:pt idx="1970">
                  <c:v>1.92455</c:v>
                </c:pt>
                <c:pt idx="1971">
                  <c:v>1.92455</c:v>
                </c:pt>
                <c:pt idx="1972">
                  <c:v>1.9245509999999999</c:v>
                </c:pt>
                <c:pt idx="1973">
                  <c:v>1.9245509999999999</c:v>
                </c:pt>
                <c:pt idx="1974">
                  <c:v>1.9245509999999999</c:v>
                </c:pt>
                <c:pt idx="1975">
                  <c:v>1.9245509999999999</c:v>
                </c:pt>
                <c:pt idx="1976">
                  <c:v>1.92455</c:v>
                </c:pt>
                <c:pt idx="1977">
                  <c:v>1.92455</c:v>
                </c:pt>
                <c:pt idx="1978">
                  <c:v>1.92455</c:v>
                </c:pt>
                <c:pt idx="1979">
                  <c:v>1.92455</c:v>
                </c:pt>
                <c:pt idx="1980">
                  <c:v>1.92455</c:v>
                </c:pt>
                <c:pt idx="1981">
                  <c:v>1.92455</c:v>
                </c:pt>
                <c:pt idx="1982">
                  <c:v>1.92455</c:v>
                </c:pt>
                <c:pt idx="1983">
                  <c:v>1.92455</c:v>
                </c:pt>
                <c:pt idx="1984">
                  <c:v>1.92455</c:v>
                </c:pt>
                <c:pt idx="1985">
                  <c:v>1.92455</c:v>
                </c:pt>
                <c:pt idx="1986">
                  <c:v>1.92455</c:v>
                </c:pt>
                <c:pt idx="1987">
                  <c:v>1.9245509999999999</c:v>
                </c:pt>
                <c:pt idx="1988">
                  <c:v>1.9245509999999999</c:v>
                </c:pt>
                <c:pt idx="1989">
                  <c:v>1.9245509999999999</c:v>
                </c:pt>
                <c:pt idx="1990">
                  <c:v>1.9245509999999999</c:v>
                </c:pt>
                <c:pt idx="1991">
                  <c:v>1.9245509999999999</c:v>
                </c:pt>
                <c:pt idx="1992">
                  <c:v>1.92455</c:v>
                </c:pt>
                <c:pt idx="1993">
                  <c:v>1.92455</c:v>
                </c:pt>
                <c:pt idx="1994">
                  <c:v>1.92455</c:v>
                </c:pt>
                <c:pt idx="1995">
                  <c:v>1.92455</c:v>
                </c:pt>
                <c:pt idx="1996">
                  <c:v>1.92455</c:v>
                </c:pt>
                <c:pt idx="1997">
                  <c:v>1.9245509999999999</c:v>
                </c:pt>
                <c:pt idx="1998">
                  <c:v>1.9245509999999999</c:v>
                </c:pt>
                <c:pt idx="1999">
                  <c:v>1.92455</c:v>
                </c:pt>
                <c:pt idx="2000">
                  <c:v>1.924547</c:v>
                </c:pt>
                <c:pt idx="2001">
                  <c:v>1.9245490000000001</c:v>
                </c:pt>
                <c:pt idx="2002">
                  <c:v>1.924555</c:v>
                </c:pt>
                <c:pt idx="2003">
                  <c:v>1.9245509999999999</c:v>
                </c:pt>
                <c:pt idx="2004">
                  <c:v>1.9245490000000001</c:v>
                </c:pt>
                <c:pt idx="2005">
                  <c:v>1.924553</c:v>
                </c:pt>
                <c:pt idx="2006">
                  <c:v>1.9245509999999999</c:v>
                </c:pt>
                <c:pt idx="2007">
                  <c:v>1.9245509999999999</c:v>
                </c:pt>
                <c:pt idx="2008">
                  <c:v>1.924552</c:v>
                </c:pt>
                <c:pt idx="2009">
                  <c:v>1.9245509999999999</c:v>
                </c:pt>
                <c:pt idx="2010">
                  <c:v>1.9245509999999999</c:v>
                </c:pt>
                <c:pt idx="2011">
                  <c:v>1.9245509999999999</c:v>
                </c:pt>
                <c:pt idx="2012">
                  <c:v>1.92455</c:v>
                </c:pt>
                <c:pt idx="2013">
                  <c:v>1.92455</c:v>
                </c:pt>
                <c:pt idx="2014">
                  <c:v>1.92455</c:v>
                </c:pt>
                <c:pt idx="2015">
                  <c:v>1.92455</c:v>
                </c:pt>
                <c:pt idx="2016">
                  <c:v>1.92455</c:v>
                </c:pt>
                <c:pt idx="2017">
                  <c:v>1.92455</c:v>
                </c:pt>
                <c:pt idx="2018">
                  <c:v>1.92455</c:v>
                </c:pt>
                <c:pt idx="2019">
                  <c:v>1.92455</c:v>
                </c:pt>
                <c:pt idx="2020">
                  <c:v>1.9245460000000001</c:v>
                </c:pt>
                <c:pt idx="2021">
                  <c:v>1.9245429999999999</c:v>
                </c:pt>
                <c:pt idx="2022">
                  <c:v>1.924552</c:v>
                </c:pt>
                <c:pt idx="2023">
                  <c:v>1.9245479999999999</c:v>
                </c:pt>
                <c:pt idx="2024">
                  <c:v>1.9245479999999999</c:v>
                </c:pt>
                <c:pt idx="2025">
                  <c:v>1.9245509999999999</c:v>
                </c:pt>
                <c:pt idx="2026">
                  <c:v>1.9245479999999999</c:v>
                </c:pt>
                <c:pt idx="2027">
                  <c:v>1.9245490000000001</c:v>
                </c:pt>
                <c:pt idx="2028">
                  <c:v>1.92455</c:v>
                </c:pt>
                <c:pt idx="2029">
                  <c:v>1.9245490000000001</c:v>
                </c:pt>
                <c:pt idx="2030">
                  <c:v>2.7965080000000002</c:v>
                </c:pt>
                <c:pt idx="2031">
                  <c:v>2.796608</c:v>
                </c:pt>
                <c:pt idx="2032">
                  <c:v>2.796659</c:v>
                </c:pt>
                <c:pt idx="2033">
                  <c:v>2.7966579999999999</c:v>
                </c:pt>
                <c:pt idx="2034">
                  <c:v>2.796656</c:v>
                </c:pt>
                <c:pt idx="2035">
                  <c:v>2.7966579999999999</c:v>
                </c:pt>
                <c:pt idx="2036">
                  <c:v>2.7966570000000002</c:v>
                </c:pt>
                <c:pt idx="2037">
                  <c:v>2.7966570000000002</c:v>
                </c:pt>
                <c:pt idx="2038">
                  <c:v>2.7966579999999999</c:v>
                </c:pt>
                <c:pt idx="2039">
                  <c:v>2.7966579999999999</c:v>
                </c:pt>
                <c:pt idx="2040">
                  <c:v>2.7966570000000002</c:v>
                </c:pt>
                <c:pt idx="2041">
                  <c:v>2.7966579999999999</c:v>
                </c:pt>
                <c:pt idx="2042">
                  <c:v>2.7966579999999999</c:v>
                </c:pt>
                <c:pt idx="2043">
                  <c:v>2.7966570000000002</c:v>
                </c:pt>
                <c:pt idx="2044">
                  <c:v>2.7966570000000002</c:v>
                </c:pt>
                <c:pt idx="2045">
                  <c:v>2.7966570000000002</c:v>
                </c:pt>
                <c:pt idx="2046">
                  <c:v>2.7966570000000002</c:v>
                </c:pt>
                <c:pt idx="2047">
                  <c:v>2.7966570000000002</c:v>
                </c:pt>
                <c:pt idx="2048">
                  <c:v>2.7966570000000002</c:v>
                </c:pt>
                <c:pt idx="2049">
                  <c:v>2.7966570000000002</c:v>
                </c:pt>
                <c:pt idx="2050">
                  <c:v>2.7966570000000002</c:v>
                </c:pt>
                <c:pt idx="2051">
                  <c:v>2.796656</c:v>
                </c:pt>
                <c:pt idx="2052">
                  <c:v>2.796656</c:v>
                </c:pt>
                <c:pt idx="2053">
                  <c:v>2.796656</c:v>
                </c:pt>
                <c:pt idx="2054">
                  <c:v>2.796656</c:v>
                </c:pt>
                <c:pt idx="2055">
                  <c:v>2.796656</c:v>
                </c:pt>
                <c:pt idx="2056">
                  <c:v>2.796656</c:v>
                </c:pt>
                <c:pt idx="2057">
                  <c:v>2.796656</c:v>
                </c:pt>
                <c:pt idx="2058">
                  <c:v>2.7966549999999999</c:v>
                </c:pt>
                <c:pt idx="2059">
                  <c:v>2.7966540000000002</c:v>
                </c:pt>
                <c:pt idx="2060">
                  <c:v>2.796656</c:v>
                </c:pt>
                <c:pt idx="2061">
                  <c:v>2.796656</c:v>
                </c:pt>
                <c:pt idx="2062">
                  <c:v>2.796656</c:v>
                </c:pt>
                <c:pt idx="2063">
                  <c:v>2.796656</c:v>
                </c:pt>
                <c:pt idx="2064">
                  <c:v>2.796656</c:v>
                </c:pt>
                <c:pt idx="2065">
                  <c:v>2.796656</c:v>
                </c:pt>
                <c:pt idx="2066">
                  <c:v>2.796656</c:v>
                </c:pt>
                <c:pt idx="2067">
                  <c:v>2.796656</c:v>
                </c:pt>
                <c:pt idx="2068">
                  <c:v>2.796656</c:v>
                </c:pt>
                <c:pt idx="2069">
                  <c:v>2.796656</c:v>
                </c:pt>
                <c:pt idx="2070">
                  <c:v>2.796656</c:v>
                </c:pt>
                <c:pt idx="2071">
                  <c:v>2.796656</c:v>
                </c:pt>
                <c:pt idx="2072">
                  <c:v>2.796656</c:v>
                </c:pt>
                <c:pt idx="2073">
                  <c:v>2.7966549999999999</c:v>
                </c:pt>
                <c:pt idx="2074">
                  <c:v>2.7966359999999999</c:v>
                </c:pt>
                <c:pt idx="2075">
                  <c:v>2.7965960000000001</c:v>
                </c:pt>
                <c:pt idx="2076">
                  <c:v>2.7965819999999999</c:v>
                </c:pt>
                <c:pt idx="2077">
                  <c:v>2.7965930000000001</c:v>
                </c:pt>
                <c:pt idx="2078">
                  <c:v>2.7965849999999999</c:v>
                </c:pt>
                <c:pt idx="2079">
                  <c:v>2.7965800000000001</c:v>
                </c:pt>
                <c:pt idx="2080">
                  <c:v>2.7965840000000002</c:v>
                </c:pt>
                <c:pt idx="2081">
                  <c:v>2.7965800000000001</c:v>
                </c:pt>
                <c:pt idx="2082">
                  <c:v>2.7965810000000002</c:v>
                </c:pt>
                <c:pt idx="2083">
                  <c:v>2.7965810000000002</c:v>
                </c:pt>
                <c:pt idx="2084">
                  <c:v>2.7965800000000001</c:v>
                </c:pt>
                <c:pt idx="2085">
                  <c:v>2.7965819999999999</c:v>
                </c:pt>
                <c:pt idx="2086">
                  <c:v>2.7965819999999999</c:v>
                </c:pt>
                <c:pt idx="2087">
                  <c:v>2.7965819999999999</c:v>
                </c:pt>
                <c:pt idx="2088">
                  <c:v>2.7965810000000002</c:v>
                </c:pt>
                <c:pt idx="2089">
                  <c:v>2.7965810000000002</c:v>
                </c:pt>
                <c:pt idx="2090">
                  <c:v>2.7965800000000001</c:v>
                </c:pt>
                <c:pt idx="2091">
                  <c:v>2.7965789999999999</c:v>
                </c:pt>
                <c:pt idx="2092">
                  <c:v>2.7965789999999999</c:v>
                </c:pt>
                <c:pt idx="2093">
                  <c:v>2.7965800000000001</c:v>
                </c:pt>
                <c:pt idx="2094">
                  <c:v>2.7965810000000002</c:v>
                </c:pt>
                <c:pt idx="2095">
                  <c:v>2.7965810000000002</c:v>
                </c:pt>
                <c:pt idx="2096">
                  <c:v>2.7965810000000002</c:v>
                </c:pt>
                <c:pt idx="2097">
                  <c:v>2.7965810000000002</c:v>
                </c:pt>
                <c:pt idx="2098">
                  <c:v>2.7966410000000002</c:v>
                </c:pt>
                <c:pt idx="2099">
                  <c:v>2.7966259999999998</c:v>
                </c:pt>
                <c:pt idx="2100">
                  <c:v>2.7965779999999998</c:v>
                </c:pt>
                <c:pt idx="2101">
                  <c:v>2.7966150000000001</c:v>
                </c:pt>
                <c:pt idx="2102">
                  <c:v>2.7966259999999998</c:v>
                </c:pt>
                <c:pt idx="2103">
                  <c:v>2.7966099999999998</c:v>
                </c:pt>
                <c:pt idx="2104">
                  <c:v>2.7966530000000001</c:v>
                </c:pt>
                <c:pt idx="2105">
                  <c:v>2.7966500000000001</c:v>
                </c:pt>
                <c:pt idx="2106">
                  <c:v>2.7966519999999999</c:v>
                </c:pt>
                <c:pt idx="2107">
                  <c:v>2.7966500000000001</c:v>
                </c:pt>
                <c:pt idx="2108">
                  <c:v>2.7966500000000001</c:v>
                </c:pt>
                <c:pt idx="2109">
                  <c:v>2.7966510000000002</c:v>
                </c:pt>
                <c:pt idx="2110">
                  <c:v>2.7966500000000001</c:v>
                </c:pt>
                <c:pt idx="2111">
                  <c:v>2.7966500000000001</c:v>
                </c:pt>
                <c:pt idx="2112">
                  <c:v>2.7966500000000001</c:v>
                </c:pt>
                <c:pt idx="2113">
                  <c:v>2.7966489999999999</c:v>
                </c:pt>
                <c:pt idx="2114">
                  <c:v>2.7966489999999999</c:v>
                </c:pt>
                <c:pt idx="2115">
                  <c:v>2.7966500000000001</c:v>
                </c:pt>
                <c:pt idx="2116">
                  <c:v>2.7966489999999999</c:v>
                </c:pt>
                <c:pt idx="2117">
                  <c:v>2.7966489999999999</c:v>
                </c:pt>
                <c:pt idx="2118">
                  <c:v>2.7966489999999999</c:v>
                </c:pt>
                <c:pt idx="2119">
                  <c:v>2.7966479999999998</c:v>
                </c:pt>
                <c:pt idx="2120">
                  <c:v>2.7966479999999998</c:v>
                </c:pt>
                <c:pt idx="2121">
                  <c:v>2.7966479999999998</c:v>
                </c:pt>
                <c:pt idx="2122">
                  <c:v>2.7966479999999998</c:v>
                </c:pt>
                <c:pt idx="2123">
                  <c:v>2.7966479999999998</c:v>
                </c:pt>
                <c:pt idx="2124">
                  <c:v>2.7966479999999998</c:v>
                </c:pt>
                <c:pt idx="2125">
                  <c:v>2.7966479999999998</c:v>
                </c:pt>
                <c:pt idx="2126">
                  <c:v>2.796646</c:v>
                </c:pt>
                <c:pt idx="2127">
                  <c:v>2.796646</c:v>
                </c:pt>
                <c:pt idx="2128">
                  <c:v>2.7966470000000001</c:v>
                </c:pt>
                <c:pt idx="2129">
                  <c:v>2.796646</c:v>
                </c:pt>
                <c:pt idx="2130">
                  <c:v>2.796646</c:v>
                </c:pt>
                <c:pt idx="2131">
                  <c:v>2.7966479999999998</c:v>
                </c:pt>
                <c:pt idx="2132">
                  <c:v>2.7966470000000001</c:v>
                </c:pt>
                <c:pt idx="2133">
                  <c:v>2.796646</c:v>
                </c:pt>
                <c:pt idx="2134">
                  <c:v>2.796646</c:v>
                </c:pt>
                <c:pt idx="2135">
                  <c:v>2.796646</c:v>
                </c:pt>
                <c:pt idx="2136">
                  <c:v>2.796646</c:v>
                </c:pt>
                <c:pt idx="2137">
                  <c:v>2.796646</c:v>
                </c:pt>
                <c:pt idx="2138">
                  <c:v>2.796646</c:v>
                </c:pt>
                <c:pt idx="2139">
                  <c:v>2.796646</c:v>
                </c:pt>
                <c:pt idx="2140">
                  <c:v>2.7966449999999998</c:v>
                </c:pt>
                <c:pt idx="2141">
                  <c:v>2.7966449999999998</c:v>
                </c:pt>
                <c:pt idx="2142">
                  <c:v>2.796646</c:v>
                </c:pt>
                <c:pt idx="2143">
                  <c:v>2.7966479999999998</c:v>
                </c:pt>
                <c:pt idx="2144">
                  <c:v>2.7966479999999998</c:v>
                </c:pt>
                <c:pt idx="2145">
                  <c:v>2.7966470000000001</c:v>
                </c:pt>
                <c:pt idx="2146">
                  <c:v>2.796646</c:v>
                </c:pt>
                <c:pt idx="2147">
                  <c:v>2.796646</c:v>
                </c:pt>
                <c:pt idx="2148">
                  <c:v>2.7966470000000001</c:v>
                </c:pt>
                <c:pt idx="2149">
                  <c:v>2.7966470000000001</c:v>
                </c:pt>
                <c:pt idx="2150">
                  <c:v>2.796646</c:v>
                </c:pt>
                <c:pt idx="2151">
                  <c:v>2.7966470000000001</c:v>
                </c:pt>
                <c:pt idx="2152">
                  <c:v>2.7966470000000001</c:v>
                </c:pt>
                <c:pt idx="2153">
                  <c:v>2.7966470000000001</c:v>
                </c:pt>
                <c:pt idx="2154">
                  <c:v>2.7966479999999998</c:v>
                </c:pt>
                <c:pt idx="2155">
                  <c:v>2.7966470000000001</c:v>
                </c:pt>
                <c:pt idx="2156">
                  <c:v>2.796646</c:v>
                </c:pt>
                <c:pt idx="2157">
                  <c:v>2.7966470000000001</c:v>
                </c:pt>
                <c:pt idx="2158">
                  <c:v>2.7966470000000001</c:v>
                </c:pt>
                <c:pt idx="2159">
                  <c:v>2.796646</c:v>
                </c:pt>
                <c:pt idx="2160">
                  <c:v>2.7966470000000001</c:v>
                </c:pt>
                <c:pt idx="2161">
                  <c:v>2.796646</c:v>
                </c:pt>
                <c:pt idx="2162">
                  <c:v>2.7966470000000001</c:v>
                </c:pt>
                <c:pt idx="2163">
                  <c:v>2.796646</c:v>
                </c:pt>
                <c:pt idx="2164">
                  <c:v>2.796646</c:v>
                </c:pt>
                <c:pt idx="2165">
                  <c:v>2.796646</c:v>
                </c:pt>
                <c:pt idx="2166">
                  <c:v>2.7966470000000001</c:v>
                </c:pt>
                <c:pt idx="2167">
                  <c:v>2.796646</c:v>
                </c:pt>
                <c:pt idx="2168">
                  <c:v>2.796646</c:v>
                </c:pt>
                <c:pt idx="2169">
                  <c:v>2.796646</c:v>
                </c:pt>
                <c:pt idx="2170">
                  <c:v>2.796646</c:v>
                </c:pt>
                <c:pt idx="2171">
                  <c:v>2.796646</c:v>
                </c:pt>
                <c:pt idx="2172">
                  <c:v>2.796646</c:v>
                </c:pt>
                <c:pt idx="2173">
                  <c:v>2.796646</c:v>
                </c:pt>
                <c:pt idx="2174">
                  <c:v>2.796646</c:v>
                </c:pt>
                <c:pt idx="2175">
                  <c:v>2.796646</c:v>
                </c:pt>
                <c:pt idx="2176">
                  <c:v>2.796646</c:v>
                </c:pt>
                <c:pt idx="2177">
                  <c:v>2.7966470000000001</c:v>
                </c:pt>
                <c:pt idx="2178">
                  <c:v>2.7966470000000001</c:v>
                </c:pt>
                <c:pt idx="2179">
                  <c:v>2.796646</c:v>
                </c:pt>
                <c:pt idx="2180">
                  <c:v>2.796646</c:v>
                </c:pt>
                <c:pt idx="2181">
                  <c:v>2.796646</c:v>
                </c:pt>
                <c:pt idx="2182">
                  <c:v>2.796646</c:v>
                </c:pt>
                <c:pt idx="2183">
                  <c:v>2.796646</c:v>
                </c:pt>
                <c:pt idx="2184">
                  <c:v>2.796646</c:v>
                </c:pt>
                <c:pt idx="2185">
                  <c:v>2.796646</c:v>
                </c:pt>
                <c:pt idx="2186">
                  <c:v>2.796646</c:v>
                </c:pt>
                <c:pt idx="2187">
                  <c:v>2.796646</c:v>
                </c:pt>
                <c:pt idx="2188">
                  <c:v>2.7966470000000001</c:v>
                </c:pt>
                <c:pt idx="2189">
                  <c:v>2.796646</c:v>
                </c:pt>
                <c:pt idx="2190">
                  <c:v>2.796646</c:v>
                </c:pt>
                <c:pt idx="2191">
                  <c:v>2.7966470000000001</c:v>
                </c:pt>
                <c:pt idx="2192">
                  <c:v>2.7966479999999998</c:v>
                </c:pt>
                <c:pt idx="2193">
                  <c:v>2.7966449999999998</c:v>
                </c:pt>
                <c:pt idx="2194">
                  <c:v>2.7966449999999998</c:v>
                </c:pt>
                <c:pt idx="2195">
                  <c:v>2.7966449999999998</c:v>
                </c:pt>
                <c:pt idx="2196">
                  <c:v>2.796643</c:v>
                </c:pt>
                <c:pt idx="2197">
                  <c:v>2.7966440000000001</c:v>
                </c:pt>
                <c:pt idx="2198">
                  <c:v>2.7966440000000001</c:v>
                </c:pt>
                <c:pt idx="2199">
                  <c:v>2.796643</c:v>
                </c:pt>
                <c:pt idx="2200">
                  <c:v>2.7966440000000001</c:v>
                </c:pt>
                <c:pt idx="2201">
                  <c:v>2.7966440000000001</c:v>
                </c:pt>
                <c:pt idx="2202">
                  <c:v>2.7966280000000001</c:v>
                </c:pt>
                <c:pt idx="2203">
                  <c:v>2.7966280000000001</c:v>
                </c:pt>
                <c:pt idx="2204">
                  <c:v>2.796637</c:v>
                </c:pt>
                <c:pt idx="2205">
                  <c:v>2.7966229999999999</c:v>
                </c:pt>
                <c:pt idx="2206">
                  <c:v>2.7966310000000001</c:v>
                </c:pt>
                <c:pt idx="2207">
                  <c:v>2.7966299999999999</c:v>
                </c:pt>
                <c:pt idx="2208">
                  <c:v>2.7966229999999999</c:v>
                </c:pt>
                <c:pt idx="2209">
                  <c:v>2.7966280000000001</c:v>
                </c:pt>
                <c:pt idx="2210">
                  <c:v>2.796627</c:v>
                </c:pt>
                <c:pt idx="2211">
                  <c:v>2.7966289999999998</c:v>
                </c:pt>
                <c:pt idx="2212">
                  <c:v>2.7966280000000001</c:v>
                </c:pt>
                <c:pt idx="2213">
                  <c:v>2.7966280000000001</c:v>
                </c:pt>
                <c:pt idx="2214">
                  <c:v>2.7966289999999998</c:v>
                </c:pt>
                <c:pt idx="2215">
                  <c:v>2.7966280000000001</c:v>
                </c:pt>
                <c:pt idx="2216">
                  <c:v>2.7966280000000001</c:v>
                </c:pt>
                <c:pt idx="2217">
                  <c:v>2.7966280000000001</c:v>
                </c:pt>
                <c:pt idx="2218">
                  <c:v>2.7966280000000001</c:v>
                </c:pt>
                <c:pt idx="2219">
                  <c:v>2.7966289999999998</c:v>
                </c:pt>
                <c:pt idx="2220">
                  <c:v>2.7966289999999998</c:v>
                </c:pt>
                <c:pt idx="2221">
                  <c:v>2.7966289999999998</c:v>
                </c:pt>
                <c:pt idx="2222">
                  <c:v>2.7966289999999998</c:v>
                </c:pt>
                <c:pt idx="2223">
                  <c:v>2.796621</c:v>
                </c:pt>
                <c:pt idx="2224">
                  <c:v>2.796627</c:v>
                </c:pt>
                <c:pt idx="2225">
                  <c:v>2.7966250000000001</c:v>
                </c:pt>
                <c:pt idx="2226">
                  <c:v>2.796621</c:v>
                </c:pt>
                <c:pt idx="2227">
                  <c:v>2.7966299999999999</c:v>
                </c:pt>
                <c:pt idx="2228">
                  <c:v>2.7966299999999999</c:v>
                </c:pt>
                <c:pt idx="2229">
                  <c:v>2.7966449999999998</c:v>
                </c:pt>
                <c:pt idx="2230">
                  <c:v>2.796637</c:v>
                </c:pt>
                <c:pt idx="2231">
                  <c:v>2.796624</c:v>
                </c:pt>
                <c:pt idx="2232">
                  <c:v>2.7966440000000001</c:v>
                </c:pt>
                <c:pt idx="2233">
                  <c:v>2.7966380000000002</c:v>
                </c:pt>
                <c:pt idx="2234">
                  <c:v>2.7966319999999998</c:v>
                </c:pt>
                <c:pt idx="2235">
                  <c:v>2.7966319999999998</c:v>
                </c:pt>
                <c:pt idx="2236">
                  <c:v>2.7966289999999998</c:v>
                </c:pt>
                <c:pt idx="2237">
                  <c:v>2.7966380000000002</c:v>
                </c:pt>
                <c:pt idx="2238">
                  <c:v>2.7966319999999998</c:v>
                </c:pt>
                <c:pt idx="2239">
                  <c:v>2.7966299999999999</c:v>
                </c:pt>
                <c:pt idx="2240">
                  <c:v>2.796637</c:v>
                </c:pt>
                <c:pt idx="2241">
                  <c:v>2.7966340000000001</c:v>
                </c:pt>
                <c:pt idx="2242">
                  <c:v>2.7966299999999999</c:v>
                </c:pt>
                <c:pt idx="2243">
                  <c:v>2.7966259999999998</c:v>
                </c:pt>
                <c:pt idx="2244">
                  <c:v>2.7966310000000001</c:v>
                </c:pt>
                <c:pt idx="2245">
                  <c:v>2.7966329999999999</c:v>
                </c:pt>
                <c:pt idx="2246">
                  <c:v>2.796627</c:v>
                </c:pt>
                <c:pt idx="2247">
                  <c:v>2.7966350000000002</c:v>
                </c:pt>
                <c:pt idx="2248">
                  <c:v>2.7966319999999998</c:v>
                </c:pt>
                <c:pt idx="2249">
                  <c:v>2.796627</c:v>
                </c:pt>
                <c:pt idx="2250">
                  <c:v>2.7966319999999998</c:v>
                </c:pt>
                <c:pt idx="2251">
                  <c:v>2.7966299999999999</c:v>
                </c:pt>
                <c:pt idx="2252">
                  <c:v>2.7966299999999999</c:v>
                </c:pt>
                <c:pt idx="2253">
                  <c:v>2.7966310000000001</c:v>
                </c:pt>
                <c:pt idx="2254">
                  <c:v>2.7966299999999999</c:v>
                </c:pt>
                <c:pt idx="2255">
                  <c:v>2.7966299999999999</c:v>
                </c:pt>
                <c:pt idx="2256">
                  <c:v>2.7966310000000001</c:v>
                </c:pt>
                <c:pt idx="2257">
                  <c:v>2.7966319999999998</c:v>
                </c:pt>
                <c:pt idx="2258">
                  <c:v>2.7966329999999999</c:v>
                </c:pt>
                <c:pt idx="2259">
                  <c:v>2.7966329999999999</c:v>
                </c:pt>
                <c:pt idx="2260">
                  <c:v>2.7966329999999999</c:v>
                </c:pt>
                <c:pt idx="2261">
                  <c:v>2.7966329999999999</c:v>
                </c:pt>
                <c:pt idx="2262">
                  <c:v>2.7966319999999998</c:v>
                </c:pt>
                <c:pt idx="2263">
                  <c:v>2.7966310000000001</c:v>
                </c:pt>
                <c:pt idx="2264">
                  <c:v>2.796627</c:v>
                </c:pt>
                <c:pt idx="2265">
                  <c:v>2.7966380000000002</c:v>
                </c:pt>
                <c:pt idx="2266">
                  <c:v>2.7966329999999999</c:v>
                </c:pt>
                <c:pt idx="2267">
                  <c:v>2.7966299999999999</c:v>
                </c:pt>
                <c:pt idx="2268">
                  <c:v>2.796637</c:v>
                </c:pt>
                <c:pt idx="2269">
                  <c:v>2.7966289999999998</c:v>
                </c:pt>
                <c:pt idx="2270">
                  <c:v>2.7966319999999998</c:v>
                </c:pt>
                <c:pt idx="2271">
                  <c:v>2.7966359999999999</c:v>
                </c:pt>
                <c:pt idx="2272">
                  <c:v>2.7966310000000001</c:v>
                </c:pt>
                <c:pt idx="2273">
                  <c:v>2.7966329999999999</c:v>
                </c:pt>
                <c:pt idx="2274">
                  <c:v>2.7966600000000001</c:v>
                </c:pt>
                <c:pt idx="2275">
                  <c:v>1.924566</c:v>
                </c:pt>
                <c:pt idx="2276">
                  <c:v>1.9245270000000001</c:v>
                </c:pt>
                <c:pt idx="2277">
                  <c:v>1.9245760000000001</c:v>
                </c:pt>
                <c:pt idx="2278">
                  <c:v>1.9245680000000001</c:v>
                </c:pt>
                <c:pt idx="2279">
                  <c:v>1.9245490000000001</c:v>
                </c:pt>
                <c:pt idx="2280">
                  <c:v>1.924563</c:v>
                </c:pt>
                <c:pt idx="2281">
                  <c:v>1.924561</c:v>
                </c:pt>
                <c:pt idx="2282">
                  <c:v>1.924561</c:v>
                </c:pt>
                <c:pt idx="2283">
                  <c:v>1.92456</c:v>
                </c:pt>
                <c:pt idx="2284">
                  <c:v>1.924561</c:v>
                </c:pt>
                <c:pt idx="2285">
                  <c:v>1.9245589999999999</c:v>
                </c:pt>
                <c:pt idx="2286">
                  <c:v>1.9245589999999999</c:v>
                </c:pt>
                <c:pt idx="2287">
                  <c:v>1.92456</c:v>
                </c:pt>
                <c:pt idx="2288">
                  <c:v>1.92456</c:v>
                </c:pt>
                <c:pt idx="2289">
                  <c:v>1.9245589999999999</c:v>
                </c:pt>
                <c:pt idx="2290">
                  <c:v>1.924558</c:v>
                </c:pt>
                <c:pt idx="2291">
                  <c:v>1.924558</c:v>
                </c:pt>
                <c:pt idx="2292">
                  <c:v>1.924558</c:v>
                </c:pt>
                <c:pt idx="2293">
                  <c:v>1.9245589999999999</c:v>
                </c:pt>
                <c:pt idx="2294">
                  <c:v>1.9245570000000001</c:v>
                </c:pt>
                <c:pt idx="2295">
                  <c:v>1.9245570000000001</c:v>
                </c:pt>
                <c:pt idx="2296">
                  <c:v>1.9245589999999999</c:v>
                </c:pt>
                <c:pt idx="2297">
                  <c:v>1.924558</c:v>
                </c:pt>
                <c:pt idx="2298">
                  <c:v>1.924558</c:v>
                </c:pt>
                <c:pt idx="2299">
                  <c:v>1.9245589999999999</c:v>
                </c:pt>
                <c:pt idx="2300">
                  <c:v>1.924558</c:v>
                </c:pt>
                <c:pt idx="2301">
                  <c:v>1.924558</c:v>
                </c:pt>
                <c:pt idx="2302">
                  <c:v>1.9245570000000001</c:v>
                </c:pt>
                <c:pt idx="2303">
                  <c:v>1.9245570000000001</c:v>
                </c:pt>
                <c:pt idx="2304">
                  <c:v>1.924558</c:v>
                </c:pt>
                <c:pt idx="2305">
                  <c:v>1.924558</c:v>
                </c:pt>
                <c:pt idx="2306">
                  <c:v>1.9245540000000001</c:v>
                </c:pt>
                <c:pt idx="2307">
                  <c:v>1.924553</c:v>
                </c:pt>
                <c:pt idx="2308">
                  <c:v>1.924566</c:v>
                </c:pt>
                <c:pt idx="2309">
                  <c:v>1.9245490000000001</c:v>
                </c:pt>
                <c:pt idx="2310">
                  <c:v>1.924552</c:v>
                </c:pt>
                <c:pt idx="2311">
                  <c:v>1.924566</c:v>
                </c:pt>
                <c:pt idx="2312">
                  <c:v>1.9245410000000001</c:v>
                </c:pt>
                <c:pt idx="2313">
                  <c:v>1.9245559999999999</c:v>
                </c:pt>
                <c:pt idx="2314">
                  <c:v>1.9245559999999999</c:v>
                </c:pt>
                <c:pt idx="2315">
                  <c:v>1.9245460000000001</c:v>
                </c:pt>
                <c:pt idx="2316">
                  <c:v>1.924558</c:v>
                </c:pt>
                <c:pt idx="2317">
                  <c:v>1.92455</c:v>
                </c:pt>
                <c:pt idx="2318">
                  <c:v>1.924552</c:v>
                </c:pt>
                <c:pt idx="2319">
                  <c:v>1.9245540000000001</c:v>
                </c:pt>
                <c:pt idx="2320">
                  <c:v>1.924552</c:v>
                </c:pt>
                <c:pt idx="2321">
                  <c:v>1.924553</c:v>
                </c:pt>
                <c:pt idx="2322">
                  <c:v>1.9245220000000001</c:v>
                </c:pt>
                <c:pt idx="2323">
                  <c:v>1.924536</c:v>
                </c:pt>
                <c:pt idx="2324">
                  <c:v>1.9245479999999999</c:v>
                </c:pt>
                <c:pt idx="2325">
                  <c:v>1.924525</c:v>
                </c:pt>
                <c:pt idx="2326">
                  <c:v>1.9245380000000001</c:v>
                </c:pt>
                <c:pt idx="2327">
                  <c:v>1.924533</c:v>
                </c:pt>
                <c:pt idx="2328">
                  <c:v>1.9245350000000001</c:v>
                </c:pt>
                <c:pt idx="2329">
                  <c:v>1.9245380000000001</c:v>
                </c:pt>
                <c:pt idx="2330">
                  <c:v>1.9245319999999999</c:v>
                </c:pt>
                <c:pt idx="2331">
                  <c:v>1.9245380000000001</c:v>
                </c:pt>
                <c:pt idx="2332">
                  <c:v>1.9245350000000001</c:v>
                </c:pt>
                <c:pt idx="2333">
                  <c:v>1.9245350000000001</c:v>
                </c:pt>
                <c:pt idx="2334">
                  <c:v>1.924536</c:v>
                </c:pt>
                <c:pt idx="2335">
                  <c:v>1.9245350000000001</c:v>
                </c:pt>
                <c:pt idx="2336">
                  <c:v>1.9245350000000001</c:v>
                </c:pt>
                <c:pt idx="2337">
                  <c:v>1.9245350000000001</c:v>
                </c:pt>
                <c:pt idx="2338">
                  <c:v>1.9245350000000001</c:v>
                </c:pt>
                <c:pt idx="2339">
                  <c:v>1.9245350000000001</c:v>
                </c:pt>
                <c:pt idx="2340">
                  <c:v>1.9245350000000001</c:v>
                </c:pt>
                <c:pt idx="2341">
                  <c:v>1.9245350000000001</c:v>
                </c:pt>
                <c:pt idx="2342">
                  <c:v>1.9245350000000001</c:v>
                </c:pt>
                <c:pt idx="2343">
                  <c:v>1.924536</c:v>
                </c:pt>
                <c:pt idx="2344">
                  <c:v>1.924536</c:v>
                </c:pt>
                <c:pt idx="2345">
                  <c:v>1.924536</c:v>
                </c:pt>
                <c:pt idx="2346">
                  <c:v>1.9245369999999999</c:v>
                </c:pt>
                <c:pt idx="2347">
                  <c:v>1.924536</c:v>
                </c:pt>
                <c:pt idx="2348">
                  <c:v>1.924539</c:v>
                </c:pt>
                <c:pt idx="2349">
                  <c:v>1.9245410000000001</c:v>
                </c:pt>
                <c:pt idx="2350">
                  <c:v>1.9245350000000001</c:v>
                </c:pt>
                <c:pt idx="2351">
                  <c:v>1.9245369999999999</c:v>
                </c:pt>
                <c:pt idx="2352">
                  <c:v>1.924539</c:v>
                </c:pt>
                <c:pt idx="2353">
                  <c:v>1.9245350000000001</c:v>
                </c:pt>
                <c:pt idx="2354">
                  <c:v>1.9245380000000001</c:v>
                </c:pt>
                <c:pt idx="2355">
                  <c:v>1.924539</c:v>
                </c:pt>
                <c:pt idx="2356">
                  <c:v>1.924536</c:v>
                </c:pt>
                <c:pt idx="2357">
                  <c:v>1.9245369999999999</c:v>
                </c:pt>
                <c:pt idx="2358">
                  <c:v>1.9245350000000001</c:v>
                </c:pt>
                <c:pt idx="2359">
                  <c:v>1.9245350000000001</c:v>
                </c:pt>
                <c:pt idx="2360">
                  <c:v>1.9245319999999999</c:v>
                </c:pt>
                <c:pt idx="2361">
                  <c:v>1.924553</c:v>
                </c:pt>
                <c:pt idx="2362">
                  <c:v>1.9245540000000001</c:v>
                </c:pt>
                <c:pt idx="2363">
                  <c:v>1.924525</c:v>
                </c:pt>
                <c:pt idx="2364">
                  <c:v>1.0588949999999999</c:v>
                </c:pt>
                <c:pt idx="2365">
                  <c:v>1.058924</c:v>
                </c:pt>
                <c:pt idx="2366">
                  <c:v>1.0589409999999999</c:v>
                </c:pt>
                <c:pt idx="2367">
                  <c:v>1.0589459999999999</c:v>
                </c:pt>
                <c:pt idx="2368">
                  <c:v>1.058934</c:v>
                </c:pt>
                <c:pt idx="2369">
                  <c:v>1.058943</c:v>
                </c:pt>
                <c:pt idx="2370">
                  <c:v>1.05894</c:v>
                </c:pt>
                <c:pt idx="2371">
                  <c:v>1.0589409999999999</c:v>
                </c:pt>
                <c:pt idx="2372">
                  <c:v>1.0589010000000001</c:v>
                </c:pt>
                <c:pt idx="2373">
                  <c:v>1.0588919999999999</c:v>
                </c:pt>
                <c:pt idx="2374">
                  <c:v>1.0589230000000001</c:v>
                </c:pt>
                <c:pt idx="2375">
                  <c:v>1.058897</c:v>
                </c:pt>
                <c:pt idx="2376">
                  <c:v>1.058889</c:v>
                </c:pt>
              </c:numCache>
            </c:numRef>
          </c:yVal>
          <c:smooth val="1"/>
          <c:extLst>
            <c:ext xmlns:c16="http://schemas.microsoft.com/office/drawing/2014/chart" uri="{C3380CC4-5D6E-409C-BE32-E72D297353CC}">
              <c16:uniqueId val="{00000000-0D79-4099-BFD8-9E41C1BFFBF9}"/>
            </c:ext>
          </c:extLst>
        </c:ser>
        <c:dLbls>
          <c:showLegendKey val="0"/>
          <c:showVal val="0"/>
          <c:showCatName val="0"/>
          <c:showSerName val="0"/>
          <c:showPercent val="0"/>
          <c:showBubbleSize val="0"/>
        </c:dLbls>
        <c:axId val="1587754336"/>
        <c:axId val="1587758496"/>
      </c:scatterChart>
      <c:valAx>
        <c:axId val="1587754336"/>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587758496"/>
        <c:crosses val="autoZero"/>
        <c:crossBetween val="midCat"/>
      </c:valAx>
      <c:valAx>
        <c:axId val="1587758496"/>
        <c:scaling>
          <c:orientation val="minMax"/>
          <c:min val="0"/>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587754336"/>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smoothMarker"/>
        <c:varyColors val="0"/>
        <c:ser>
          <c:idx val="0"/>
          <c:order val="0"/>
          <c:spPr>
            <a:ln w="19050" cap="rnd">
              <a:solidFill>
                <a:schemeClr val="accent1"/>
              </a:solidFill>
              <a:round/>
            </a:ln>
            <a:effectLst/>
          </c:spPr>
          <c:marker>
            <c:symbol val="none"/>
          </c:marker>
          <c:xVal>
            <c:numRef>
              <c:f>'Homogeneous seminar'!$AC$4:$AC$1003</c:f>
              <c:numCache>
                <c:formatCode>0.00</c:formatCode>
                <c:ptCount val="1000"/>
                <c:pt idx="1">
                  <c:v>0.02</c:v>
                </c:pt>
                <c:pt idx="2">
                  <c:v>0.04</c:v>
                </c:pt>
                <c:pt idx="3">
                  <c:v>0.06</c:v>
                </c:pt>
                <c:pt idx="4">
                  <c:v>0.08</c:v>
                </c:pt>
                <c:pt idx="5">
                  <c:v>0.1</c:v>
                </c:pt>
                <c:pt idx="6">
                  <c:v>0.12</c:v>
                </c:pt>
                <c:pt idx="7">
                  <c:v>0.14000000000000001</c:v>
                </c:pt>
                <c:pt idx="8">
                  <c:v>0.16</c:v>
                </c:pt>
                <c:pt idx="9">
                  <c:v>0.18</c:v>
                </c:pt>
                <c:pt idx="10">
                  <c:v>0.2</c:v>
                </c:pt>
                <c:pt idx="11">
                  <c:v>0.22</c:v>
                </c:pt>
                <c:pt idx="12">
                  <c:v>0.24</c:v>
                </c:pt>
                <c:pt idx="13">
                  <c:v>0.26</c:v>
                </c:pt>
                <c:pt idx="14">
                  <c:v>0.28000000000000003</c:v>
                </c:pt>
                <c:pt idx="15">
                  <c:v>0.3</c:v>
                </c:pt>
                <c:pt idx="16">
                  <c:v>0.32</c:v>
                </c:pt>
                <c:pt idx="17">
                  <c:v>0.34</c:v>
                </c:pt>
                <c:pt idx="18">
                  <c:v>0.36</c:v>
                </c:pt>
                <c:pt idx="19">
                  <c:v>0.38</c:v>
                </c:pt>
                <c:pt idx="20">
                  <c:v>0.4</c:v>
                </c:pt>
                <c:pt idx="21">
                  <c:v>0.42</c:v>
                </c:pt>
                <c:pt idx="22">
                  <c:v>0.44</c:v>
                </c:pt>
                <c:pt idx="23">
                  <c:v>0.46</c:v>
                </c:pt>
                <c:pt idx="24">
                  <c:v>0.48</c:v>
                </c:pt>
                <c:pt idx="25">
                  <c:v>0.5</c:v>
                </c:pt>
                <c:pt idx="26">
                  <c:v>0.52</c:v>
                </c:pt>
                <c:pt idx="27">
                  <c:v>0.54</c:v>
                </c:pt>
                <c:pt idx="28">
                  <c:v>0.56000000000000005</c:v>
                </c:pt>
                <c:pt idx="29">
                  <c:v>0.57999999999999996</c:v>
                </c:pt>
                <c:pt idx="30">
                  <c:v>0.6</c:v>
                </c:pt>
                <c:pt idx="31">
                  <c:v>0.62</c:v>
                </c:pt>
                <c:pt idx="32">
                  <c:v>0.64</c:v>
                </c:pt>
                <c:pt idx="33">
                  <c:v>0.66</c:v>
                </c:pt>
                <c:pt idx="34">
                  <c:v>0.68</c:v>
                </c:pt>
                <c:pt idx="35">
                  <c:v>0.7</c:v>
                </c:pt>
                <c:pt idx="36">
                  <c:v>0.72</c:v>
                </c:pt>
                <c:pt idx="37">
                  <c:v>0.74</c:v>
                </c:pt>
                <c:pt idx="38">
                  <c:v>0.76</c:v>
                </c:pt>
                <c:pt idx="39">
                  <c:v>0.78</c:v>
                </c:pt>
                <c:pt idx="40">
                  <c:v>0.8</c:v>
                </c:pt>
                <c:pt idx="41">
                  <c:v>0.82</c:v>
                </c:pt>
                <c:pt idx="42">
                  <c:v>0.84</c:v>
                </c:pt>
                <c:pt idx="43">
                  <c:v>0.86</c:v>
                </c:pt>
                <c:pt idx="44">
                  <c:v>0.88</c:v>
                </c:pt>
                <c:pt idx="45">
                  <c:v>0.9</c:v>
                </c:pt>
                <c:pt idx="46">
                  <c:v>0.92</c:v>
                </c:pt>
                <c:pt idx="47">
                  <c:v>0.94</c:v>
                </c:pt>
                <c:pt idx="48">
                  <c:v>0.96</c:v>
                </c:pt>
                <c:pt idx="49">
                  <c:v>0.98</c:v>
                </c:pt>
                <c:pt idx="50">
                  <c:v>1</c:v>
                </c:pt>
                <c:pt idx="51">
                  <c:v>1.02</c:v>
                </c:pt>
                <c:pt idx="52">
                  <c:v>1.04</c:v>
                </c:pt>
                <c:pt idx="53">
                  <c:v>1.06</c:v>
                </c:pt>
                <c:pt idx="54">
                  <c:v>1.08</c:v>
                </c:pt>
                <c:pt idx="55">
                  <c:v>1.1000000000000001</c:v>
                </c:pt>
                <c:pt idx="56">
                  <c:v>1.1200000000000001</c:v>
                </c:pt>
                <c:pt idx="57">
                  <c:v>1.1399999999999999</c:v>
                </c:pt>
                <c:pt idx="58">
                  <c:v>1.1599999999999999</c:v>
                </c:pt>
                <c:pt idx="59">
                  <c:v>1.18</c:v>
                </c:pt>
                <c:pt idx="60">
                  <c:v>1.2</c:v>
                </c:pt>
                <c:pt idx="61">
                  <c:v>1.22</c:v>
                </c:pt>
                <c:pt idx="62">
                  <c:v>1.24</c:v>
                </c:pt>
                <c:pt idx="63">
                  <c:v>1.26</c:v>
                </c:pt>
                <c:pt idx="64">
                  <c:v>1.28</c:v>
                </c:pt>
                <c:pt idx="65">
                  <c:v>1.3</c:v>
                </c:pt>
                <c:pt idx="66">
                  <c:v>1.32</c:v>
                </c:pt>
                <c:pt idx="67">
                  <c:v>1.34</c:v>
                </c:pt>
                <c:pt idx="68">
                  <c:v>1.36</c:v>
                </c:pt>
                <c:pt idx="69">
                  <c:v>1.38</c:v>
                </c:pt>
                <c:pt idx="70">
                  <c:v>1.4</c:v>
                </c:pt>
                <c:pt idx="71">
                  <c:v>1.42</c:v>
                </c:pt>
                <c:pt idx="72">
                  <c:v>1.44</c:v>
                </c:pt>
                <c:pt idx="73">
                  <c:v>1.46</c:v>
                </c:pt>
                <c:pt idx="74">
                  <c:v>1.48</c:v>
                </c:pt>
                <c:pt idx="75">
                  <c:v>1.5</c:v>
                </c:pt>
                <c:pt idx="76">
                  <c:v>1.52</c:v>
                </c:pt>
                <c:pt idx="77">
                  <c:v>1.54</c:v>
                </c:pt>
                <c:pt idx="78">
                  <c:v>1.56</c:v>
                </c:pt>
                <c:pt idx="79">
                  <c:v>1.58</c:v>
                </c:pt>
                <c:pt idx="80">
                  <c:v>1.6</c:v>
                </c:pt>
                <c:pt idx="81">
                  <c:v>1.62</c:v>
                </c:pt>
                <c:pt idx="82">
                  <c:v>1.64</c:v>
                </c:pt>
                <c:pt idx="83">
                  <c:v>1.66</c:v>
                </c:pt>
                <c:pt idx="84">
                  <c:v>1.68</c:v>
                </c:pt>
                <c:pt idx="85">
                  <c:v>1.7</c:v>
                </c:pt>
                <c:pt idx="86">
                  <c:v>1.72</c:v>
                </c:pt>
                <c:pt idx="87">
                  <c:v>1.74</c:v>
                </c:pt>
                <c:pt idx="88">
                  <c:v>1.76</c:v>
                </c:pt>
                <c:pt idx="89">
                  <c:v>1.78</c:v>
                </c:pt>
                <c:pt idx="90">
                  <c:v>1.8</c:v>
                </c:pt>
                <c:pt idx="91">
                  <c:v>1.82</c:v>
                </c:pt>
                <c:pt idx="92">
                  <c:v>1.84</c:v>
                </c:pt>
                <c:pt idx="93">
                  <c:v>1.86</c:v>
                </c:pt>
                <c:pt idx="94">
                  <c:v>1.88</c:v>
                </c:pt>
                <c:pt idx="95">
                  <c:v>1.9</c:v>
                </c:pt>
                <c:pt idx="96">
                  <c:v>1.92</c:v>
                </c:pt>
                <c:pt idx="97">
                  <c:v>1.94</c:v>
                </c:pt>
                <c:pt idx="98">
                  <c:v>1.96</c:v>
                </c:pt>
                <c:pt idx="99">
                  <c:v>1.98</c:v>
                </c:pt>
                <c:pt idx="100">
                  <c:v>2</c:v>
                </c:pt>
                <c:pt idx="101">
                  <c:v>2.02</c:v>
                </c:pt>
                <c:pt idx="102">
                  <c:v>2.04</c:v>
                </c:pt>
                <c:pt idx="103">
                  <c:v>2.06</c:v>
                </c:pt>
                <c:pt idx="104">
                  <c:v>2.08</c:v>
                </c:pt>
                <c:pt idx="105">
                  <c:v>2.1</c:v>
                </c:pt>
                <c:pt idx="106">
                  <c:v>2.12</c:v>
                </c:pt>
                <c:pt idx="107">
                  <c:v>2.14</c:v>
                </c:pt>
                <c:pt idx="108">
                  <c:v>2.16</c:v>
                </c:pt>
                <c:pt idx="109">
                  <c:v>2.1800000000000002</c:v>
                </c:pt>
                <c:pt idx="110">
                  <c:v>2.2000000000000002</c:v>
                </c:pt>
                <c:pt idx="111">
                  <c:v>2.2200000000000002</c:v>
                </c:pt>
                <c:pt idx="112">
                  <c:v>2.2400000000000002</c:v>
                </c:pt>
                <c:pt idx="113">
                  <c:v>2.2599999999999998</c:v>
                </c:pt>
                <c:pt idx="114">
                  <c:v>2.2799999999999998</c:v>
                </c:pt>
                <c:pt idx="115">
                  <c:v>2.2999999999999998</c:v>
                </c:pt>
                <c:pt idx="116">
                  <c:v>2.3199999999999998</c:v>
                </c:pt>
                <c:pt idx="117">
                  <c:v>2.34</c:v>
                </c:pt>
                <c:pt idx="118">
                  <c:v>2.36</c:v>
                </c:pt>
                <c:pt idx="119">
                  <c:v>2.38</c:v>
                </c:pt>
                <c:pt idx="120">
                  <c:v>2.4</c:v>
                </c:pt>
                <c:pt idx="121">
                  <c:v>2.42</c:v>
                </c:pt>
                <c:pt idx="122">
                  <c:v>2.44</c:v>
                </c:pt>
                <c:pt idx="123">
                  <c:v>2.46</c:v>
                </c:pt>
                <c:pt idx="124">
                  <c:v>2.48</c:v>
                </c:pt>
                <c:pt idx="125">
                  <c:v>2.5</c:v>
                </c:pt>
                <c:pt idx="126">
                  <c:v>2.52</c:v>
                </c:pt>
                <c:pt idx="127">
                  <c:v>2.54</c:v>
                </c:pt>
                <c:pt idx="128">
                  <c:v>2.56</c:v>
                </c:pt>
                <c:pt idx="129">
                  <c:v>2.58</c:v>
                </c:pt>
                <c:pt idx="130">
                  <c:v>2.6</c:v>
                </c:pt>
                <c:pt idx="131">
                  <c:v>2.62</c:v>
                </c:pt>
                <c:pt idx="132">
                  <c:v>2.64</c:v>
                </c:pt>
                <c:pt idx="133">
                  <c:v>2.66</c:v>
                </c:pt>
                <c:pt idx="134">
                  <c:v>2.68</c:v>
                </c:pt>
                <c:pt idx="135">
                  <c:v>2.7</c:v>
                </c:pt>
                <c:pt idx="136">
                  <c:v>2.72</c:v>
                </c:pt>
                <c:pt idx="137">
                  <c:v>2.74</c:v>
                </c:pt>
                <c:pt idx="138">
                  <c:v>2.76</c:v>
                </c:pt>
                <c:pt idx="139">
                  <c:v>2.78</c:v>
                </c:pt>
                <c:pt idx="140">
                  <c:v>2.8</c:v>
                </c:pt>
                <c:pt idx="141">
                  <c:v>2.82</c:v>
                </c:pt>
                <c:pt idx="142">
                  <c:v>2.84</c:v>
                </c:pt>
                <c:pt idx="143">
                  <c:v>2.86</c:v>
                </c:pt>
                <c:pt idx="144">
                  <c:v>2.88</c:v>
                </c:pt>
                <c:pt idx="145">
                  <c:v>2.9</c:v>
                </c:pt>
                <c:pt idx="146">
                  <c:v>2.92</c:v>
                </c:pt>
                <c:pt idx="147">
                  <c:v>2.94</c:v>
                </c:pt>
                <c:pt idx="148">
                  <c:v>2.96</c:v>
                </c:pt>
                <c:pt idx="149">
                  <c:v>2.98</c:v>
                </c:pt>
                <c:pt idx="150">
                  <c:v>3</c:v>
                </c:pt>
                <c:pt idx="151">
                  <c:v>3.02</c:v>
                </c:pt>
                <c:pt idx="152">
                  <c:v>3.04</c:v>
                </c:pt>
                <c:pt idx="153">
                  <c:v>3.06</c:v>
                </c:pt>
                <c:pt idx="154">
                  <c:v>3.08</c:v>
                </c:pt>
                <c:pt idx="155">
                  <c:v>3.1</c:v>
                </c:pt>
                <c:pt idx="156">
                  <c:v>3.12</c:v>
                </c:pt>
                <c:pt idx="157">
                  <c:v>3.14</c:v>
                </c:pt>
                <c:pt idx="158">
                  <c:v>3.16</c:v>
                </c:pt>
                <c:pt idx="159">
                  <c:v>3.18</c:v>
                </c:pt>
                <c:pt idx="160">
                  <c:v>3.2</c:v>
                </c:pt>
                <c:pt idx="161">
                  <c:v>3.22</c:v>
                </c:pt>
                <c:pt idx="162">
                  <c:v>3.24</c:v>
                </c:pt>
                <c:pt idx="163">
                  <c:v>3.26</c:v>
                </c:pt>
                <c:pt idx="164">
                  <c:v>3.28</c:v>
                </c:pt>
                <c:pt idx="165">
                  <c:v>3.3</c:v>
                </c:pt>
                <c:pt idx="166">
                  <c:v>3.32</c:v>
                </c:pt>
                <c:pt idx="167">
                  <c:v>3.34</c:v>
                </c:pt>
                <c:pt idx="168">
                  <c:v>3.36</c:v>
                </c:pt>
                <c:pt idx="169">
                  <c:v>3.38</c:v>
                </c:pt>
                <c:pt idx="170">
                  <c:v>3.4</c:v>
                </c:pt>
                <c:pt idx="171">
                  <c:v>3.42</c:v>
                </c:pt>
                <c:pt idx="172">
                  <c:v>3.44</c:v>
                </c:pt>
                <c:pt idx="173">
                  <c:v>3.46</c:v>
                </c:pt>
                <c:pt idx="174">
                  <c:v>3.48</c:v>
                </c:pt>
                <c:pt idx="175">
                  <c:v>3.5</c:v>
                </c:pt>
                <c:pt idx="176">
                  <c:v>3.52</c:v>
                </c:pt>
                <c:pt idx="177">
                  <c:v>3.54</c:v>
                </c:pt>
                <c:pt idx="178">
                  <c:v>3.56</c:v>
                </c:pt>
                <c:pt idx="179">
                  <c:v>3.58</c:v>
                </c:pt>
                <c:pt idx="180">
                  <c:v>3.6</c:v>
                </c:pt>
                <c:pt idx="181">
                  <c:v>3.62</c:v>
                </c:pt>
                <c:pt idx="182">
                  <c:v>3.64</c:v>
                </c:pt>
                <c:pt idx="183">
                  <c:v>3.66</c:v>
                </c:pt>
                <c:pt idx="184">
                  <c:v>3.68</c:v>
                </c:pt>
                <c:pt idx="185">
                  <c:v>3.7</c:v>
                </c:pt>
                <c:pt idx="186">
                  <c:v>3.72</c:v>
                </c:pt>
                <c:pt idx="187">
                  <c:v>3.74</c:v>
                </c:pt>
                <c:pt idx="188">
                  <c:v>3.76</c:v>
                </c:pt>
                <c:pt idx="189">
                  <c:v>3.78</c:v>
                </c:pt>
                <c:pt idx="190">
                  <c:v>3.8</c:v>
                </c:pt>
                <c:pt idx="191">
                  <c:v>3.82</c:v>
                </c:pt>
                <c:pt idx="192">
                  <c:v>3.84</c:v>
                </c:pt>
                <c:pt idx="193">
                  <c:v>3.86</c:v>
                </c:pt>
                <c:pt idx="194">
                  <c:v>3.88</c:v>
                </c:pt>
                <c:pt idx="195">
                  <c:v>3.9</c:v>
                </c:pt>
                <c:pt idx="196">
                  <c:v>3.92</c:v>
                </c:pt>
                <c:pt idx="197">
                  <c:v>3.94</c:v>
                </c:pt>
                <c:pt idx="198">
                  <c:v>3.96</c:v>
                </c:pt>
                <c:pt idx="199">
                  <c:v>3.98</c:v>
                </c:pt>
                <c:pt idx="200">
                  <c:v>4</c:v>
                </c:pt>
                <c:pt idx="201">
                  <c:v>4.0199999999999996</c:v>
                </c:pt>
                <c:pt idx="202">
                  <c:v>4.04</c:v>
                </c:pt>
                <c:pt idx="203">
                  <c:v>4.0599999999999996</c:v>
                </c:pt>
                <c:pt idx="204">
                  <c:v>4.08</c:v>
                </c:pt>
                <c:pt idx="205">
                  <c:v>4.0999999999999996</c:v>
                </c:pt>
                <c:pt idx="206">
                  <c:v>4.12</c:v>
                </c:pt>
                <c:pt idx="207">
                  <c:v>4.1399999999999997</c:v>
                </c:pt>
                <c:pt idx="208">
                  <c:v>4.16</c:v>
                </c:pt>
                <c:pt idx="209">
                  <c:v>4.18</c:v>
                </c:pt>
                <c:pt idx="210">
                  <c:v>4.2</c:v>
                </c:pt>
                <c:pt idx="211">
                  <c:v>4.22</c:v>
                </c:pt>
                <c:pt idx="212">
                  <c:v>4.24</c:v>
                </c:pt>
                <c:pt idx="213">
                  <c:v>4.26</c:v>
                </c:pt>
                <c:pt idx="214">
                  <c:v>4.28</c:v>
                </c:pt>
                <c:pt idx="215">
                  <c:v>4.3</c:v>
                </c:pt>
                <c:pt idx="216">
                  <c:v>4.32</c:v>
                </c:pt>
                <c:pt idx="217">
                  <c:v>4.34</c:v>
                </c:pt>
                <c:pt idx="218">
                  <c:v>4.3600000000000003</c:v>
                </c:pt>
                <c:pt idx="219">
                  <c:v>4.38</c:v>
                </c:pt>
                <c:pt idx="220">
                  <c:v>4.4000000000000004</c:v>
                </c:pt>
                <c:pt idx="221">
                  <c:v>4.42</c:v>
                </c:pt>
                <c:pt idx="222">
                  <c:v>4.4400000000000004</c:v>
                </c:pt>
                <c:pt idx="223">
                  <c:v>4.46</c:v>
                </c:pt>
                <c:pt idx="224">
                  <c:v>4.4800000000000004</c:v>
                </c:pt>
                <c:pt idx="225">
                  <c:v>4.5</c:v>
                </c:pt>
                <c:pt idx="226">
                  <c:v>4.5199999999999996</c:v>
                </c:pt>
                <c:pt idx="227">
                  <c:v>4.54</c:v>
                </c:pt>
                <c:pt idx="228">
                  <c:v>4.5599999999999996</c:v>
                </c:pt>
                <c:pt idx="229">
                  <c:v>4.58</c:v>
                </c:pt>
                <c:pt idx="230">
                  <c:v>4.5999999999999996</c:v>
                </c:pt>
                <c:pt idx="231">
                  <c:v>4.62</c:v>
                </c:pt>
                <c:pt idx="232">
                  <c:v>4.6399999999999997</c:v>
                </c:pt>
                <c:pt idx="233">
                  <c:v>4.66</c:v>
                </c:pt>
                <c:pt idx="234">
                  <c:v>4.68</c:v>
                </c:pt>
                <c:pt idx="235">
                  <c:v>4.7</c:v>
                </c:pt>
                <c:pt idx="236">
                  <c:v>4.72</c:v>
                </c:pt>
                <c:pt idx="237">
                  <c:v>4.74</c:v>
                </c:pt>
                <c:pt idx="238">
                  <c:v>4.76</c:v>
                </c:pt>
                <c:pt idx="239">
                  <c:v>4.78</c:v>
                </c:pt>
                <c:pt idx="240">
                  <c:v>4.8</c:v>
                </c:pt>
                <c:pt idx="241">
                  <c:v>4.82</c:v>
                </c:pt>
                <c:pt idx="242">
                  <c:v>4.84</c:v>
                </c:pt>
                <c:pt idx="243">
                  <c:v>4.8600000000000003</c:v>
                </c:pt>
                <c:pt idx="244">
                  <c:v>4.88</c:v>
                </c:pt>
                <c:pt idx="245">
                  <c:v>4.9000000000000004</c:v>
                </c:pt>
                <c:pt idx="246">
                  <c:v>4.92</c:v>
                </c:pt>
                <c:pt idx="247">
                  <c:v>4.9400000000000004</c:v>
                </c:pt>
                <c:pt idx="248">
                  <c:v>4.96</c:v>
                </c:pt>
                <c:pt idx="249">
                  <c:v>4.9800000000000004</c:v>
                </c:pt>
                <c:pt idx="250">
                  <c:v>5</c:v>
                </c:pt>
                <c:pt idx="251">
                  <c:v>5.0199999999999996</c:v>
                </c:pt>
                <c:pt idx="252">
                  <c:v>5.04</c:v>
                </c:pt>
                <c:pt idx="253">
                  <c:v>5.0599999999999996</c:v>
                </c:pt>
                <c:pt idx="254">
                  <c:v>5.08</c:v>
                </c:pt>
                <c:pt idx="255">
                  <c:v>5.0999999999999996</c:v>
                </c:pt>
                <c:pt idx="256">
                  <c:v>5.12</c:v>
                </c:pt>
                <c:pt idx="257">
                  <c:v>5.14</c:v>
                </c:pt>
                <c:pt idx="258">
                  <c:v>5.16</c:v>
                </c:pt>
                <c:pt idx="259">
                  <c:v>5.18</c:v>
                </c:pt>
                <c:pt idx="260">
                  <c:v>5.2</c:v>
                </c:pt>
                <c:pt idx="261">
                  <c:v>5.22</c:v>
                </c:pt>
                <c:pt idx="262">
                  <c:v>5.24</c:v>
                </c:pt>
                <c:pt idx="263">
                  <c:v>5.26</c:v>
                </c:pt>
                <c:pt idx="264">
                  <c:v>5.28</c:v>
                </c:pt>
                <c:pt idx="265">
                  <c:v>5.3</c:v>
                </c:pt>
                <c:pt idx="266">
                  <c:v>5.32</c:v>
                </c:pt>
                <c:pt idx="267">
                  <c:v>5.34</c:v>
                </c:pt>
                <c:pt idx="268">
                  <c:v>5.36</c:v>
                </c:pt>
                <c:pt idx="269">
                  <c:v>5.38</c:v>
                </c:pt>
                <c:pt idx="270">
                  <c:v>5.4</c:v>
                </c:pt>
                <c:pt idx="271">
                  <c:v>5.42</c:v>
                </c:pt>
                <c:pt idx="272">
                  <c:v>5.44</c:v>
                </c:pt>
                <c:pt idx="273">
                  <c:v>5.46</c:v>
                </c:pt>
                <c:pt idx="274">
                  <c:v>5.48</c:v>
                </c:pt>
                <c:pt idx="275">
                  <c:v>5.5</c:v>
                </c:pt>
                <c:pt idx="276">
                  <c:v>5.52</c:v>
                </c:pt>
                <c:pt idx="277">
                  <c:v>5.54</c:v>
                </c:pt>
                <c:pt idx="278">
                  <c:v>5.56</c:v>
                </c:pt>
                <c:pt idx="279">
                  <c:v>5.58</c:v>
                </c:pt>
                <c:pt idx="280">
                  <c:v>5.6</c:v>
                </c:pt>
                <c:pt idx="281">
                  <c:v>5.62</c:v>
                </c:pt>
                <c:pt idx="282">
                  <c:v>5.64</c:v>
                </c:pt>
                <c:pt idx="283">
                  <c:v>5.66</c:v>
                </c:pt>
                <c:pt idx="284">
                  <c:v>5.68</c:v>
                </c:pt>
                <c:pt idx="285">
                  <c:v>5.7</c:v>
                </c:pt>
                <c:pt idx="286">
                  <c:v>5.72</c:v>
                </c:pt>
                <c:pt idx="287">
                  <c:v>5.74</c:v>
                </c:pt>
                <c:pt idx="288">
                  <c:v>5.76</c:v>
                </c:pt>
                <c:pt idx="289">
                  <c:v>5.78</c:v>
                </c:pt>
                <c:pt idx="290">
                  <c:v>5.8</c:v>
                </c:pt>
                <c:pt idx="291">
                  <c:v>5.82</c:v>
                </c:pt>
                <c:pt idx="292">
                  <c:v>5.84</c:v>
                </c:pt>
                <c:pt idx="293">
                  <c:v>5.86</c:v>
                </c:pt>
                <c:pt idx="294">
                  <c:v>5.88</c:v>
                </c:pt>
                <c:pt idx="295">
                  <c:v>5.9</c:v>
                </c:pt>
                <c:pt idx="296">
                  <c:v>5.92</c:v>
                </c:pt>
                <c:pt idx="297">
                  <c:v>5.94</c:v>
                </c:pt>
                <c:pt idx="298">
                  <c:v>5.96</c:v>
                </c:pt>
                <c:pt idx="299">
                  <c:v>5.98</c:v>
                </c:pt>
                <c:pt idx="300">
                  <c:v>6</c:v>
                </c:pt>
                <c:pt idx="301">
                  <c:v>6.02</c:v>
                </c:pt>
                <c:pt idx="302">
                  <c:v>6.04</c:v>
                </c:pt>
                <c:pt idx="303">
                  <c:v>6.06</c:v>
                </c:pt>
                <c:pt idx="304">
                  <c:v>6.08</c:v>
                </c:pt>
                <c:pt idx="305">
                  <c:v>6.1</c:v>
                </c:pt>
                <c:pt idx="306">
                  <c:v>6.12</c:v>
                </c:pt>
                <c:pt idx="307">
                  <c:v>6.14</c:v>
                </c:pt>
                <c:pt idx="308">
                  <c:v>6.16</c:v>
                </c:pt>
                <c:pt idx="309">
                  <c:v>6.18</c:v>
                </c:pt>
                <c:pt idx="310">
                  <c:v>6.2</c:v>
                </c:pt>
                <c:pt idx="311">
                  <c:v>6.22</c:v>
                </c:pt>
                <c:pt idx="312">
                  <c:v>6.24</c:v>
                </c:pt>
                <c:pt idx="313">
                  <c:v>6.26</c:v>
                </c:pt>
                <c:pt idx="314">
                  <c:v>6.28</c:v>
                </c:pt>
                <c:pt idx="315">
                  <c:v>6.3</c:v>
                </c:pt>
                <c:pt idx="316">
                  <c:v>6.32</c:v>
                </c:pt>
                <c:pt idx="317">
                  <c:v>6.34</c:v>
                </c:pt>
                <c:pt idx="318">
                  <c:v>6.36</c:v>
                </c:pt>
                <c:pt idx="319">
                  <c:v>6.38</c:v>
                </c:pt>
                <c:pt idx="320">
                  <c:v>6.4</c:v>
                </c:pt>
                <c:pt idx="321">
                  <c:v>6.42</c:v>
                </c:pt>
                <c:pt idx="322">
                  <c:v>6.44</c:v>
                </c:pt>
                <c:pt idx="323">
                  <c:v>6.46</c:v>
                </c:pt>
                <c:pt idx="324">
                  <c:v>6.48</c:v>
                </c:pt>
                <c:pt idx="325">
                  <c:v>6.5</c:v>
                </c:pt>
                <c:pt idx="326">
                  <c:v>6.52</c:v>
                </c:pt>
                <c:pt idx="327">
                  <c:v>6.54</c:v>
                </c:pt>
                <c:pt idx="328">
                  <c:v>6.56</c:v>
                </c:pt>
                <c:pt idx="329">
                  <c:v>6.58</c:v>
                </c:pt>
                <c:pt idx="330">
                  <c:v>6.6</c:v>
                </c:pt>
                <c:pt idx="331">
                  <c:v>6.62</c:v>
                </c:pt>
                <c:pt idx="332">
                  <c:v>6.64</c:v>
                </c:pt>
                <c:pt idx="333">
                  <c:v>6.66</c:v>
                </c:pt>
                <c:pt idx="334">
                  <c:v>6.68</c:v>
                </c:pt>
                <c:pt idx="335">
                  <c:v>6.7</c:v>
                </c:pt>
                <c:pt idx="336">
                  <c:v>6.72</c:v>
                </c:pt>
                <c:pt idx="337">
                  <c:v>6.74</c:v>
                </c:pt>
                <c:pt idx="338">
                  <c:v>6.76</c:v>
                </c:pt>
                <c:pt idx="339">
                  <c:v>6.78</c:v>
                </c:pt>
                <c:pt idx="340">
                  <c:v>6.8</c:v>
                </c:pt>
                <c:pt idx="341">
                  <c:v>6.82</c:v>
                </c:pt>
                <c:pt idx="342">
                  <c:v>6.84</c:v>
                </c:pt>
                <c:pt idx="343">
                  <c:v>6.86</c:v>
                </c:pt>
                <c:pt idx="344">
                  <c:v>6.88</c:v>
                </c:pt>
                <c:pt idx="345">
                  <c:v>6.9</c:v>
                </c:pt>
                <c:pt idx="346">
                  <c:v>6.92</c:v>
                </c:pt>
                <c:pt idx="347">
                  <c:v>6.94</c:v>
                </c:pt>
                <c:pt idx="348">
                  <c:v>6.96</c:v>
                </c:pt>
                <c:pt idx="349">
                  <c:v>6.98</c:v>
                </c:pt>
                <c:pt idx="350">
                  <c:v>7</c:v>
                </c:pt>
                <c:pt idx="351">
                  <c:v>7.02</c:v>
                </c:pt>
                <c:pt idx="352">
                  <c:v>7.04</c:v>
                </c:pt>
                <c:pt idx="353">
                  <c:v>7.06</c:v>
                </c:pt>
                <c:pt idx="354">
                  <c:v>7.08</c:v>
                </c:pt>
                <c:pt idx="355">
                  <c:v>7.1</c:v>
                </c:pt>
                <c:pt idx="356">
                  <c:v>7.12</c:v>
                </c:pt>
                <c:pt idx="357">
                  <c:v>7.14</c:v>
                </c:pt>
                <c:pt idx="358">
                  <c:v>7.16</c:v>
                </c:pt>
                <c:pt idx="359">
                  <c:v>7.18</c:v>
                </c:pt>
                <c:pt idx="360">
                  <c:v>7.2</c:v>
                </c:pt>
                <c:pt idx="361">
                  <c:v>7.22</c:v>
                </c:pt>
                <c:pt idx="362">
                  <c:v>7.24</c:v>
                </c:pt>
                <c:pt idx="363">
                  <c:v>7.26</c:v>
                </c:pt>
                <c:pt idx="364">
                  <c:v>7.28</c:v>
                </c:pt>
                <c:pt idx="365">
                  <c:v>7.3</c:v>
                </c:pt>
                <c:pt idx="366">
                  <c:v>7.32</c:v>
                </c:pt>
                <c:pt idx="367">
                  <c:v>7.34</c:v>
                </c:pt>
                <c:pt idx="368">
                  <c:v>7.36</c:v>
                </c:pt>
                <c:pt idx="369">
                  <c:v>7.38</c:v>
                </c:pt>
                <c:pt idx="370">
                  <c:v>7.4</c:v>
                </c:pt>
                <c:pt idx="371">
                  <c:v>7.42</c:v>
                </c:pt>
                <c:pt idx="372">
                  <c:v>7.44</c:v>
                </c:pt>
                <c:pt idx="373">
                  <c:v>7.46</c:v>
                </c:pt>
                <c:pt idx="374">
                  <c:v>7.48</c:v>
                </c:pt>
                <c:pt idx="375">
                  <c:v>7.5</c:v>
                </c:pt>
                <c:pt idx="376">
                  <c:v>7.52</c:v>
                </c:pt>
                <c:pt idx="377">
                  <c:v>7.54</c:v>
                </c:pt>
                <c:pt idx="378">
                  <c:v>7.56</c:v>
                </c:pt>
                <c:pt idx="379">
                  <c:v>7.58</c:v>
                </c:pt>
                <c:pt idx="380">
                  <c:v>7.6</c:v>
                </c:pt>
                <c:pt idx="381">
                  <c:v>7.62</c:v>
                </c:pt>
                <c:pt idx="382">
                  <c:v>7.64</c:v>
                </c:pt>
                <c:pt idx="383">
                  <c:v>7.66</c:v>
                </c:pt>
                <c:pt idx="384">
                  <c:v>7.68</c:v>
                </c:pt>
                <c:pt idx="385">
                  <c:v>7.7</c:v>
                </c:pt>
                <c:pt idx="386">
                  <c:v>7.72</c:v>
                </c:pt>
                <c:pt idx="387">
                  <c:v>7.74</c:v>
                </c:pt>
                <c:pt idx="388">
                  <c:v>7.76</c:v>
                </c:pt>
                <c:pt idx="389">
                  <c:v>7.78</c:v>
                </c:pt>
                <c:pt idx="390">
                  <c:v>7.8</c:v>
                </c:pt>
                <c:pt idx="391">
                  <c:v>7.82</c:v>
                </c:pt>
                <c:pt idx="392">
                  <c:v>7.84</c:v>
                </c:pt>
                <c:pt idx="393">
                  <c:v>7.86</c:v>
                </c:pt>
                <c:pt idx="394">
                  <c:v>7.88</c:v>
                </c:pt>
                <c:pt idx="395">
                  <c:v>7.9</c:v>
                </c:pt>
                <c:pt idx="396">
                  <c:v>7.92</c:v>
                </c:pt>
                <c:pt idx="397">
                  <c:v>7.94</c:v>
                </c:pt>
                <c:pt idx="398">
                  <c:v>7.96</c:v>
                </c:pt>
                <c:pt idx="399">
                  <c:v>7.98</c:v>
                </c:pt>
                <c:pt idx="400">
                  <c:v>8</c:v>
                </c:pt>
                <c:pt idx="401">
                  <c:v>8.02</c:v>
                </c:pt>
                <c:pt idx="402">
                  <c:v>8.0399999999999991</c:v>
                </c:pt>
                <c:pt idx="403">
                  <c:v>8.06</c:v>
                </c:pt>
                <c:pt idx="404">
                  <c:v>8.08</c:v>
                </c:pt>
                <c:pt idx="405">
                  <c:v>8.1</c:v>
                </c:pt>
                <c:pt idx="406">
                  <c:v>8.1199999999999992</c:v>
                </c:pt>
                <c:pt idx="407">
                  <c:v>8.14</c:v>
                </c:pt>
                <c:pt idx="408">
                  <c:v>8.16</c:v>
                </c:pt>
                <c:pt idx="409">
                  <c:v>8.18</c:v>
                </c:pt>
                <c:pt idx="410">
                  <c:v>8.1999999999999993</c:v>
                </c:pt>
                <c:pt idx="411">
                  <c:v>8.2200000000000006</c:v>
                </c:pt>
                <c:pt idx="412">
                  <c:v>8.24</c:v>
                </c:pt>
                <c:pt idx="413">
                  <c:v>8.26</c:v>
                </c:pt>
                <c:pt idx="414">
                  <c:v>8.2799999999999994</c:v>
                </c:pt>
                <c:pt idx="415">
                  <c:v>8.3000000000000007</c:v>
                </c:pt>
                <c:pt idx="416">
                  <c:v>8.32</c:v>
                </c:pt>
                <c:pt idx="417">
                  <c:v>8.34</c:v>
                </c:pt>
                <c:pt idx="418">
                  <c:v>8.36</c:v>
                </c:pt>
                <c:pt idx="419">
                  <c:v>8.3800000000000008</c:v>
                </c:pt>
                <c:pt idx="420">
                  <c:v>8.4</c:v>
                </c:pt>
                <c:pt idx="421">
                  <c:v>8.42</c:v>
                </c:pt>
                <c:pt idx="422">
                  <c:v>8.44</c:v>
                </c:pt>
                <c:pt idx="423">
                  <c:v>8.4600000000000009</c:v>
                </c:pt>
                <c:pt idx="424">
                  <c:v>8.48</c:v>
                </c:pt>
                <c:pt idx="425">
                  <c:v>8.5</c:v>
                </c:pt>
                <c:pt idx="426">
                  <c:v>8.52</c:v>
                </c:pt>
                <c:pt idx="427">
                  <c:v>8.5399999999999991</c:v>
                </c:pt>
                <c:pt idx="428">
                  <c:v>8.56</c:v>
                </c:pt>
                <c:pt idx="429">
                  <c:v>8.58</c:v>
                </c:pt>
                <c:pt idx="430">
                  <c:v>8.6</c:v>
                </c:pt>
                <c:pt idx="431">
                  <c:v>8.6199999999999992</c:v>
                </c:pt>
                <c:pt idx="432">
                  <c:v>8.64</c:v>
                </c:pt>
                <c:pt idx="433">
                  <c:v>8.66</c:v>
                </c:pt>
                <c:pt idx="434">
                  <c:v>8.68</c:v>
                </c:pt>
                <c:pt idx="435">
                  <c:v>8.6999999999999993</c:v>
                </c:pt>
                <c:pt idx="436">
                  <c:v>8.7200000000000006</c:v>
                </c:pt>
                <c:pt idx="437">
                  <c:v>8.74</c:v>
                </c:pt>
                <c:pt idx="438">
                  <c:v>8.76</c:v>
                </c:pt>
                <c:pt idx="439">
                  <c:v>8.7799999999999994</c:v>
                </c:pt>
                <c:pt idx="440">
                  <c:v>8.8000000000000007</c:v>
                </c:pt>
                <c:pt idx="441">
                  <c:v>8.82</c:v>
                </c:pt>
                <c:pt idx="442">
                  <c:v>8.84</c:v>
                </c:pt>
                <c:pt idx="443">
                  <c:v>8.86</c:v>
                </c:pt>
                <c:pt idx="444">
                  <c:v>8.8800000000000008</c:v>
                </c:pt>
                <c:pt idx="445">
                  <c:v>8.9</c:v>
                </c:pt>
                <c:pt idx="446">
                  <c:v>8.92</c:v>
                </c:pt>
                <c:pt idx="447">
                  <c:v>8.94</c:v>
                </c:pt>
                <c:pt idx="448">
                  <c:v>8.9600000000000009</c:v>
                </c:pt>
                <c:pt idx="449">
                  <c:v>8.98</c:v>
                </c:pt>
                <c:pt idx="450">
                  <c:v>9</c:v>
                </c:pt>
                <c:pt idx="451">
                  <c:v>9.02</c:v>
                </c:pt>
                <c:pt idx="452">
                  <c:v>9.0399999999999991</c:v>
                </c:pt>
                <c:pt idx="453">
                  <c:v>9.06</c:v>
                </c:pt>
                <c:pt idx="454">
                  <c:v>9.08</c:v>
                </c:pt>
                <c:pt idx="455">
                  <c:v>9.1</c:v>
                </c:pt>
                <c:pt idx="456">
                  <c:v>9.1199999999999992</c:v>
                </c:pt>
                <c:pt idx="457">
                  <c:v>9.14</c:v>
                </c:pt>
                <c:pt idx="458">
                  <c:v>9.16</c:v>
                </c:pt>
                <c:pt idx="459">
                  <c:v>9.18</c:v>
                </c:pt>
                <c:pt idx="460">
                  <c:v>9.1999999999999993</c:v>
                </c:pt>
                <c:pt idx="461">
                  <c:v>9.2200000000000006</c:v>
                </c:pt>
                <c:pt idx="462">
                  <c:v>9.24</c:v>
                </c:pt>
                <c:pt idx="463">
                  <c:v>9.26</c:v>
                </c:pt>
                <c:pt idx="464">
                  <c:v>9.2799999999999994</c:v>
                </c:pt>
                <c:pt idx="465">
                  <c:v>9.3000000000000007</c:v>
                </c:pt>
                <c:pt idx="466">
                  <c:v>9.32</c:v>
                </c:pt>
                <c:pt idx="467">
                  <c:v>9.34</c:v>
                </c:pt>
                <c:pt idx="468">
                  <c:v>9.36</c:v>
                </c:pt>
                <c:pt idx="469">
                  <c:v>9.3800000000000008</c:v>
                </c:pt>
                <c:pt idx="470">
                  <c:v>9.4</c:v>
                </c:pt>
                <c:pt idx="471">
                  <c:v>9.42</c:v>
                </c:pt>
                <c:pt idx="472">
                  <c:v>9.44</c:v>
                </c:pt>
                <c:pt idx="473">
                  <c:v>9.4600000000000009</c:v>
                </c:pt>
                <c:pt idx="474">
                  <c:v>9.48</c:v>
                </c:pt>
                <c:pt idx="475">
                  <c:v>9.5</c:v>
                </c:pt>
                <c:pt idx="476">
                  <c:v>9.52</c:v>
                </c:pt>
                <c:pt idx="477">
                  <c:v>9.5399999999999991</c:v>
                </c:pt>
                <c:pt idx="478">
                  <c:v>9.56</c:v>
                </c:pt>
                <c:pt idx="479">
                  <c:v>9.58</c:v>
                </c:pt>
                <c:pt idx="480">
                  <c:v>9.6</c:v>
                </c:pt>
                <c:pt idx="481">
                  <c:v>9.6199999999999992</c:v>
                </c:pt>
                <c:pt idx="482">
                  <c:v>9.64</c:v>
                </c:pt>
                <c:pt idx="483">
                  <c:v>9.66</c:v>
                </c:pt>
                <c:pt idx="484">
                  <c:v>9.68</c:v>
                </c:pt>
                <c:pt idx="485">
                  <c:v>9.6999999999999993</c:v>
                </c:pt>
                <c:pt idx="486">
                  <c:v>9.7200000000000006</c:v>
                </c:pt>
                <c:pt idx="487">
                  <c:v>9.74</c:v>
                </c:pt>
                <c:pt idx="488">
                  <c:v>9.76</c:v>
                </c:pt>
                <c:pt idx="489">
                  <c:v>9.7799999999999994</c:v>
                </c:pt>
                <c:pt idx="490">
                  <c:v>9.8000000000000007</c:v>
                </c:pt>
                <c:pt idx="491">
                  <c:v>9.82</c:v>
                </c:pt>
                <c:pt idx="492">
                  <c:v>9.84</c:v>
                </c:pt>
                <c:pt idx="493">
                  <c:v>9.86</c:v>
                </c:pt>
                <c:pt idx="494">
                  <c:v>9.8800000000000008</c:v>
                </c:pt>
                <c:pt idx="495">
                  <c:v>9.9</c:v>
                </c:pt>
                <c:pt idx="496">
                  <c:v>9.92</c:v>
                </c:pt>
                <c:pt idx="497">
                  <c:v>9.94</c:v>
                </c:pt>
                <c:pt idx="498">
                  <c:v>9.9600000000000009</c:v>
                </c:pt>
                <c:pt idx="499">
                  <c:v>9.98</c:v>
                </c:pt>
                <c:pt idx="500">
                  <c:v>10</c:v>
                </c:pt>
                <c:pt idx="501">
                  <c:v>10.02</c:v>
                </c:pt>
                <c:pt idx="502">
                  <c:v>10.039999999999999</c:v>
                </c:pt>
                <c:pt idx="503">
                  <c:v>10.06</c:v>
                </c:pt>
                <c:pt idx="504">
                  <c:v>10.08</c:v>
                </c:pt>
                <c:pt idx="505">
                  <c:v>10.1</c:v>
                </c:pt>
                <c:pt idx="506">
                  <c:v>10.119999999999999</c:v>
                </c:pt>
                <c:pt idx="507">
                  <c:v>10.14</c:v>
                </c:pt>
                <c:pt idx="508">
                  <c:v>10.16</c:v>
                </c:pt>
                <c:pt idx="509">
                  <c:v>10.18</c:v>
                </c:pt>
                <c:pt idx="510">
                  <c:v>10.199999999999999</c:v>
                </c:pt>
                <c:pt idx="511">
                  <c:v>10.220000000000001</c:v>
                </c:pt>
                <c:pt idx="512">
                  <c:v>10.24</c:v>
                </c:pt>
                <c:pt idx="513">
                  <c:v>10.26</c:v>
                </c:pt>
                <c:pt idx="514">
                  <c:v>10.28</c:v>
                </c:pt>
                <c:pt idx="515">
                  <c:v>10.3</c:v>
                </c:pt>
                <c:pt idx="516">
                  <c:v>10.32</c:v>
                </c:pt>
                <c:pt idx="517">
                  <c:v>10.34</c:v>
                </c:pt>
                <c:pt idx="518">
                  <c:v>10.36</c:v>
                </c:pt>
                <c:pt idx="519">
                  <c:v>10.38</c:v>
                </c:pt>
                <c:pt idx="520">
                  <c:v>10.4</c:v>
                </c:pt>
                <c:pt idx="521">
                  <c:v>10.42</c:v>
                </c:pt>
                <c:pt idx="522">
                  <c:v>10.44</c:v>
                </c:pt>
                <c:pt idx="523">
                  <c:v>10.46</c:v>
                </c:pt>
                <c:pt idx="524">
                  <c:v>10.48</c:v>
                </c:pt>
                <c:pt idx="525">
                  <c:v>10.5</c:v>
                </c:pt>
                <c:pt idx="526">
                  <c:v>10.52</c:v>
                </c:pt>
                <c:pt idx="527">
                  <c:v>10.54</c:v>
                </c:pt>
                <c:pt idx="528">
                  <c:v>10.56</c:v>
                </c:pt>
                <c:pt idx="529">
                  <c:v>10.58</c:v>
                </c:pt>
                <c:pt idx="530">
                  <c:v>10.6</c:v>
                </c:pt>
                <c:pt idx="531">
                  <c:v>10.62</c:v>
                </c:pt>
                <c:pt idx="532">
                  <c:v>10.64</c:v>
                </c:pt>
                <c:pt idx="533">
                  <c:v>10.66</c:v>
                </c:pt>
                <c:pt idx="534">
                  <c:v>10.68</c:v>
                </c:pt>
                <c:pt idx="535">
                  <c:v>10.7</c:v>
                </c:pt>
                <c:pt idx="536">
                  <c:v>10.72</c:v>
                </c:pt>
                <c:pt idx="537">
                  <c:v>10.74</c:v>
                </c:pt>
                <c:pt idx="538">
                  <c:v>10.76</c:v>
                </c:pt>
                <c:pt idx="539">
                  <c:v>10.78</c:v>
                </c:pt>
                <c:pt idx="540">
                  <c:v>10.8</c:v>
                </c:pt>
                <c:pt idx="541">
                  <c:v>10.82</c:v>
                </c:pt>
                <c:pt idx="542">
                  <c:v>10.84</c:v>
                </c:pt>
                <c:pt idx="543">
                  <c:v>10.86</c:v>
                </c:pt>
                <c:pt idx="544">
                  <c:v>10.88</c:v>
                </c:pt>
                <c:pt idx="545">
                  <c:v>10.9</c:v>
                </c:pt>
                <c:pt idx="546">
                  <c:v>10.92</c:v>
                </c:pt>
                <c:pt idx="547">
                  <c:v>10.94</c:v>
                </c:pt>
                <c:pt idx="548">
                  <c:v>10.96</c:v>
                </c:pt>
                <c:pt idx="549">
                  <c:v>10.98</c:v>
                </c:pt>
                <c:pt idx="550">
                  <c:v>11</c:v>
                </c:pt>
                <c:pt idx="551">
                  <c:v>11.02</c:v>
                </c:pt>
                <c:pt idx="552">
                  <c:v>11.04</c:v>
                </c:pt>
                <c:pt idx="553">
                  <c:v>11.06</c:v>
                </c:pt>
                <c:pt idx="554">
                  <c:v>11.08</c:v>
                </c:pt>
                <c:pt idx="555">
                  <c:v>11.1</c:v>
                </c:pt>
                <c:pt idx="556">
                  <c:v>11.12</c:v>
                </c:pt>
                <c:pt idx="557">
                  <c:v>11.14</c:v>
                </c:pt>
                <c:pt idx="558">
                  <c:v>11.16</c:v>
                </c:pt>
                <c:pt idx="559">
                  <c:v>11.18</c:v>
                </c:pt>
                <c:pt idx="560">
                  <c:v>11.2</c:v>
                </c:pt>
                <c:pt idx="561">
                  <c:v>11.22</c:v>
                </c:pt>
                <c:pt idx="562">
                  <c:v>11.24</c:v>
                </c:pt>
                <c:pt idx="563">
                  <c:v>11.26</c:v>
                </c:pt>
                <c:pt idx="564">
                  <c:v>11.28</c:v>
                </c:pt>
                <c:pt idx="565">
                  <c:v>11.3</c:v>
                </c:pt>
                <c:pt idx="566">
                  <c:v>11.32</c:v>
                </c:pt>
                <c:pt idx="567">
                  <c:v>11.34</c:v>
                </c:pt>
                <c:pt idx="568">
                  <c:v>11.36</c:v>
                </c:pt>
                <c:pt idx="569">
                  <c:v>11.38</c:v>
                </c:pt>
                <c:pt idx="570">
                  <c:v>11.4</c:v>
                </c:pt>
                <c:pt idx="571">
                  <c:v>11.42</c:v>
                </c:pt>
                <c:pt idx="572">
                  <c:v>11.44</c:v>
                </c:pt>
                <c:pt idx="573">
                  <c:v>11.46</c:v>
                </c:pt>
                <c:pt idx="574">
                  <c:v>11.48</c:v>
                </c:pt>
                <c:pt idx="575">
                  <c:v>11.5</c:v>
                </c:pt>
                <c:pt idx="576">
                  <c:v>11.52</c:v>
                </c:pt>
                <c:pt idx="577">
                  <c:v>11.54</c:v>
                </c:pt>
                <c:pt idx="578">
                  <c:v>11.56</c:v>
                </c:pt>
                <c:pt idx="579">
                  <c:v>11.58</c:v>
                </c:pt>
                <c:pt idx="580">
                  <c:v>11.6</c:v>
                </c:pt>
                <c:pt idx="581">
                  <c:v>11.62</c:v>
                </c:pt>
                <c:pt idx="582">
                  <c:v>11.64</c:v>
                </c:pt>
                <c:pt idx="583">
                  <c:v>11.66</c:v>
                </c:pt>
                <c:pt idx="584">
                  <c:v>11.68</c:v>
                </c:pt>
                <c:pt idx="585">
                  <c:v>11.7</c:v>
                </c:pt>
                <c:pt idx="586">
                  <c:v>11.72</c:v>
                </c:pt>
                <c:pt idx="587">
                  <c:v>11.74</c:v>
                </c:pt>
                <c:pt idx="588">
                  <c:v>11.76</c:v>
                </c:pt>
                <c:pt idx="589">
                  <c:v>11.78</c:v>
                </c:pt>
                <c:pt idx="590">
                  <c:v>11.8</c:v>
                </c:pt>
                <c:pt idx="591">
                  <c:v>11.82</c:v>
                </c:pt>
                <c:pt idx="592">
                  <c:v>11.84</c:v>
                </c:pt>
                <c:pt idx="593">
                  <c:v>11.86</c:v>
                </c:pt>
                <c:pt idx="594">
                  <c:v>11.88</c:v>
                </c:pt>
                <c:pt idx="595">
                  <c:v>11.9</c:v>
                </c:pt>
                <c:pt idx="596">
                  <c:v>11.92</c:v>
                </c:pt>
                <c:pt idx="597">
                  <c:v>11.94</c:v>
                </c:pt>
                <c:pt idx="598">
                  <c:v>11.96</c:v>
                </c:pt>
                <c:pt idx="599">
                  <c:v>11.98</c:v>
                </c:pt>
                <c:pt idx="600">
                  <c:v>12</c:v>
                </c:pt>
                <c:pt idx="601">
                  <c:v>12.02</c:v>
                </c:pt>
                <c:pt idx="602">
                  <c:v>12.04</c:v>
                </c:pt>
                <c:pt idx="603">
                  <c:v>12.06</c:v>
                </c:pt>
                <c:pt idx="604">
                  <c:v>12.08</c:v>
                </c:pt>
                <c:pt idx="605">
                  <c:v>12.1</c:v>
                </c:pt>
                <c:pt idx="606">
                  <c:v>12.12</c:v>
                </c:pt>
                <c:pt idx="607">
                  <c:v>12.14</c:v>
                </c:pt>
                <c:pt idx="608">
                  <c:v>12.16</c:v>
                </c:pt>
                <c:pt idx="609">
                  <c:v>12.18</c:v>
                </c:pt>
                <c:pt idx="610">
                  <c:v>12.2</c:v>
                </c:pt>
                <c:pt idx="611">
                  <c:v>12.22</c:v>
                </c:pt>
                <c:pt idx="612">
                  <c:v>12.24</c:v>
                </c:pt>
                <c:pt idx="613">
                  <c:v>12.26</c:v>
                </c:pt>
                <c:pt idx="614">
                  <c:v>12.28</c:v>
                </c:pt>
                <c:pt idx="615">
                  <c:v>12.3</c:v>
                </c:pt>
                <c:pt idx="616">
                  <c:v>12.32</c:v>
                </c:pt>
                <c:pt idx="617">
                  <c:v>12.34</c:v>
                </c:pt>
                <c:pt idx="618">
                  <c:v>12.36</c:v>
                </c:pt>
                <c:pt idx="619">
                  <c:v>12.38</c:v>
                </c:pt>
                <c:pt idx="620">
                  <c:v>12.4</c:v>
                </c:pt>
                <c:pt idx="621">
                  <c:v>12.42</c:v>
                </c:pt>
                <c:pt idx="622">
                  <c:v>12.44</c:v>
                </c:pt>
                <c:pt idx="623">
                  <c:v>12.46</c:v>
                </c:pt>
                <c:pt idx="624">
                  <c:v>12.48</c:v>
                </c:pt>
                <c:pt idx="625">
                  <c:v>12.5</c:v>
                </c:pt>
                <c:pt idx="626">
                  <c:v>12.52</c:v>
                </c:pt>
                <c:pt idx="627">
                  <c:v>12.54</c:v>
                </c:pt>
                <c:pt idx="628">
                  <c:v>12.56</c:v>
                </c:pt>
                <c:pt idx="629">
                  <c:v>12.58</c:v>
                </c:pt>
                <c:pt idx="630">
                  <c:v>12.6</c:v>
                </c:pt>
                <c:pt idx="631">
                  <c:v>12.62</c:v>
                </c:pt>
                <c:pt idx="632">
                  <c:v>12.64</c:v>
                </c:pt>
                <c:pt idx="633">
                  <c:v>12.66</c:v>
                </c:pt>
                <c:pt idx="634">
                  <c:v>12.68</c:v>
                </c:pt>
                <c:pt idx="635">
                  <c:v>12.7</c:v>
                </c:pt>
                <c:pt idx="636">
                  <c:v>12.72</c:v>
                </c:pt>
                <c:pt idx="637">
                  <c:v>12.74</c:v>
                </c:pt>
                <c:pt idx="638">
                  <c:v>12.76</c:v>
                </c:pt>
                <c:pt idx="639">
                  <c:v>12.78</c:v>
                </c:pt>
                <c:pt idx="640">
                  <c:v>12.8</c:v>
                </c:pt>
                <c:pt idx="641">
                  <c:v>12.82</c:v>
                </c:pt>
                <c:pt idx="642">
                  <c:v>12.84</c:v>
                </c:pt>
                <c:pt idx="643">
                  <c:v>12.86</c:v>
                </c:pt>
                <c:pt idx="644">
                  <c:v>12.88</c:v>
                </c:pt>
                <c:pt idx="645">
                  <c:v>12.9</c:v>
                </c:pt>
                <c:pt idx="646">
                  <c:v>12.92</c:v>
                </c:pt>
                <c:pt idx="647">
                  <c:v>12.94</c:v>
                </c:pt>
                <c:pt idx="648">
                  <c:v>12.96</c:v>
                </c:pt>
                <c:pt idx="649">
                  <c:v>12.98</c:v>
                </c:pt>
                <c:pt idx="650">
                  <c:v>13</c:v>
                </c:pt>
                <c:pt idx="651">
                  <c:v>13.02</c:v>
                </c:pt>
                <c:pt idx="652">
                  <c:v>13.04</c:v>
                </c:pt>
                <c:pt idx="653">
                  <c:v>13.06</c:v>
                </c:pt>
                <c:pt idx="654">
                  <c:v>13.08</c:v>
                </c:pt>
                <c:pt idx="655">
                  <c:v>13.1</c:v>
                </c:pt>
                <c:pt idx="656">
                  <c:v>13.12</c:v>
                </c:pt>
                <c:pt idx="657">
                  <c:v>13.14</c:v>
                </c:pt>
                <c:pt idx="658">
                  <c:v>13.16</c:v>
                </c:pt>
                <c:pt idx="659">
                  <c:v>13.18</c:v>
                </c:pt>
                <c:pt idx="660">
                  <c:v>13.2</c:v>
                </c:pt>
                <c:pt idx="661">
                  <c:v>13.22</c:v>
                </c:pt>
                <c:pt idx="662">
                  <c:v>13.24</c:v>
                </c:pt>
                <c:pt idx="663">
                  <c:v>13.26</c:v>
                </c:pt>
                <c:pt idx="664">
                  <c:v>13.28</c:v>
                </c:pt>
                <c:pt idx="665">
                  <c:v>13.3</c:v>
                </c:pt>
                <c:pt idx="666">
                  <c:v>13.32</c:v>
                </c:pt>
                <c:pt idx="667">
                  <c:v>13.34</c:v>
                </c:pt>
                <c:pt idx="668">
                  <c:v>13.36</c:v>
                </c:pt>
                <c:pt idx="669">
                  <c:v>13.38</c:v>
                </c:pt>
                <c:pt idx="670">
                  <c:v>13.4</c:v>
                </c:pt>
                <c:pt idx="671">
                  <c:v>13.42</c:v>
                </c:pt>
                <c:pt idx="672">
                  <c:v>13.44</c:v>
                </c:pt>
                <c:pt idx="673">
                  <c:v>13.46</c:v>
                </c:pt>
                <c:pt idx="674">
                  <c:v>13.48</c:v>
                </c:pt>
                <c:pt idx="675">
                  <c:v>13.5</c:v>
                </c:pt>
                <c:pt idx="676">
                  <c:v>13.52</c:v>
                </c:pt>
                <c:pt idx="677">
                  <c:v>13.54</c:v>
                </c:pt>
                <c:pt idx="678">
                  <c:v>13.56</c:v>
                </c:pt>
                <c:pt idx="679">
                  <c:v>13.58</c:v>
                </c:pt>
                <c:pt idx="680">
                  <c:v>13.6</c:v>
                </c:pt>
                <c:pt idx="681">
                  <c:v>13.62</c:v>
                </c:pt>
                <c:pt idx="682">
                  <c:v>13.64</c:v>
                </c:pt>
                <c:pt idx="683">
                  <c:v>13.66</c:v>
                </c:pt>
                <c:pt idx="684">
                  <c:v>13.68</c:v>
                </c:pt>
                <c:pt idx="685">
                  <c:v>13.7</c:v>
                </c:pt>
                <c:pt idx="686">
                  <c:v>13.72</c:v>
                </c:pt>
                <c:pt idx="687">
                  <c:v>13.74</c:v>
                </c:pt>
                <c:pt idx="688">
                  <c:v>13.76</c:v>
                </c:pt>
                <c:pt idx="689">
                  <c:v>13.78</c:v>
                </c:pt>
                <c:pt idx="690">
                  <c:v>13.8</c:v>
                </c:pt>
                <c:pt idx="691">
                  <c:v>13.82</c:v>
                </c:pt>
                <c:pt idx="692">
                  <c:v>13.84</c:v>
                </c:pt>
                <c:pt idx="693">
                  <c:v>13.86</c:v>
                </c:pt>
                <c:pt idx="694">
                  <c:v>13.88</c:v>
                </c:pt>
                <c:pt idx="695">
                  <c:v>13.9</c:v>
                </c:pt>
                <c:pt idx="696">
                  <c:v>13.92</c:v>
                </c:pt>
                <c:pt idx="697">
                  <c:v>13.94</c:v>
                </c:pt>
                <c:pt idx="698">
                  <c:v>13.96</c:v>
                </c:pt>
                <c:pt idx="699">
                  <c:v>13.98</c:v>
                </c:pt>
                <c:pt idx="700">
                  <c:v>14</c:v>
                </c:pt>
                <c:pt idx="701">
                  <c:v>14.02</c:v>
                </c:pt>
                <c:pt idx="702">
                  <c:v>14.04</c:v>
                </c:pt>
                <c:pt idx="703">
                  <c:v>14.06</c:v>
                </c:pt>
                <c:pt idx="704">
                  <c:v>14.08</c:v>
                </c:pt>
                <c:pt idx="705">
                  <c:v>14.1</c:v>
                </c:pt>
                <c:pt idx="706">
                  <c:v>14.12</c:v>
                </c:pt>
                <c:pt idx="707">
                  <c:v>14.14</c:v>
                </c:pt>
                <c:pt idx="708">
                  <c:v>14.16</c:v>
                </c:pt>
                <c:pt idx="709">
                  <c:v>14.18</c:v>
                </c:pt>
                <c:pt idx="710">
                  <c:v>14.2</c:v>
                </c:pt>
                <c:pt idx="711">
                  <c:v>14.22</c:v>
                </c:pt>
                <c:pt idx="712">
                  <c:v>14.24</c:v>
                </c:pt>
                <c:pt idx="713">
                  <c:v>14.26</c:v>
                </c:pt>
                <c:pt idx="714">
                  <c:v>14.28</c:v>
                </c:pt>
                <c:pt idx="715">
                  <c:v>14.3</c:v>
                </c:pt>
                <c:pt idx="716">
                  <c:v>14.32</c:v>
                </c:pt>
                <c:pt idx="717">
                  <c:v>14.34</c:v>
                </c:pt>
                <c:pt idx="718">
                  <c:v>14.36</c:v>
                </c:pt>
                <c:pt idx="719">
                  <c:v>14.38</c:v>
                </c:pt>
                <c:pt idx="720">
                  <c:v>14.4</c:v>
                </c:pt>
                <c:pt idx="721">
                  <c:v>14.42</c:v>
                </c:pt>
                <c:pt idx="722">
                  <c:v>14.44</c:v>
                </c:pt>
                <c:pt idx="723">
                  <c:v>14.46</c:v>
                </c:pt>
                <c:pt idx="724">
                  <c:v>14.48</c:v>
                </c:pt>
                <c:pt idx="725">
                  <c:v>14.5</c:v>
                </c:pt>
                <c:pt idx="726">
                  <c:v>14.52</c:v>
                </c:pt>
                <c:pt idx="727">
                  <c:v>14.54</c:v>
                </c:pt>
                <c:pt idx="728">
                  <c:v>14.56</c:v>
                </c:pt>
                <c:pt idx="729">
                  <c:v>14.58</c:v>
                </c:pt>
                <c:pt idx="730">
                  <c:v>14.6</c:v>
                </c:pt>
                <c:pt idx="731">
                  <c:v>14.62</c:v>
                </c:pt>
                <c:pt idx="732">
                  <c:v>14.64</c:v>
                </c:pt>
                <c:pt idx="733">
                  <c:v>14.66</c:v>
                </c:pt>
                <c:pt idx="734">
                  <c:v>14.68</c:v>
                </c:pt>
                <c:pt idx="735">
                  <c:v>14.7</c:v>
                </c:pt>
                <c:pt idx="736">
                  <c:v>14.72</c:v>
                </c:pt>
                <c:pt idx="737">
                  <c:v>14.74</c:v>
                </c:pt>
                <c:pt idx="738">
                  <c:v>14.76</c:v>
                </c:pt>
                <c:pt idx="739">
                  <c:v>14.78</c:v>
                </c:pt>
                <c:pt idx="740">
                  <c:v>14.8</c:v>
                </c:pt>
                <c:pt idx="741">
                  <c:v>14.82</c:v>
                </c:pt>
                <c:pt idx="742">
                  <c:v>14.84</c:v>
                </c:pt>
                <c:pt idx="743">
                  <c:v>14.86</c:v>
                </c:pt>
                <c:pt idx="744">
                  <c:v>14.88</c:v>
                </c:pt>
                <c:pt idx="745">
                  <c:v>14.9</c:v>
                </c:pt>
                <c:pt idx="746">
                  <c:v>14.92</c:v>
                </c:pt>
                <c:pt idx="747">
                  <c:v>14.94</c:v>
                </c:pt>
                <c:pt idx="748">
                  <c:v>14.96</c:v>
                </c:pt>
                <c:pt idx="749">
                  <c:v>14.98</c:v>
                </c:pt>
                <c:pt idx="750">
                  <c:v>15</c:v>
                </c:pt>
                <c:pt idx="751">
                  <c:v>15.02</c:v>
                </c:pt>
                <c:pt idx="752">
                  <c:v>15.04</c:v>
                </c:pt>
                <c:pt idx="753">
                  <c:v>15.06</c:v>
                </c:pt>
                <c:pt idx="754">
                  <c:v>15.08</c:v>
                </c:pt>
                <c:pt idx="755">
                  <c:v>15.1</c:v>
                </c:pt>
                <c:pt idx="756">
                  <c:v>15.12</c:v>
                </c:pt>
                <c:pt idx="757">
                  <c:v>15.14</c:v>
                </c:pt>
                <c:pt idx="758">
                  <c:v>15.16</c:v>
                </c:pt>
                <c:pt idx="759">
                  <c:v>15.18</c:v>
                </c:pt>
                <c:pt idx="760">
                  <c:v>15.2</c:v>
                </c:pt>
                <c:pt idx="761">
                  <c:v>15.22</c:v>
                </c:pt>
                <c:pt idx="762">
                  <c:v>15.24</c:v>
                </c:pt>
                <c:pt idx="763">
                  <c:v>15.26</c:v>
                </c:pt>
                <c:pt idx="764">
                  <c:v>15.28</c:v>
                </c:pt>
                <c:pt idx="765">
                  <c:v>15.3</c:v>
                </c:pt>
                <c:pt idx="766">
                  <c:v>15.32</c:v>
                </c:pt>
                <c:pt idx="767">
                  <c:v>15.34</c:v>
                </c:pt>
                <c:pt idx="768">
                  <c:v>15.36</c:v>
                </c:pt>
                <c:pt idx="769">
                  <c:v>15.38</c:v>
                </c:pt>
                <c:pt idx="770">
                  <c:v>15.4</c:v>
                </c:pt>
                <c:pt idx="771">
                  <c:v>15.42</c:v>
                </c:pt>
                <c:pt idx="772">
                  <c:v>15.44</c:v>
                </c:pt>
                <c:pt idx="773">
                  <c:v>15.46</c:v>
                </c:pt>
                <c:pt idx="774">
                  <c:v>15.48</c:v>
                </c:pt>
                <c:pt idx="775">
                  <c:v>15.5</c:v>
                </c:pt>
                <c:pt idx="776">
                  <c:v>15.52</c:v>
                </c:pt>
                <c:pt idx="777">
                  <c:v>15.54</c:v>
                </c:pt>
                <c:pt idx="778">
                  <c:v>15.56</c:v>
                </c:pt>
                <c:pt idx="779">
                  <c:v>15.58</c:v>
                </c:pt>
                <c:pt idx="780">
                  <c:v>15.6</c:v>
                </c:pt>
                <c:pt idx="781">
                  <c:v>15.62</c:v>
                </c:pt>
                <c:pt idx="782">
                  <c:v>15.64</c:v>
                </c:pt>
                <c:pt idx="783">
                  <c:v>15.66</c:v>
                </c:pt>
                <c:pt idx="784">
                  <c:v>15.68</c:v>
                </c:pt>
                <c:pt idx="785">
                  <c:v>15.7</c:v>
                </c:pt>
                <c:pt idx="786">
                  <c:v>15.72</c:v>
                </c:pt>
                <c:pt idx="787">
                  <c:v>15.74</c:v>
                </c:pt>
                <c:pt idx="788">
                  <c:v>15.76</c:v>
                </c:pt>
                <c:pt idx="789">
                  <c:v>15.78</c:v>
                </c:pt>
                <c:pt idx="790">
                  <c:v>15.8</c:v>
                </c:pt>
                <c:pt idx="791">
                  <c:v>15.82</c:v>
                </c:pt>
                <c:pt idx="792">
                  <c:v>15.84</c:v>
                </c:pt>
                <c:pt idx="793">
                  <c:v>15.86</c:v>
                </c:pt>
                <c:pt idx="794">
                  <c:v>15.88</c:v>
                </c:pt>
                <c:pt idx="795">
                  <c:v>15.9</c:v>
                </c:pt>
                <c:pt idx="796">
                  <c:v>15.92</c:v>
                </c:pt>
                <c:pt idx="797">
                  <c:v>15.94</c:v>
                </c:pt>
                <c:pt idx="798">
                  <c:v>15.96</c:v>
                </c:pt>
                <c:pt idx="799">
                  <c:v>15.98</c:v>
                </c:pt>
                <c:pt idx="800">
                  <c:v>16</c:v>
                </c:pt>
                <c:pt idx="801">
                  <c:v>16.02</c:v>
                </c:pt>
                <c:pt idx="802">
                  <c:v>16.04</c:v>
                </c:pt>
                <c:pt idx="803">
                  <c:v>16.059999999999999</c:v>
                </c:pt>
                <c:pt idx="804">
                  <c:v>16.079999999999998</c:v>
                </c:pt>
                <c:pt idx="805">
                  <c:v>16.100000000000001</c:v>
                </c:pt>
                <c:pt idx="806">
                  <c:v>16.12</c:v>
                </c:pt>
                <c:pt idx="807">
                  <c:v>16.14</c:v>
                </c:pt>
                <c:pt idx="808">
                  <c:v>16.16</c:v>
                </c:pt>
                <c:pt idx="809">
                  <c:v>16.18</c:v>
                </c:pt>
                <c:pt idx="810">
                  <c:v>16.2</c:v>
                </c:pt>
                <c:pt idx="811">
                  <c:v>16.22</c:v>
                </c:pt>
                <c:pt idx="812">
                  <c:v>16.239999999999998</c:v>
                </c:pt>
                <c:pt idx="813">
                  <c:v>16.260000000000002</c:v>
                </c:pt>
                <c:pt idx="814">
                  <c:v>16.28</c:v>
                </c:pt>
                <c:pt idx="815">
                  <c:v>16.3</c:v>
                </c:pt>
                <c:pt idx="816">
                  <c:v>16.32</c:v>
                </c:pt>
                <c:pt idx="817">
                  <c:v>16.34</c:v>
                </c:pt>
                <c:pt idx="818">
                  <c:v>16.36</c:v>
                </c:pt>
                <c:pt idx="819">
                  <c:v>16.38</c:v>
                </c:pt>
                <c:pt idx="820">
                  <c:v>16.399999999999999</c:v>
                </c:pt>
                <c:pt idx="821">
                  <c:v>16.420000000000002</c:v>
                </c:pt>
                <c:pt idx="822">
                  <c:v>16.440000000000001</c:v>
                </c:pt>
                <c:pt idx="823">
                  <c:v>16.46</c:v>
                </c:pt>
                <c:pt idx="824">
                  <c:v>16.48</c:v>
                </c:pt>
                <c:pt idx="825">
                  <c:v>16.5</c:v>
                </c:pt>
                <c:pt idx="826">
                  <c:v>16.52</c:v>
                </c:pt>
                <c:pt idx="827">
                  <c:v>16.54</c:v>
                </c:pt>
                <c:pt idx="828">
                  <c:v>16.559999999999999</c:v>
                </c:pt>
                <c:pt idx="829">
                  <c:v>16.579999999999998</c:v>
                </c:pt>
                <c:pt idx="830">
                  <c:v>16.600000000000001</c:v>
                </c:pt>
                <c:pt idx="831">
                  <c:v>16.62</c:v>
                </c:pt>
                <c:pt idx="832">
                  <c:v>16.64</c:v>
                </c:pt>
                <c:pt idx="833">
                  <c:v>16.66</c:v>
                </c:pt>
                <c:pt idx="834">
                  <c:v>16.68</c:v>
                </c:pt>
                <c:pt idx="835">
                  <c:v>16.7</c:v>
                </c:pt>
                <c:pt idx="836">
                  <c:v>16.72</c:v>
                </c:pt>
                <c:pt idx="837">
                  <c:v>16.739999999999998</c:v>
                </c:pt>
                <c:pt idx="838">
                  <c:v>16.760000000000002</c:v>
                </c:pt>
                <c:pt idx="839">
                  <c:v>16.78</c:v>
                </c:pt>
                <c:pt idx="840">
                  <c:v>16.8</c:v>
                </c:pt>
                <c:pt idx="841">
                  <c:v>16.82</c:v>
                </c:pt>
                <c:pt idx="842">
                  <c:v>16.84</c:v>
                </c:pt>
                <c:pt idx="843">
                  <c:v>16.86</c:v>
                </c:pt>
                <c:pt idx="844">
                  <c:v>16.88</c:v>
                </c:pt>
                <c:pt idx="845">
                  <c:v>16.899999999999999</c:v>
                </c:pt>
                <c:pt idx="846">
                  <c:v>16.920000000000002</c:v>
                </c:pt>
                <c:pt idx="847">
                  <c:v>16.940000000000001</c:v>
                </c:pt>
                <c:pt idx="848">
                  <c:v>16.96</c:v>
                </c:pt>
                <c:pt idx="849">
                  <c:v>16.98</c:v>
                </c:pt>
                <c:pt idx="850">
                  <c:v>17</c:v>
                </c:pt>
                <c:pt idx="851">
                  <c:v>17.02</c:v>
                </c:pt>
                <c:pt idx="852">
                  <c:v>17.04</c:v>
                </c:pt>
                <c:pt idx="853">
                  <c:v>17.059999999999999</c:v>
                </c:pt>
                <c:pt idx="854">
                  <c:v>17.079999999999998</c:v>
                </c:pt>
                <c:pt idx="855">
                  <c:v>17.100000000000001</c:v>
                </c:pt>
                <c:pt idx="856">
                  <c:v>17.12</c:v>
                </c:pt>
                <c:pt idx="857">
                  <c:v>17.14</c:v>
                </c:pt>
                <c:pt idx="858">
                  <c:v>17.16</c:v>
                </c:pt>
                <c:pt idx="859">
                  <c:v>17.18</c:v>
                </c:pt>
                <c:pt idx="860">
                  <c:v>17.2</c:v>
                </c:pt>
                <c:pt idx="861">
                  <c:v>17.22</c:v>
                </c:pt>
                <c:pt idx="862">
                  <c:v>17.239999999999998</c:v>
                </c:pt>
                <c:pt idx="863">
                  <c:v>17.260000000000002</c:v>
                </c:pt>
                <c:pt idx="864">
                  <c:v>17.28</c:v>
                </c:pt>
                <c:pt idx="865">
                  <c:v>17.3</c:v>
                </c:pt>
                <c:pt idx="866">
                  <c:v>17.32</c:v>
                </c:pt>
                <c:pt idx="867">
                  <c:v>17.34</c:v>
                </c:pt>
                <c:pt idx="868">
                  <c:v>17.36</c:v>
                </c:pt>
                <c:pt idx="869">
                  <c:v>17.38</c:v>
                </c:pt>
                <c:pt idx="870">
                  <c:v>17.399999999999999</c:v>
                </c:pt>
                <c:pt idx="871">
                  <c:v>17.420000000000002</c:v>
                </c:pt>
                <c:pt idx="872">
                  <c:v>17.440000000000001</c:v>
                </c:pt>
                <c:pt idx="873">
                  <c:v>17.46</c:v>
                </c:pt>
                <c:pt idx="874">
                  <c:v>17.48</c:v>
                </c:pt>
                <c:pt idx="875">
                  <c:v>17.5</c:v>
                </c:pt>
                <c:pt idx="876">
                  <c:v>17.52</c:v>
                </c:pt>
                <c:pt idx="877">
                  <c:v>17.54</c:v>
                </c:pt>
                <c:pt idx="878">
                  <c:v>17.559999999999999</c:v>
                </c:pt>
                <c:pt idx="879">
                  <c:v>17.579999999999998</c:v>
                </c:pt>
                <c:pt idx="880">
                  <c:v>17.600000000000001</c:v>
                </c:pt>
                <c:pt idx="881">
                  <c:v>17.62</c:v>
                </c:pt>
                <c:pt idx="882">
                  <c:v>17.64</c:v>
                </c:pt>
                <c:pt idx="883">
                  <c:v>17.66</c:v>
                </c:pt>
                <c:pt idx="884">
                  <c:v>17.68</c:v>
                </c:pt>
                <c:pt idx="885">
                  <c:v>17.7</c:v>
                </c:pt>
                <c:pt idx="886">
                  <c:v>17.72</c:v>
                </c:pt>
                <c:pt idx="887">
                  <c:v>17.739999999999998</c:v>
                </c:pt>
                <c:pt idx="888">
                  <c:v>17.760000000000002</c:v>
                </c:pt>
                <c:pt idx="889">
                  <c:v>17.78</c:v>
                </c:pt>
                <c:pt idx="890">
                  <c:v>17.8</c:v>
                </c:pt>
                <c:pt idx="891">
                  <c:v>17.82</c:v>
                </c:pt>
                <c:pt idx="892">
                  <c:v>17.84</c:v>
                </c:pt>
                <c:pt idx="893">
                  <c:v>17.86</c:v>
                </c:pt>
                <c:pt idx="894">
                  <c:v>17.88</c:v>
                </c:pt>
                <c:pt idx="895">
                  <c:v>17.899999999999999</c:v>
                </c:pt>
                <c:pt idx="896">
                  <c:v>17.920000000000002</c:v>
                </c:pt>
                <c:pt idx="897">
                  <c:v>17.940000000000001</c:v>
                </c:pt>
                <c:pt idx="898">
                  <c:v>17.96</c:v>
                </c:pt>
                <c:pt idx="899">
                  <c:v>17.98</c:v>
                </c:pt>
                <c:pt idx="900">
                  <c:v>18</c:v>
                </c:pt>
                <c:pt idx="901">
                  <c:v>18.02</c:v>
                </c:pt>
                <c:pt idx="902">
                  <c:v>18.04</c:v>
                </c:pt>
                <c:pt idx="903">
                  <c:v>18.059999999999999</c:v>
                </c:pt>
                <c:pt idx="904">
                  <c:v>18.079999999999998</c:v>
                </c:pt>
                <c:pt idx="905">
                  <c:v>18.100000000000001</c:v>
                </c:pt>
                <c:pt idx="906">
                  <c:v>18.12</c:v>
                </c:pt>
                <c:pt idx="907">
                  <c:v>18.14</c:v>
                </c:pt>
                <c:pt idx="908">
                  <c:v>18.16</c:v>
                </c:pt>
                <c:pt idx="909">
                  <c:v>18.18</c:v>
                </c:pt>
                <c:pt idx="910">
                  <c:v>18.2</c:v>
                </c:pt>
                <c:pt idx="911">
                  <c:v>18.22</c:v>
                </c:pt>
                <c:pt idx="912">
                  <c:v>18.239999999999998</c:v>
                </c:pt>
                <c:pt idx="913">
                  <c:v>18.260000000000002</c:v>
                </c:pt>
                <c:pt idx="914">
                  <c:v>18.28</c:v>
                </c:pt>
                <c:pt idx="915">
                  <c:v>18.3</c:v>
                </c:pt>
                <c:pt idx="916">
                  <c:v>18.32</c:v>
                </c:pt>
                <c:pt idx="917">
                  <c:v>18.34</c:v>
                </c:pt>
                <c:pt idx="918">
                  <c:v>18.36</c:v>
                </c:pt>
                <c:pt idx="919">
                  <c:v>18.38</c:v>
                </c:pt>
                <c:pt idx="920">
                  <c:v>18.399999999999999</c:v>
                </c:pt>
                <c:pt idx="921">
                  <c:v>18.420000000000002</c:v>
                </c:pt>
                <c:pt idx="922">
                  <c:v>18.440000000000001</c:v>
                </c:pt>
                <c:pt idx="923">
                  <c:v>18.46</c:v>
                </c:pt>
                <c:pt idx="924">
                  <c:v>18.48</c:v>
                </c:pt>
                <c:pt idx="925">
                  <c:v>18.5</c:v>
                </c:pt>
                <c:pt idx="926">
                  <c:v>18.52</c:v>
                </c:pt>
                <c:pt idx="927">
                  <c:v>18.54</c:v>
                </c:pt>
                <c:pt idx="928">
                  <c:v>18.559999999999999</c:v>
                </c:pt>
                <c:pt idx="929">
                  <c:v>18.579999999999998</c:v>
                </c:pt>
                <c:pt idx="930">
                  <c:v>18.600000000000001</c:v>
                </c:pt>
                <c:pt idx="931">
                  <c:v>18.62</c:v>
                </c:pt>
                <c:pt idx="932">
                  <c:v>18.64</c:v>
                </c:pt>
                <c:pt idx="933">
                  <c:v>18.66</c:v>
                </c:pt>
                <c:pt idx="934">
                  <c:v>18.68</c:v>
                </c:pt>
                <c:pt idx="935">
                  <c:v>18.7</c:v>
                </c:pt>
                <c:pt idx="936">
                  <c:v>18.72</c:v>
                </c:pt>
                <c:pt idx="937">
                  <c:v>18.739999999999998</c:v>
                </c:pt>
                <c:pt idx="938">
                  <c:v>18.760000000000002</c:v>
                </c:pt>
                <c:pt idx="939">
                  <c:v>18.78</c:v>
                </c:pt>
                <c:pt idx="940">
                  <c:v>18.8</c:v>
                </c:pt>
                <c:pt idx="941">
                  <c:v>18.82</c:v>
                </c:pt>
                <c:pt idx="942">
                  <c:v>18.84</c:v>
                </c:pt>
                <c:pt idx="943">
                  <c:v>18.86</c:v>
                </c:pt>
                <c:pt idx="944">
                  <c:v>18.88</c:v>
                </c:pt>
                <c:pt idx="945">
                  <c:v>18.899999999999999</c:v>
                </c:pt>
                <c:pt idx="946">
                  <c:v>18.920000000000002</c:v>
                </c:pt>
                <c:pt idx="947">
                  <c:v>18.940000000000001</c:v>
                </c:pt>
                <c:pt idx="948">
                  <c:v>18.96</c:v>
                </c:pt>
                <c:pt idx="949">
                  <c:v>18.98</c:v>
                </c:pt>
                <c:pt idx="950">
                  <c:v>19</c:v>
                </c:pt>
                <c:pt idx="951">
                  <c:v>19.02</c:v>
                </c:pt>
                <c:pt idx="952">
                  <c:v>19.04</c:v>
                </c:pt>
                <c:pt idx="953">
                  <c:v>19.059999999999999</c:v>
                </c:pt>
                <c:pt idx="954">
                  <c:v>19.079999999999998</c:v>
                </c:pt>
                <c:pt idx="955">
                  <c:v>19.100000000000001</c:v>
                </c:pt>
                <c:pt idx="956">
                  <c:v>19.12</c:v>
                </c:pt>
                <c:pt idx="957">
                  <c:v>19.14</c:v>
                </c:pt>
                <c:pt idx="958">
                  <c:v>19.16</c:v>
                </c:pt>
                <c:pt idx="959">
                  <c:v>19.18</c:v>
                </c:pt>
                <c:pt idx="960">
                  <c:v>19.2</c:v>
                </c:pt>
                <c:pt idx="961">
                  <c:v>19.22</c:v>
                </c:pt>
                <c:pt idx="962">
                  <c:v>19.239999999999998</c:v>
                </c:pt>
                <c:pt idx="963">
                  <c:v>19.260000000000002</c:v>
                </c:pt>
                <c:pt idx="964">
                  <c:v>19.28</c:v>
                </c:pt>
                <c:pt idx="965">
                  <c:v>19.3</c:v>
                </c:pt>
                <c:pt idx="966">
                  <c:v>19.32</c:v>
                </c:pt>
                <c:pt idx="967">
                  <c:v>19.34</c:v>
                </c:pt>
                <c:pt idx="968">
                  <c:v>19.36</c:v>
                </c:pt>
                <c:pt idx="969">
                  <c:v>19.38</c:v>
                </c:pt>
                <c:pt idx="970">
                  <c:v>19.399999999999999</c:v>
                </c:pt>
                <c:pt idx="971">
                  <c:v>19.420000000000002</c:v>
                </c:pt>
                <c:pt idx="972">
                  <c:v>19.440000000000001</c:v>
                </c:pt>
                <c:pt idx="973">
                  <c:v>19.46</c:v>
                </c:pt>
                <c:pt idx="974">
                  <c:v>19.48</c:v>
                </c:pt>
                <c:pt idx="975">
                  <c:v>19.5</c:v>
                </c:pt>
                <c:pt idx="976">
                  <c:v>19.52</c:v>
                </c:pt>
                <c:pt idx="977">
                  <c:v>19.54</c:v>
                </c:pt>
                <c:pt idx="978">
                  <c:v>19.559999999999999</c:v>
                </c:pt>
                <c:pt idx="979">
                  <c:v>19.579999999999998</c:v>
                </c:pt>
                <c:pt idx="980">
                  <c:v>19.600000000000001</c:v>
                </c:pt>
                <c:pt idx="981">
                  <c:v>19.62</c:v>
                </c:pt>
                <c:pt idx="982">
                  <c:v>19.64</c:v>
                </c:pt>
                <c:pt idx="983">
                  <c:v>19.66</c:v>
                </c:pt>
                <c:pt idx="984">
                  <c:v>19.68</c:v>
                </c:pt>
                <c:pt idx="985">
                  <c:v>19.7</c:v>
                </c:pt>
                <c:pt idx="986">
                  <c:v>19.72</c:v>
                </c:pt>
                <c:pt idx="987">
                  <c:v>19.739999999999998</c:v>
                </c:pt>
                <c:pt idx="988">
                  <c:v>19.760000000000002</c:v>
                </c:pt>
                <c:pt idx="989">
                  <c:v>19.78</c:v>
                </c:pt>
                <c:pt idx="990">
                  <c:v>19.8</c:v>
                </c:pt>
                <c:pt idx="991">
                  <c:v>19.82</c:v>
                </c:pt>
                <c:pt idx="992">
                  <c:v>19.84</c:v>
                </c:pt>
                <c:pt idx="993">
                  <c:v>19.86</c:v>
                </c:pt>
                <c:pt idx="994">
                  <c:v>19.88</c:v>
                </c:pt>
                <c:pt idx="995">
                  <c:v>19.899999999999999</c:v>
                </c:pt>
                <c:pt idx="996">
                  <c:v>19.920000000000002</c:v>
                </c:pt>
                <c:pt idx="997">
                  <c:v>19.940000000000001</c:v>
                </c:pt>
                <c:pt idx="998">
                  <c:v>19.96</c:v>
                </c:pt>
                <c:pt idx="999">
                  <c:v>19.98</c:v>
                </c:pt>
              </c:numCache>
            </c:numRef>
          </c:xVal>
          <c:yVal>
            <c:numRef>
              <c:f>'Homogeneous seminar'!$AD$4:$AD$1003</c:f>
              <c:numCache>
                <c:formatCode>0.00</c:formatCode>
                <c:ptCount val="1000"/>
                <c:pt idx="1">
                  <c:v>1.8236010000000002E-12</c:v>
                </c:pt>
                <c:pt idx="2">
                  <c:v>2.2174480000000001E-11</c:v>
                </c:pt>
                <c:pt idx="3">
                  <c:v>1.3236849999999999E-10</c:v>
                </c:pt>
                <c:pt idx="4">
                  <c:v>6.3692219999999999E-10</c:v>
                </c:pt>
                <c:pt idx="5">
                  <c:v>3.4878320000000002E-9</c:v>
                </c:pt>
                <c:pt idx="6">
                  <c:v>2.0468880000000001E-8</c:v>
                </c:pt>
                <c:pt idx="7">
                  <c:v>1.059614E-7</c:v>
                </c:pt>
                <c:pt idx="8">
                  <c:v>4.5557860000000001E-7</c:v>
                </c:pt>
                <c:pt idx="9">
                  <c:v>1.6428810000000001E-6</c:v>
                </c:pt>
                <c:pt idx="10">
                  <c:v>5.0710899999999998E-6</c:v>
                </c:pt>
                <c:pt idx="11">
                  <c:v>1.360521E-5</c:v>
                </c:pt>
                <c:pt idx="12">
                  <c:v>3.2017980000000003E-5</c:v>
                </c:pt>
                <c:pt idx="13">
                  <c:v>6.6404890000000004E-5</c:v>
                </c:pt>
                <c:pt idx="14">
                  <c:v>1.21684E-4</c:v>
                </c:pt>
                <c:pt idx="15">
                  <c:v>1.977026E-4</c:v>
                </c:pt>
                <c:pt idx="16">
                  <c:v>2.8706210000000002E-4</c:v>
                </c:pt>
                <c:pt idx="17">
                  <c:v>3.8077720000000002E-4</c:v>
                </c:pt>
                <c:pt idx="18">
                  <c:v>4.7651250000000002E-4</c:v>
                </c:pt>
                <c:pt idx="19">
                  <c:v>5.7934570000000001E-4</c:v>
                </c:pt>
                <c:pt idx="20">
                  <c:v>6.9894569999999999E-4</c:v>
                </c:pt>
                <c:pt idx="21">
                  <c:v>8.4853469999999999E-4</c:v>
                </c:pt>
                <c:pt idx="22">
                  <c:v>1.0448090000000001E-3</c:v>
                </c:pt>
                <c:pt idx="23">
                  <c:v>1.3074130000000001E-3</c:v>
                </c:pt>
                <c:pt idx="24">
                  <c:v>1.657337E-3</c:v>
                </c:pt>
                <c:pt idx="25">
                  <c:v>2.114356E-3</c:v>
                </c:pt>
                <c:pt idx="26">
                  <c:v>2.6960550000000002E-3</c:v>
                </c:pt>
                <c:pt idx="27">
                  <c:v>3.4184939999999998E-3</c:v>
                </c:pt>
                <c:pt idx="28">
                  <c:v>4.2958950000000001E-3</c:v>
                </c:pt>
                <c:pt idx="29">
                  <c:v>5.3402850000000002E-3</c:v>
                </c:pt>
                <c:pt idx="30">
                  <c:v>6.5617879999999998E-3</c:v>
                </c:pt>
                <c:pt idx="31">
                  <c:v>7.9683280000000002E-3</c:v>
                </c:pt>
                <c:pt idx="32">
                  <c:v>9.5650549999999994E-3</c:v>
                </c:pt>
                <c:pt idx="33">
                  <c:v>1.135422E-2</c:v>
                </c:pt>
                <c:pt idx="34">
                  <c:v>1.333517E-2</c:v>
                </c:pt>
                <c:pt idx="35">
                  <c:v>1.5504260000000001E-2</c:v>
                </c:pt>
                <c:pt idx="36">
                  <c:v>1.785455E-2</c:v>
                </c:pt>
                <c:pt idx="37">
                  <c:v>2.0375939999999999E-2</c:v>
                </c:pt>
                <c:pt idx="38">
                  <c:v>2.3052219999999998E-2</c:v>
                </c:pt>
                <c:pt idx="39">
                  <c:v>2.5841550000000001E-2</c:v>
                </c:pt>
                <c:pt idx="40">
                  <c:v>2.8606949999999999E-2</c:v>
                </c:pt>
                <c:pt idx="41">
                  <c:v>3.1027510000000001E-2</c:v>
                </c:pt>
                <c:pt idx="42">
                  <c:v>3.3036000000000003E-2</c:v>
                </c:pt>
                <c:pt idx="43">
                  <c:v>3.4870770000000002E-2</c:v>
                </c:pt>
                <c:pt idx="44">
                  <c:v>3.6440750000000001E-2</c:v>
                </c:pt>
                <c:pt idx="45">
                  <c:v>3.7600139999999997E-2</c:v>
                </c:pt>
                <c:pt idx="46">
                  <c:v>3.8482049999999997E-2</c:v>
                </c:pt>
                <c:pt idx="47">
                  <c:v>3.9164419999999998E-2</c:v>
                </c:pt>
                <c:pt idx="48">
                  <c:v>3.9593280000000002E-2</c:v>
                </c:pt>
                <c:pt idx="49">
                  <c:v>3.9688309999999997E-2</c:v>
                </c:pt>
                <c:pt idx="50">
                  <c:v>3.9368939999999998E-2</c:v>
                </c:pt>
                <c:pt idx="51">
                  <c:v>3.8616419999999999E-2</c:v>
                </c:pt>
                <c:pt idx="52">
                  <c:v>3.7517950000000001E-2</c:v>
                </c:pt>
                <c:pt idx="53">
                  <c:v>3.6242629999999998E-2</c:v>
                </c:pt>
                <c:pt idx="54">
                  <c:v>3.488989E-2</c:v>
                </c:pt>
                <c:pt idx="55">
                  <c:v>3.3424759999999998E-2</c:v>
                </c:pt>
                <c:pt idx="56">
                  <c:v>3.1824970000000001E-2</c:v>
                </c:pt>
                <c:pt idx="57">
                  <c:v>3.0086359999999999E-2</c:v>
                </c:pt>
                <c:pt idx="58">
                  <c:v>2.816109E-2</c:v>
                </c:pt>
                <c:pt idx="59">
                  <c:v>2.6008570000000002E-2</c:v>
                </c:pt>
                <c:pt idx="60">
                  <c:v>2.3615750000000001E-2</c:v>
                </c:pt>
                <c:pt idx="61">
                  <c:v>2.096421E-2</c:v>
                </c:pt>
                <c:pt idx="62">
                  <c:v>1.802867E-2</c:v>
                </c:pt>
                <c:pt idx="63">
                  <c:v>1.48072E-2</c:v>
                </c:pt>
                <c:pt idx="64">
                  <c:v>1.133408E-2</c:v>
                </c:pt>
                <c:pt idx="65">
                  <c:v>7.7171669999999996E-3</c:v>
                </c:pt>
                <c:pt idx="66">
                  <c:v>4.374874E-3</c:v>
                </c:pt>
                <c:pt idx="67">
                  <c:v>1.8041680000000001E-3</c:v>
                </c:pt>
                <c:pt idx="68">
                  <c:v>-1.074245E-4</c:v>
                </c:pt>
                <c:pt idx="69">
                  <c:v>-1.704494E-3</c:v>
                </c:pt>
                <c:pt idx="70">
                  <c:v>-2.7919149999999998E-3</c:v>
                </c:pt>
                <c:pt idx="71">
                  <c:v>-3.1132489999999998E-3</c:v>
                </c:pt>
                <c:pt idx="72">
                  <c:v>-2.8952219999999998E-3</c:v>
                </c:pt>
                <c:pt idx="73">
                  <c:v>-2.387868E-3</c:v>
                </c:pt>
                <c:pt idx="74">
                  <c:v>-1.558133E-3</c:v>
                </c:pt>
                <c:pt idx="75">
                  <c:v>-3.0267240000000001E-4</c:v>
                </c:pt>
                <c:pt idx="76">
                  <c:v>1.4746410000000001E-3</c:v>
                </c:pt>
                <c:pt idx="77">
                  <c:v>3.8689150000000001E-3</c:v>
                </c:pt>
                <c:pt idx="78">
                  <c:v>6.8750060000000003E-3</c:v>
                </c:pt>
                <c:pt idx="79">
                  <c:v>1.0344529999999999E-2</c:v>
                </c:pt>
                <c:pt idx="80">
                  <c:v>1.3997040000000001E-2</c:v>
                </c:pt>
                <c:pt idx="81">
                  <c:v>1.7694100000000001E-2</c:v>
                </c:pt>
                <c:pt idx="82">
                  <c:v>2.1562769999999998E-2</c:v>
                </c:pt>
                <c:pt idx="83">
                  <c:v>2.5633679999999999E-2</c:v>
                </c:pt>
                <c:pt idx="84">
                  <c:v>2.9808459999999998E-2</c:v>
                </c:pt>
                <c:pt idx="85">
                  <c:v>3.4074680000000003E-2</c:v>
                </c:pt>
                <c:pt idx="86">
                  <c:v>3.8481790000000002E-2</c:v>
                </c:pt>
                <c:pt idx="87">
                  <c:v>4.3062009999999998E-2</c:v>
                </c:pt>
                <c:pt idx="88">
                  <c:v>4.7833029999999999E-2</c:v>
                </c:pt>
                <c:pt idx="89">
                  <c:v>5.2820329999999999E-2</c:v>
                </c:pt>
                <c:pt idx="90">
                  <c:v>5.8017810000000003E-2</c:v>
                </c:pt>
                <c:pt idx="91">
                  <c:v>6.3171889999999994E-2</c:v>
                </c:pt>
                <c:pt idx="92">
                  <c:v>6.7433419999999994E-2</c:v>
                </c:pt>
                <c:pt idx="93">
                  <c:v>7.0653250000000001E-2</c:v>
                </c:pt>
                <c:pt idx="94">
                  <c:v>7.3625910000000003E-2</c:v>
                </c:pt>
                <c:pt idx="95">
                  <c:v>7.6128710000000002E-2</c:v>
                </c:pt>
                <c:pt idx="96">
                  <c:v>7.7631539999999999E-2</c:v>
                </c:pt>
                <c:pt idx="97">
                  <c:v>7.8359709999999999E-2</c:v>
                </c:pt>
                <c:pt idx="98">
                  <c:v>7.8502500000000003E-2</c:v>
                </c:pt>
                <c:pt idx="99">
                  <c:v>7.8111130000000001E-2</c:v>
                </c:pt>
                <c:pt idx="100">
                  <c:v>7.7271179999999995E-2</c:v>
                </c:pt>
                <c:pt idx="101">
                  <c:v>7.5936710000000004E-2</c:v>
                </c:pt>
                <c:pt idx="102">
                  <c:v>7.3988910000000005E-2</c:v>
                </c:pt>
                <c:pt idx="103">
                  <c:v>7.1377209999999996E-2</c:v>
                </c:pt>
                <c:pt idx="104">
                  <c:v>6.8088899999999994E-2</c:v>
                </c:pt>
                <c:pt idx="105">
                  <c:v>6.4172279999999998E-2</c:v>
                </c:pt>
                <c:pt idx="106">
                  <c:v>5.9914309999999998E-2</c:v>
                </c:pt>
                <c:pt idx="107">
                  <c:v>5.5528349999999997E-2</c:v>
                </c:pt>
                <c:pt idx="108">
                  <c:v>5.0919430000000002E-2</c:v>
                </c:pt>
                <c:pt idx="109">
                  <c:v>4.6119019999999997E-2</c:v>
                </c:pt>
                <c:pt idx="110">
                  <c:v>4.1287709999999998E-2</c:v>
                </c:pt>
                <c:pt idx="111">
                  <c:v>3.644385E-2</c:v>
                </c:pt>
                <c:pt idx="112">
                  <c:v>3.1524620000000003E-2</c:v>
                </c:pt>
                <c:pt idx="113">
                  <c:v>2.648768E-2</c:v>
                </c:pt>
                <c:pt idx="114">
                  <c:v>2.132558E-2</c:v>
                </c:pt>
                <c:pt idx="115">
                  <c:v>1.604504E-2</c:v>
                </c:pt>
                <c:pt idx="116">
                  <c:v>1.0820420000000001E-2</c:v>
                </c:pt>
                <c:pt idx="117">
                  <c:v>6.4430779999999997E-3</c:v>
                </c:pt>
                <c:pt idx="118">
                  <c:v>3.1520659999999998E-3</c:v>
                </c:pt>
                <c:pt idx="119">
                  <c:v>2.4703250000000001E-4</c:v>
                </c:pt>
                <c:pt idx="120">
                  <c:v>-2.0922860000000001E-3</c:v>
                </c:pt>
                <c:pt idx="121">
                  <c:v>-3.3825629999999999E-3</c:v>
                </c:pt>
                <c:pt idx="122">
                  <c:v>-3.8053509999999998E-3</c:v>
                </c:pt>
                <c:pt idx="123">
                  <c:v>-3.5124700000000002E-3</c:v>
                </c:pt>
                <c:pt idx="124">
                  <c:v>-2.5869030000000002E-3</c:v>
                </c:pt>
                <c:pt idx="125">
                  <c:v>-1.1379420000000001E-3</c:v>
                </c:pt>
                <c:pt idx="126">
                  <c:v>8.6408909999999999E-4</c:v>
                </c:pt>
                <c:pt idx="127">
                  <c:v>3.4870019999999999E-3</c:v>
                </c:pt>
                <c:pt idx="128">
                  <c:v>6.7778320000000001E-3</c:v>
                </c:pt>
                <c:pt idx="129">
                  <c:v>1.079038E-2</c:v>
                </c:pt>
                <c:pt idx="130">
                  <c:v>1.550956E-2</c:v>
                </c:pt>
                <c:pt idx="131">
                  <c:v>2.078905E-2</c:v>
                </c:pt>
                <c:pt idx="132">
                  <c:v>2.6435859999999999E-2</c:v>
                </c:pt>
                <c:pt idx="133">
                  <c:v>3.2275230000000002E-2</c:v>
                </c:pt>
                <c:pt idx="134">
                  <c:v>3.8187949999999998E-2</c:v>
                </c:pt>
                <c:pt idx="135">
                  <c:v>4.4177389999999997E-2</c:v>
                </c:pt>
                <c:pt idx="136">
                  <c:v>5.0277080000000002E-2</c:v>
                </c:pt>
                <c:pt idx="137">
                  <c:v>5.6464609999999998E-2</c:v>
                </c:pt>
                <c:pt idx="138">
                  <c:v>6.2719700000000003E-2</c:v>
                </c:pt>
                <c:pt idx="139">
                  <c:v>6.9048010000000007E-2</c:v>
                </c:pt>
                <c:pt idx="140">
                  <c:v>7.5466039999999998E-2</c:v>
                </c:pt>
                <c:pt idx="141">
                  <c:v>8.1936209999999995E-2</c:v>
                </c:pt>
                <c:pt idx="142">
                  <c:v>8.7870970000000007E-2</c:v>
                </c:pt>
                <c:pt idx="143">
                  <c:v>9.2554239999999996E-2</c:v>
                </c:pt>
                <c:pt idx="144">
                  <c:v>9.6237829999999996E-2</c:v>
                </c:pt>
                <c:pt idx="145">
                  <c:v>9.944973E-2</c:v>
                </c:pt>
                <c:pt idx="146">
                  <c:v>0.10192710000000001</c:v>
                </c:pt>
                <c:pt idx="147">
                  <c:v>0.1032233</c:v>
                </c:pt>
                <c:pt idx="148">
                  <c:v>0.1035479</c:v>
                </c:pt>
                <c:pt idx="149">
                  <c:v>0.1032486</c:v>
                </c:pt>
                <c:pt idx="150">
                  <c:v>0.1022647</c:v>
                </c:pt>
                <c:pt idx="151">
                  <c:v>0.1005804</c:v>
                </c:pt>
                <c:pt idx="152">
                  <c:v>9.8366190000000006E-2</c:v>
                </c:pt>
                <c:pt idx="153">
                  <c:v>9.5607079999999997E-2</c:v>
                </c:pt>
                <c:pt idx="154">
                  <c:v>9.2157230000000007E-2</c:v>
                </c:pt>
                <c:pt idx="155">
                  <c:v>8.7996829999999998E-2</c:v>
                </c:pt>
                <c:pt idx="156">
                  <c:v>8.3198859999999999E-2</c:v>
                </c:pt>
                <c:pt idx="157">
                  <c:v>7.787347E-2</c:v>
                </c:pt>
                <c:pt idx="158">
                  <c:v>7.2184499999999999E-2</c:v>
                </c:pt>
                <c:pt idx="159">
                  <c:v>6.6304669999999996E-2</c:v>
                </c:pt>
                <c:pt idx="160">
                  <c:v>6.0323349999999998E-2</c:v>
                </c:pt>
                <c:pt idx="161">
                  <c:v>5.4199919999999999E-2</c:v>
                </c:pt>
                <c:pt idx="162">
                  <c:v>4.7884620000000003E-2</c:v>
                </c:pt>
                <c:pt idx="163">
                  <c:v>4.1394479999999997E-2</c:v>
                </c:pt>
                <c:pt idx="164">
                  <c:v>3.4748050000000003E-2</c:v>
                </c:pt>
                <c:pt idx="165">
                  <c:v>2.7974700000000002E-2</c:v>
                </c:pt>
                <c:pt idx="166">
                  <c:v>2.13806E-2</c:v>
                </c:pt>
                <c:pt idx="167">
                  <c:v>1.583101E-2</c:v>
                </c:pt>
                <c:pt idx="168">
                  <c:v>1.1594520000000001E-2</c:v>
                </c:pt>
                <c:pt idx="169">
                  <c:v>7.885721E-3</c:v>
                </c:pt>
                <c:pt idx="170">
                  <c:v>4.6748989999999997E-3</c:v>
                </c:pt>
                <c:pt idx="171">
                  <c:v>2.6231589999999999E-3</c:v>
                </c:pt>
                <c:pt idx="172">
                  <c:v>1.6857339999999999E-3</c:v>
                </c:pt>
                <c:pt idx="173">
                  <c:v>1.5043890000000001E-3</c:v>
                </c:pt>
                <c:pt idx="174">
                  <c:v>1.9987659999999999E-3</c:v>
                </c:pt>
                <c:pt idx="175">
                  <c:v>3.1302930000000001E-3</c:v>
                </c:pt>
                <c:pt idx="176">
                  <c:v>4.8294779999999999E-3</c:v>
                </c:pt>
                <c:pt idx="177">
                  <c:v>7.1178630000000003E-3</c:v>
                </c:pt>
                <c:pt idx="178">
                  <c:v>1.007459E-2</c:v>
                </c:pt>
                <c:pt idx="179">
                  <c:v>1.378367E-2</c:v>
                </c:pt>
                <c:pt idx="180">
                  <c:v>1.8302329999999999E-2</c:v>
                </c:pt>
                <c:pt idx="181">
                  <c:v>2.358909E-2</c:v>
                </c:pt>
                <c:pt idx="182">
                  <c:v>2.9488179999999999E-2</c:v>
                </c:pt>
                <c:pt idx="183">
                  <c:v>3.5828159999999998E-2</c:v>
                </c:pt>
                <c:pt idx="184">
                  <c:v>4.2478620000000002E-2</c:v>
                </c:pt>
                <c:pt idx="185">
                  <c:v>4.9353540000000001E-2</c:v>
                </c:pt>
                <c:pt idx="186">
                  <c:v>5.645551E-2</c:v>
                </c:pt>
                <c:pt idx="187">
                  <c:v>6.3819550000000003E-2</c:v>
                </c:pt>
                <c:pt idx="188">
                  <c:v>7.1440000000000003E-2</c:v>
                </c:pt>
                <c:pt idx="189">
                  <c:v>7.9311530000000005E-2</c:v>
                </c:pt>
                <c:pt idx="190">
                  <c:v>8.743186E-2</c:v>
                </c:pt>
                <c:pt idx="191">
                  <c:v>9.5533229999999997E-2</c:v>
                </c:pt>
                <c:pt idx="192">
                  <c:v>0.1030152</c:v>
                </c:pt>
                <c:pt idx="193">
                  <c:v>0.10962520000000001</c:v>
                </c:pt>
                <c:pt idx="194">
                  <c:v>0.11570469999999999</c:v>
                </c:pt>
                <c:pt idx="195">
                  <c:v>0.1213535</c:v>
                </c:pt>
                <c:pt idx="196">
                  <c:v>0.1260993</c:v>
                </c:pt>
                <c:pt idx="197">
                  <c:v>0.1296206</c:v>
                </c:pt>
                <c:pt idx="198">
                  <c:v>0.13209609999999999</c:v>
                </c:pt>
                <c:pt idx="199">
                  <c:v>0.1337101</c:v>
                </c:pt>
                <c:pt idx="200">
                  <c:v>0.134408</c:v>
                </c:pt>
                <c:pt idx="201">
                  <c:v>0.13419800000000001</c:v>
                </c:pt>
                <c:pt idx="202">
                  <c:v>0.13317200000000001</c:v>
                </c:pt>
                <c:pt idx="203">
                  <c:v>0.1313037</c:v>
                </c:pt>
                <c:pt idx="204">
                  <c:v>0.12851760000000001</c:v>
                </c:pt>
                <c:pt idx="205">
                  <c:v>0.1247933</c:v>
                </c:pt>
                <c:pt idx="206">
                  <c:v>0.12014469999999999</c:v>
                </c:pt>
                <c:pt idx="207">
                  <c:v>0.11463859999999999</c:v>
                </c:pt>
                <c:pt idx="208">
                  <c:v>0.1084724</c:v>
                </c:pt>
                <c:pt idx="209">
                  <c:v>0.1018819</c:v>
                </c:pt>
                <c:pt idx="210">
                  <c:v>9.498529E-2</c:v>
                </c:pt>
                <c:pt idx="211">
                  <c:v>8.7782959999999993E-2</c:v>
                </c:pt>
                <c:pt idx="212">
                  <c:v>8.0174400000000007E-2</c:v>
                </c:pt>
                <c:pt idx="213">
                  <c:v>7.2006639999999997E-2</c:v>
                </c:pt>
                <c:pt idx="214">
                  <c:v>6.3255439999999996E-2</c:v>
                </c:pt>
                <c:pt idx="215">
                  <c:v>5.403898E-2</c:v>
                </c:pt>
                <c:pt idx="216">
                  <c:v>4.4616450000000002E-2</c:v>
                </c:pt>
                <c:pt idx="217">
                  <c:v>3.5563780000000003E-2</c:v>
                </c:pt>
                <c:pt idx="218">
                  <c:v>2.7438170000000001E-2</c:v>
                </c:pt>
                <c:pt idx="219">
                  <c:v>2.022525E-2</c:v>
                </c:pt>
                <c:pt idx="220">
                  <c:v>1.3682039999999999E-2</c:v>
                </c:pt>
                <c:pt idx="221">
                  <c:v>8.0262700000000003E-3</c:v>
                </c:pt>
                <c:pt idx="222">
                  <c:v>3.689477E-3</c:v>
                </c:pt>
                <c:pt idx="223">
                  <c:v>6.8363530000000003E-4</c:v>
                </c:pt>
                <c:pt idx="224">
                  <c:v>-1.2094569999999999E-3</c:v>
                </c:pt>
                <c:pt idx="225">
                  <c:v>-2.0274170000000001E-3</c:v>
                </c:pt>
                <c:pt idx="226">
                  <c:v>-1.803006E-3</c:v>
                </c:pt>
                <c:pt idx="227">
                  <c:v>-6.3713189999999996E-4</c:v>
                </c:pt>
                <c:pt idx="228">
                  <c:v>1.495206E-3</c:v>
                </c:pt>
                <c:pt idx="229">
                  <c:v>4.682294E-3</c:v>
                </c:pt>
                <c:pt idx="230">
                  <c:v>8.9528409999999996E-3</c:v>
                </c:pt>
                <c:pt idx="231">
                  <c:v>1.428896E-2</c:v>
                </c:pt>
                <c:pt idx="232">
                  <c:v>2.0620550000000001E-2</c:v>
                </c:pt>
                <c:pt idx="233">
                  <c:v>2.7778049999999999E-2</c:v>
                </c:pt>
                <c:pt idx="234">
                  <c:v>3.5543699999999998E-2</c:v>
                </c:pt>
                <c:pt idx="235">
                  <c:v>4.3784339999999998E-2</c:v>
                </c:pt>
                <c:pt idx="236">
                  <c:v>5.2624369999999997E-2</c:v>
                </c:pt>
                <c:pt idx="237">
                  <c:v>6.2190679999999998E-2</c:v>
                </c:pt>
                <c:pt idx="238">
                  <c:v>7.2312379999999996E-2</c:v>
                </c:pt>
                <c:pt idx="239">
                  <c:v>8.292534E-2</c:v>
                </c:pt>
                <c:pt idx="240">
                  <c:v>9.4115480000000001E-2</c:v>
                </c:pt>
                <c:pt idx="241">
                  <c:v>0.105631</c:v>
                </c:pt>
                <c:pt idx="242">
                  <c:v>0.1168495</c:v>
                </c:pt>
                <c:pt idx="243">
                  <c:v>0.1271418</c:v>
                </c:pt>
                <c:pt idx="244">
                  <c:v>0.13624849999999999</c:v>
                </c:pt>
                <c:pt idx="245">
                  <c:v>0.1443441</c:v>
                </c:pt>
                <c:pt idx="246">
                  <c:v>0.15157809999999999</c:v>
                </c:pt>
                <c:pt idx="247">
                  <c:v>0.15768260000000001</c:v>
                </c:pt>
                <c:pt idx="248">
                  <c:v>0.16233030000000001</c:v>
                </c:pt>
                <c:pt idx="249">
                  <c:v>0.1655954</c:v>
                </c:pt>
                <c:pt idx="250">
                  <c:v>0.16772809999999999</c:v>
                </c:pt>
                <c:pt idx="251">
                  <c:v>0.16881699999999999</c:v>
                </c:pt>
                <c:pt idx="252">
                  <c:v>0.16879640000000001</c:v>
                </c:pt>
                <c:pt idx="253">
                  <c:v>0.1675953</c:v>
                </c:pt>
                <c:pt idx="254">
                  <c:v>0.1652102</c:v>
                </c:pt>
                <c:pt idx="255">
                  <c:v>0.1616322</c:v>
                </c:pt>
                <c:pt idx="256">
                  <c:v>0.1568534</c:v>
                </c:pt>
                <c:pt idx="257">
                  <c:v>0.1509346</c:v>
                </c:pt>
                <c:pt idx="258">
                  <c:v>0.14400760000000001</c:v>
                </c:pt>
                <c:pt idx="259">
                  <c:v>0.1362575</c:v>
                </c:pt>
                <c:pt idx="260">
                  <c:v>0.12782869999999999</c:v>
                </c:pt>
                <c:pt idx="261">
                  <c:v>0.1186871</c:v>
                </c:pt>
                <c:pt idx="262">
                  <c:v>0.10878359999999999</c:v>
                </c:pt>
                <c:pt idx="263">
                  <c:v>9.8224400000000003E-2</c:v>
                </c:pt>
                <c:pt idx="264">
                  <c:v>8.7080740000000004E-2</c:v>
                </c:pt>
                <c:pt idx="265">
                  <c:v>7.540413E-2</c:v>
                </c:pt>
                <c:pt idx="266">
                  <c:v>6.3552460000000005E-2</c:v>
                </c:pt>
                <c:pt idx="267">
                  <c:v>5.217633E-2</c:v>
                </c:pt>
                <c:pt idx="268">
                  <c:v>4.1782479999999997E-2</c:v>
                </c:pt>
                <c:pt idx="269">
                  <c:v>3.2473149999999999E-2</c:v>
                </c:pt>
                <c:pt idx="270">
                  <c:v>2.4134349999999999E-2</c:v>
                </c:pt>
                <c:pt idx="271">
                  <c:v>1.6793659999999998E-2</c:v>
                </c:pt>
                <c:pt idx="272">
                  <c:v>1.070024E-2</c:v>
                </c:pt>
                <c:pt idx="273">
                  <c:v>6.0275399999999996E-3</c:v>
                </c:pt>
                <c:pt idx="274">
                  <c:v>2.7295869999999999E-3</c:v>
                </c:pt>
                <c:pt idx="275">
                  <c:v>6.7434350000000005E-4</c:v>
                </c:pt>
                <c:pt idx="276">
                  <c:v>-2.072365E-4</c:v>
                </c:pt>
                <c:pt idx="277">
                  <c:v>1.3201519999999999E-4</c:v>
                </c:pt>
                <c:pt idx="278">
                  <c:v>1.7239040000000001E-3</c:v>
                </c:pt>
                <c:pt idx="279">
                  <c:v>4.5603459999999998E-3</c:v>
                </c:pt>
                <c:pt idx="280">
                  <c:v>8.7181700000000008E-3</c:v>
                </c:pt>
                <c:pt idx="281">
                  <c:v>1.428956E-2</c:v>
                </c:pt>
                <c:pt idx="282">
                  <c:v>2.122226E-2</c:v>
                </c:pt>
                <c:pt idx="283">
                  <c:v>2.9325239999999999E-2</c:v>
                </c:pt>
                <c:pt idx="284">
                  <c:v>3.8394909999999997E-2</c:v>
                </c:pt>
                <c:pt idx="285">
                  <c:v>4.8300870000000003E-2</c:v>
                </c:pt>
                <c:pt idx="286">
                  <c:v>5.9025090000000002E-2</c:v>
                </c:pt>
                <c:pt idx="287">
                  <c:v>7.0554800000000001E-2</c:v>
                </c:pt>
                <c:pt idx="288">
                  <c:v>8.2758910000000005E-2</c:v>
                </c:pt>
                <c:pt idx="289">
                  <c:v>9.5511319999999997E-2</c:v>
                </c:pt>
                <c:pt idx="290">
                  <c:v>0.1086744</c:v>
                </c:pt>
                <c:pt idx="291">
                  <c:v>0.12186619999999999</c:v>
                </c:pt>
                <c:pt idx="292">
                  <c:v>0.13449939999999999</c:v>
                </c:pt>
                <c:pt idx="293">
                  <c:v>0.1461131</c:v>
                </c:pt>
                <c:pt idx="294">
                  <c:v>0.15659139999999999</c:v>
                </c:pt>
                <c:pt idx="295">
                  <c:v>0.16602829999999999</c:v>
                </c:pt>
                <c:pt idx="296">
                  <c:v>0.1744146</c:v>
                </c:pt>
                <c:pt idx="297">
                  <c:v>0.181535</c:v>
                </c:pt>
                <c:pt idx="298">
                  <c:v>0.18720700000000001</c:v>
                </c:pt>
                <c:pt idx="299">
                  <c:v>0.1914477</c:v>
                </c:pt>
                <c:pt idx="300">
                  <c:v>0.19437070000000001</c:v>
                </c:pt>
                <c:pt idx="301">
                  <c:v>0.19603400000000001</c:v>
                </c:pt>
                <c:pt idx="302">
                  <c:v>0.19640840000000001</c:v>
                </c:pt>
                <c:pt idx="303">
                  <c:v>0.19547719999999999</c:v>
                </c:pt>
                <c:pt idx="304">
                  <c:v>0.19324060000000001</c:v>
                </c:pt>
                <c:pt idx="305">
                  <c:v>0.18964420000000001</c:v>
                </c:pt>
                <c:pt idx="306">
                  <c:v>0.1846256</c:v>
                </c:pt>
                <c:pt idx="307">
                  <c:v>0.17818809999999999</c:v>
                </c:pt>
                <c:pt idx="308">
                  <c:v>0.17038429999999999</c:v>
                </c:pt>
                <c:pt idx="309">
                  <c:v>0.1613116</c:v>
                </c:pt>
                <c:pt idx="310">
                  <c:v>0.1511557</c:v>
                </c:pt>
                <c:pt idx="311">
                  <c:v>0.14010619999999999</c:v>
                </c:pt>
                <c:pt idx="312">
                  <c:v>0.12825619999999999</c:v>
                </c:pt>
                <c:pt idx="313">
                  <c:v>0.1156987</c:v>
                </c:pt>
                <c:pt idx="314">
                  <c:v>0.1026266</c:v>
                </c:pt>
                <c:pt idx="315">
                  <c:v>8.9349739999999997E-2</c:v>
                </c:pt>
                <c:pt idx="316">
                  <c:v>7.6295150000000006E-2</c:v>
                </c:pt>
                <c:pt idx="317">
                  <c:v>6.3901310000000003E-2</c:v>
                </c:pt>
                <c:pt idx="318">
                  <c:v>5.2455189999999999E-2</c:v>
                </c:pt>
                <c:pt idx="319">
                  <c:v>4.2060550000000002E-2</c:v>
                </c:pt>
                <c:pt idx="320">
                  <c:v>3.2767079999999997E-2</c:v>
                </c:pt>
                <c:pt idx="321">
                  <c:v>2.4710300000000001E-2</c:v>
                </c:pt>
                <c:pt idx="322">
                  <c:v>1.8061210000000001E-2</c:v>
                </c:pt>
                <c:pt idx="323">
                  <c:v>1.2888739999999999E-2</c:v>
                </c:pt>
                <c:pt idx="324">
                  <c:v>9.1785870000000002E-3</c:v>
                </c:pt>
                <c:pt idx="325">
                  <c:v>6.8704170000000002E-3</c:v>
                </c:pt>
                <c:pt idx="326">
                  <c:v>5.8848800000000003E-3</c:v>
                </c:pt>
                <c:pt idx="327">
                  <c:v>6.2067420000000003E-3</c:v>
                </c:pt>
                <c:pt idx="328">
                  <c:v>7.8670070000000005E-3</c:v>
                </c:pt>
                <c:pt idx="329">
                  <c:v>1.0887900000000001E-2</c:v>
                </c:pt>
                <c:pt idx="330">
                  <c:v>1.5318429999999999E-2</c:v>
                </c:pt>
                <c:pt idx="331">
                  <c:v>2.124231E-2</c:v>
                </c:pt>
                <c:pt idx="332">
                  <c:v>2.8676960000000001E-2</c:v>
                </c:pt>
                <c:pt idx="333">
                  <c:v>3.7538189999999999E-2</c:v>
                </c:pt>
                <c:pt idx="334">
                  <c:v>4.7695099999999997E-2</c:v>
                </c:pt>
                <c:pt idx="335">
                  <c:v>5.8960609999999997E-2</c:v>
                </c:pt>
                <c:pt idx="336">
                  <c:v>7.1119130000000003E-2</c:v>
                </c:pt>
                <c:pt idx="337">
                  <c:v>8.4072220000000003E-2</c:v>
                </c:pt>
                <c:pt idx="338">
                  <c:v>9.776696E-2</c:v>
                </c:pt>
                <c:pt idx="339">
                  <c:v>0.11197509999999999</c:v>
                </c:pt>
                <c:pt idx="340">
                  <c:v>0.1263291</c:v>
                </c:pt>
                <c:pt idx="341">
                  <c:v>0.140427</c:v>
                </c:pt>
                <c:pt idx="342">
                  <c:v>0.15386730000000001</c:v>
                </c:pt>
                <c:pt idx="343">
                  <c:v>0.16635330000000001</c:v>
                </c:pt>
                <c:pt idx="344">
                  <c:v>0.17773710000000001</c:v>
                </c:pt>
                <c:pt idx="345">
                  <c:v>0.1879121</c:v>
                </c:pt>
                <c:pt idx="346">
                  <c:v>0.1967468</c:v>
                </c:pt>
                <c:pt idx="347">
                  <c:v>0.2041336</c:v>
                </c:pt>
                <c:pt idx="348">
                  <c:v>0.21002979999999999</c:v>
                </c:pt>
                <c:pt idx="349">
                  <c:v>0.21441969999999999</c:v>
                </c:pt>
                <c:pt idx="350">
                  <c:v>0.2173351</c:v>
                </c:pt>
                <c:pt idx="351">
                  <c:v>0.21889410000000001</c:v>
                </c:pt>
                <c:pt idx="352">
                  <c:v>0.21915309999999999</c:v>
                </c:pt>
                <c:pt idx="353">
                  <c:v>0.21805060000000001</c:v>
                </c:pt>
                <c:pt idx="354">
                  <c:v>0.21555189999999999</c:v>
                </c:pt>
                <c:pt idx="355">
                  <c:v>0.2116596</c:v>
                </c:pt>
                <c:pt idx="356">
                  <c:v>0.20631440000000001</c:v>
                </c:pt>
                <c:pt idx="357">
                  <c:v>0.1994261</c:v>
                </c:pt>
                <c:pt idx="358">
                  <c:v>0.1909892</c:v>
                </c:pt>
                <c:pt idx="359">
                  <c:v>0.18112919999999999</c:v>
                </c:pt>
                <c:pt idx="360">
                  <c:v>0.17006109999999999</c:v>
                </c:pt>
                <c:pt idx="361">
                  <c:v>0.1580222</c:v>
                </c:pt>
                <c:pt idx="362">
                  <c:v>0.14518439999999999</c:v>
                </c:pt>
                <c:pt idx="363">
                  <c:v>0.13164680000000001</c:v>
                </c:pt>
                <c:pt idx="364">
                  <c:v>0.11764869999999999</c:v>
                </c:pt>
                <c:pt idx="365">
                  <c:v>0.1036701</c:v>
                </c:pt>
                <c:pt idx="366">
                  <c:v>9.0183830000000006E-2</c:v>
                </c:pt>
                <c:pt idx="367">
                  <c:v>7.7452690000000005E-2</c:v>
                </c:pt>
                <c:pt idx="368">
                  <c:v>6.561314E-2</c:v>
                </c:pt>
                <c:pt idx="369">
                  <c:v>5.483735E-2</c:v>
                </c:pt>
                <c:pt idx="370">
                  <c:v>4.5336149999999999E-2</c:v>
                </c:pt>
                <c:pt idx="371">
                  <c:v>3.7266849999999997E-2</c:v>
                </c:pt>
                <c:pt idx="372">
                  <c:v>3.0715010000000001E-2</c:v>
                </c:pt>
                <c:pt idx="373">
                  <c:v>2.569751E-2</c:v>
                </c:pt>
                <c:pt idx="374">
                  <c:v>2.2188639999999999E-2</c:v>
                </c:pt>
                <c:pt idx="375">
                  <c:v>2.0133229999999998E-2</c:v>
                </c:pt>
                <c:pt idx="376">
                  <c:v>1.943572E-2</c:v>
                </c:pt>
                <c:pt idx="377">
                  <c:v>2.004305E-2</c:v>
                </c:pt>
                <c:pt idx="378">
                  <c:v>2.1989410000000001E-2</c:v>
                </c:pt>
                <c:pt idx="379">
                  <c:v>2.5340499999999998E-2</c:v>
                </c:pt>
                <c:pt idx="380">
                  <c:v>3.014992E-2</c:v>
                </c:pt>
                <c:pt idx="381">
                  <c:v>3.6446770000000003E-2</c:v>
                </c:pt>
                <c:pt idx="382">
                  <c:v>4.4226340000000003E-2</c:v>
                </c:pt>
                <c:pt idx="383">
                  <c:v>5.3421990000000003E-2</c:v>
                </c:pt>
                <c:pt idx="384">
                  <c:v>6.3893939999999996E-2</c:v>
                </c:pt>
                <c:pt idx="385">
                  <c:v>7.5466829999999999E-2</c:v>
                </c:pt>
                <c:pt idx="386">
                  <c:v>8.7983190000000003E-2</c:v>
                </c:pt>
                <c:pt idx="387">
                  <c:v>0.1013096</c:v>
                </c:pt>
                <c:pt idx="388">
                  <c:v>0.1152864</c:v>
                </c:pt>
                <c:pt idx="389">
                  <c:v>0.12963279999999999</c:v>
                </c:pt>
                <c:pt idx="390">
                  <c:v>0.1439194</c:v>
                </c:pt>
                <c:pt idx="391">
                  <c:v>0.15776200000000001</c:v>
                </c:pt>
                <c:pt idx="392">
                  <c:v>0.1709591</c:v>
                </c:pt>
                <c:pt idx="393">
                  <c:v>0.18331919999999999</c:v>
                </c:pt>
                <c:pt idx="394">
                  <c:v>0.19453380000000001</c:v>
                </c:pt>
                <c:pt idx="395">
                  <c:v>0.2043526</c:v>
                </c:pt>
                <c:pt idx="396">
                  <c:v>0.21270839999999999</c:v>
                </c:pt>
                <c:pt idx="397">
                  <c:v>0.21958140000000001</c:v>
                </c:pt>
                <c:pt idx="398">
                  <c:v>0.22492319999999999</c:v>
                </c:pt>
                <c:pt idx="399">
                  <c:v>0.22874330000000001</c:v>
                </c:pt>
                <c:pt idx="400">
                  <c:v>0.23114080000000001</c:v>
                </c:pt>
                <c:pt idx="401">
                  <c:v>0.23225499999999999</c:v>
                </c:pt>
                <c:pt idx="402">
                  <c:v>0.23215910000000001</c:v>
                </c:pt>
                <c:pt idx="403">
                  <c:v>0.23081289999999999</c:v>
                </c:pt>
                <c:pt idx="404">
                  <c:v>0.22813120000000001</c:v>
                </c:pt>
                <c:pt idx="405">
                  <c:v>0.2240666</c:v>
                </c:pt>
                <c:pt idx="406">
                  <c:v>0.21865879999999999</c:v>
                </c:pt>
                <c:pt idx="407">
                  <c:v>0.2119848</c:v>
                </c:pt>
                <c:pt idx="408">
                  <c:v>0.20409569999999999</c:v>
                </c:pt>
                <c:pt idx="409">
                  <c:v>0.19506109999999999</c:v>
                </c:pt>
                <c:pt idx="410">
                  <c:v>0.18500539999999999</c:v>
                </c:pt>
                <c:pt idx="411">
                  <c:v>0.1740389</c:v>
                </c:pt>
                <c:pt idx="412">
                  <c:v>0.16219320000000001</c:v>
                </c:pt>
                <c:pt idx="413">
                  <c:v>0.1495631</c:v>
                </c:pt>
                <c:pt idx="414">
                  <c:v>0.13656599999999999</c:v>
                </c:pt>
                <c:pt idx="415">
                  <c:v>0.12380099999999999</c:v>
                </c:pt>
                <c:pt idx="416">
                  <c:v>0.1115627</c:v>
                </c:pt>
                <c:pt idx="417">
                  <c:v>9.9847409999999998E-2</c:v>
                </c:pt>
                <c:pt idx="418">
                  <c:v>8.8871210000000006E-2</c:v>
                </c:pt>
                <c:pt idx="419">
                  <c:v>7.910325E-2</c:v>
                </c:pt>
                <c:pt idx="420">
                  <c:v>7.0754029999999996E-2</c:v>
                </c:pt>
                <c:pt idx="421">
                  <c:v>6.3752580000000003E-2</c:v>
                </c:pt>
                <c:pt idx="422">
                  <c:v>5.8130000000000001E-2</c:v>
                </c:pt>
                <c:pt idx="423">
                  <c:v>5.3963169999999998E-2</c:v>
                </c:pt>
                <c:pt idx="424">
                  <c:v>5.1170559999999997E-2</c:v>
                </c:pt>
                <c:pt idx="425">
                  <c:v>4.9613890000000001E-2</c:v>
                </c:pt>
                <c:pt idx="426">
                  <c:v>4.9181059999999999E-2</c:v>
                </c:pt>
                <c:pt idx="427">
                  <c:v>4.9785589999999998E-2</c:v>
                </c:pt>
                <c:pt idx="428">
                  <c:v>5.1414219999999997E-2</c:v>
                </c:pt>
                <c:pt idx="429">
                  <c:v>5.4135160000000002E-2</c:v>
                </c:pt>
                <c:pt idx="430">
                  <c:v>5.8029600000000001E-2</c:v>
                </c:pt>
                <c:pt idx="431">
                  <c:v>6.3099859999999994E-2</c:v>
                </c:pt>
                <c:pt idx="432">
                  <c:v>6.9273080000000001E-2</c:v>
                </c:pt>
                <c:pt idx="433">
                  <c:v>7.6465469999999994E-2</c:v>
                </c:pt>
                <c:pt idx="434">
                  <c:v>8.4604869999999999E-2</c:v>
                </c:pt>
                <c:pt idx="435">
                  <c:v>9.364857E-2</c:v>
                </c:pt>
                <c:pt idx="436">
                  <c:v>0.10357959999999999</c:v>
                </c:pt>
                <c:pt idx="437">
                  <c:v>0.11437020000000001</c:v>
                </c:pt>
                <c:pt idx="438">
                  <c:v>0.12595770000000001</c:v>
                </c:pt>
                <c:pt idx="439">
                  <c:v>0.13810239999999999</c:v>
                </c:pt>
                <c:pt idx="440">
                  <c:v>0.15024599999999999</c:v>
                </c:pt>
                <c:pt idx="441">
                  <c:v>0.16192280000000001</c:v>
                </c:pt>
                <c:pt idx="442">
                  <c:v>0.1730584</c:v>
                </c:pt>
                <c:pt idx="443">
                  <c:v>0.1835367</c:v>
                </c:pt>
                <c:pt idx="444">
                  <c:v>0.19300390000000001</c:v>
                </c:pt>
                <c:pt idx="445">
                  <c:v>0.20118530000000001</c:v>
                </c:pt>
                <c:pt idx="446">
                  <c:v>0.20809369999999999</c:v>
                </c:pt>
                <c:pt idx="447">
                  <c:v>0.21383869999999999</c:v>
                </c:pt>
                <c:pt idx="448">
                  <c:v>0.21842420000000001</c:v>
                </c:pt>
                <c:pt idx="449">
                  <c:v>0.2218523</c:v>
                </c:pt>
                <c:pt idx="450">
                  <c:v>0.22418859999999999</c:v>
                </c:pt>
                <c:pt idx="451">
                  <c:v>0.22548570000000001</c:v>
                </c:pt>
                <c:pt idx="452">
                  <c:v>0.22578989999999999</c:v>
                </c:pt>
                <c:pt idx="453">
                  <c:v>0.2251871</c:v>
                </c:pt>
                <c:pt idx="454">
                  <c:v>0.2237519</c:v>
                </c:pt>
                <c:pt idx="455">
                  <c:v>0.2214612</c:v>
                </c:pt>
                <c:pt idx="456">
                  <c:v>0.21825140000000001</c:v>
                </c:pt>
                <c:pt idx="457">
                  <c:v>0.21411540000000001</c:v>
                </c:pt>
                <c:pt idx="458">
                  <c:v>0.20907999999999999</c:v>
                </c:pt>
                <c:pt idx="459">
                  <c:v>0.20317869999999999</c:v>
                </c:pt>
                <c:pt idx="460">
                  <c:v>0.1964419</c:v>
                </c:pt>
                <c:pt idx="461">
                  <c:v>0.18888179999999999</c:v>
                </c:pt>
                <c:pt idx="462">
                  <c:v>0.1805137</c:v>
                </c:pt>
                <c:pt idx="463">
                  <c:v>0.1713903</c:v>
                </c:pt>
                <c:pt idx="464">
                  <c:v>0.1616718</c:v>
                </c:pt>
                <c:pt idx="465">
                  <c:v>0.15175240000000001</c:v>
                </c:pt>
                <c:pt idx="466">
                  <c:v>0.14213239999999999</c:v>
                </c:pt>
                <c:pt idx="467">
                  <c:v>0.1330829</c:v>
                </c:pt>
                <c:pt idx="468">
                  <c:v>0.1246681</c:v>
                </c:pt>
                <c:pt idx="469">
                  <c:v>0.1170677</c:v>
                </c:pt>
                <c:pt idx="470">
                  <c:v>0.1105834</c:v>
                </c:pt>
                <c:pt idx="471">
                  <c:v>0.105286</c:v>
                </c:pt>
                <c:pt idx="472">
                  <c:v>0.10101019999999999</c:v>
                </c:pt>
                <c:pt idx="473">
                  <c:v>9.7667610000000002E-2</c:v>
                </c:pt>
                <c:pt idx="474">
                  <c:v>9.5247760000000001E-2</c:v>
                </c:pt>
                <c:pt idx="475">
                  <c:v>9.3698199999999995E-2</c:v>
                </c:pt>
                <c:pt idx="476">
                  <c:v>9.2985120000000004E-2</c:v>
                </c:pt>
                <c:pt idx="477">
                  <c:v>9.3128329999999995E-2</c:v>
                </c:pt>
                <c:pt idx="478">
                  <c:v>9.4138589999999994E-2</c:v>
                </c:pt>
                <c:pt idx="479">
                  <c:v>9.5985509999999996E-2</c:v>
                </c:pt>
                <c:pt idx="480">
                  <c:v>9.863558E-2</c:v>
                </c:pt>
                <c:pt idx="481">
                  <c:v>0.1020707</c:v>
                </c:pt>
                <c:pt idx="482">
                  <c:v>0.1062752</c:v>
                </c:pt>
                <c:pt idx="483">
                  <c:v>0.1112471</c:v>
                </c:pt>
                <c:pt idx="484">
                  <c:v>0.1169832</c:v>
                </c:pt>
                <c:pt idx="485">
                  <c:v>0.1234595</c:v>
                </c:pt>
                <c:pt idx="486">
                  <c:v>0.1306543</c:v>
                </c:pt>
                <c:pt idx="487">
                  <c:v>0.13855770000000001</c:v>
                </c:pt>
                <c:pt idx="488">
                  <c:v>0.14714150000000001</c:v>
                </c:pt>
                <c:pt idx="489">
                  <c:v>0.15630430000000001</c:v>
                </c:pt>
                <c:pt idx="490">
                  <c:v>0.1657769</c:v>
                </c:pt>
                <c:pt idx="491">
                  <c:v>0.17513889999999999</c:v>
                </c:pt>
                <c:pt idx="492">
                  <c:v>0.18402660000000001</c:v>
                </c:pt>
                <c:pt idx="493">
                  <c:v>0.1922594</c:v>
                </c:pt>
                <c:pt idx="494">
                  <c:v>0.19971630000000001</c:v>
                </c:pt>
                <c:pt idx="495">
                  <c:v>0.20620920000000001</c:v>
                </c:pt>
                <c:pt idx="496">
                  <c:v>0.211621</c:v>
                </c:pt>
                <c:pt idx="497">
                  <c:v>0.2160502</c:v>
                </c:pt>
                <c:pt idx="498">
                  <c:v>0.21962880000000001</c:v>
                </c:pt>
                <c:pt idx="499">
                  <c:v>0.222361</c:v>
                </c:pt>
                <c:pt idx="500">
                  <c:v>0.22425919999999999</c:v>
                </c:pt>
                <c:pt idx="501">
                  <c:v>0.2254129</c:v>
                </c:pt>
                <c:pt idx="502">
                  <c:v>0.2258561</c:v>
                </c:pt>
                <c:pt idx="503">
                  <c:v>0.22553709999999999</c:v>
                </c:pt>
                <c:pt idx="504">
                  <c:v>0.22443080000000001</c:v>
                </c:pt>
                <c:pt idx="505">
                  <c:v>0.2225809</c:v>
                </c:pt>
                <c:pt idx="506">
                  <c:v>0.22003890000000001</c:v>
                </c:pt>
                <c:pt idx="507">
                  <c:v>0.21682470000000001</c:v>
                </c:pt>
                <c:pt idx="508">
                  <c:v>0.21294179999999999</c:v>
                </c:pt>
                <c:pt idx="509">
                  <c:v>0.20839869999999999</c:v>
                </c:pt>
                <c:pt idx="510">
                  <c:v>0.20321349999999999</c:v>
                </c:pt>
                <c:pt idx="511">
                  <c:v>0.1974031</c:v>
                </c:pt>
                <c:pt idx="512">
                  <c:v>0.1909777</c:v>
                </c:pt>
                <c:pt idx="513">
                  <c:v>0.18395549999999999</c:v>
                </c:pt>
                <c:pt idx="514">
                  <c:v>0.17640510000000001</c:v>
                </c:pt>
                <c:pt idx="515">
                  <c:v>0.1685209</c:v>
                </c:pt>
                <c:pt idx="516">
                  <c:v>0.16064709999999999</c:v>
                </c:pt>
                <c:pt idx="517">
                  <c:v>0.15315010000000001</c:v>
                </c:pt>
                <c:pt idx="518">
                  <c:v>0.14625560000000001</c:v>
                </c:pt>
                <c:pt idx="519">
                  <c:v>0.1400739</c:v>
                </c:pt>
                <c:pt idx="520">
                  <c:v>0.13474330000000001</c:v>
                </c:pt>
                <c:pt idx="521">
                  <c:v>0.13037509999999999</c:v>
                </c:pt>
                <c:pt idx="522">
                  <c:v>0.1269073</c:v>
                </c:pt>
                <c:pt idx="523">
                  <c:v>0.12421749999999999</c:v>
                </c:pt>
                <c:pt idx="524">
                  <c:v>0.1222818</c:v>
                </c:pt>
                <c:pt idx="525">
                  <c:v>0.1210936</c:v>
                </c:pt>
                <c:pt idx="526">
                  <c:v>0.120588</c:v>
                </c:pt>
                <c:pt idx="527">
                  <c:v>0.1207429</c:v>
                </c:pt>
                <c:pt idx="528">
                  <c:v>0.12160840000000001</c:v>
                </c:pt>
                <c:pt idx="529">
                  <c:v>0.12319570000000001</c:v>
                </c:pt>
                <c:pt idx="530">
                  <c:v>0.1254547</c:v>
                </c:pt>
                <c:pt idx="531">
                  <c:v>0.12835369999999999</c:v>
                </c:pt>
                <c:pt idx="532">
                  <c:v>0.13189219999999999</c:v>
                </c:pt>
                <c:pt idx="533">
                  <c:v>0.13606119999999999</c:v>
                </c:pt>
                <c:pt idx="534">
                  <c:v>0.1408375</c:v>
                </c:pt>
                <c:pt idx="535">
                  <c:v>0.14620130000000001</c:v>
                </c:pt>
                <c:pt idx="536">
                  <c:v>0.1521409</c:v>
                </c:pt>
                <c:pt idx="537">
                  <c:v>0.15864790000000001</c:v>
                </c:pt>
                <c:pt idx="538">
                  <c:v>0.16570209999999999</c:v>
                </c:pt>
                <c:pt idx="539">
                  <c:v>0.1732465</c:v>
                </c:pt>
                <c:pt idx="540">
                  <c:v>0.1811324</c:v>
                </c:pt>
                <c:pt idx="541">
                  <c:v>0.18906870000000001</c:v>
                </c:pt>
                <c:pt idx="542">
                  <c:v>0.19670779999999999</c:v>
                </c:pt>
                <c:pt idx="543">
                  <c:v>0.203816</c:v>
                </c:pt>
                <c:pt idx="544">
                  <c:v>0.21028549999999999</c:v>
                </c:pt>
                <c:pt idx="545">
                  <c:v>0.21599689999999999</c:v>
                </c:pt>
                <c:pt idx="546">
                  <c:v>0.22082869999999999</c:v>
                </c:pt>
                <c:pt idx="547">
                  <c:v>0.22479850000000001</c:v>
                </c:pt>
                <c:pt idx="548">
                  <c:v>0.22801170000000001</c:v>
                </c:pt>
                <c:pt idx="549">
                  <c:v>0.23052010000000001</c:v>
                </c:pt>
                <c:pt idx="550">
                  <c:v>0.23235819999999999</c:v>
                </c:pt>
                <c:pt idx="551">
                  <c:v>0.2335682</c:v>
                </c:pt>
                <c:pt idx="552">
                  <c:v>0.2341336</c:v>
                </c:pt>
                <c:pt idx="553">
                  <c:v>0.2340161</c:v>
                </c:pt>
                <c:pt idx="554">
                  <c:v>0.23323650000000001</c:v>
                </c:pt>
                <c:pt idx="555">
                  <c:v>0.2318393</c:v>
                </c:pt>
                <c:pt idx="556">
                  <c:v>0.2298394</c:v>
                </c:pt>
                <c:pt idx="557">
                  <c:v>0.22725339999999999</c:v>
                </c:pt>
                <c:pt idx="558">
                  <c:v>0.22411159999999999</c:v>
                </c:pt>
                <c:pt idx="559">
                  <c:v>0.22042639999999999</c:v>
                </c:pt>
                <c:pt idx="560">
                  <c:v>0.21620149999999999</c:v>
                </c:pt>
                <c:pt idx="561">
                  <c:v>0.21145149999999999</c:v>
                </c:pt>
                <c:pt idx="562">
                  <c:v>0.20619409999999999</c:v>
                </c:pt>
                <c:pt idx="563">
                  <c:v>0.20045070000000001</c:v>
                </c:pt>
                <c:pt idx="564">
                  <c:v>0.1942692</c:v>
                </c:pt>
                <c:pt idx="565">
                  <c:v>0.1877702</c:v>
                </c:pt>
                <c:pt idx="566">
                  <c:v>0.18119250000000001</c:v>
                </c:pt>
                <c:pt idx="567">
                  <c:v>0.1748421</c:v>
                </c:pt>
                <c:pt idx="568">
                  <c:v>0.16895470000000001</c:v>
                </c:pt>
                <c:pt idx="569">
                  <c:v>0.1636512</c:v>
                </c:pt>
                <c:pt idx="570">
                  <c:v>0.1590316</c:v>
                </c:pt>
                <c:pt idx="571">
                  <c:v>0.15519830000000001</c:v>
                </c:pt>
                <c:pt idx="572">
                  <c:v>0.15215480000000001</c:v>
                </c:pt>
                <c:pt idx="573">
                  <c:v>0.14980969999999999</c:v>
                </c:pt>
                <c:pt idx="574">
                  <c:v>0.1480957</c:v>
                </c:pt>
                <c:pt idx="575">
                  <c:v>0.14699229999999999</c:v>
                </c:pt>
                <c:pt idx="576">
                  <c:v>0.1464888</c:v>
                </c:pt>
                <c:pt idx="577">
                  <c:v>0.14659549999999999</c:v>
                </c:pt>
                <c:pt idx="578">
                  <c:v>0.14732690000000001</c:v>
                </c:pt>
                <c:pt idx="579">
                  <c:v>0.14865919999999999</c:v>
                </c:pt>
                <c:pt idx="580">
                  <c:v>0.15055840000000001</c:v>
                </c:pt>
                <c:pt idx="581">
                  <c:v>0.15301670000000001</c:v>
                </c:pt>
                <c:pt idx="582">
                  <c:v>0.15602630000000001</c:v>
                </c:pt>
                <c:pt idx="583">
                  <c:v>0.15956219999999999</c:v>
                </c:pt>
                <c:pt idx="584">
                  <c:v>0.16360250000000001</c:v>
                </c:pt>
                <c:pt idx="585">
                  <c:v>0.16813710000000001</c:v>
                </c:pt>
                <c:pt idx="586">
                  <c:v>0.1731548</c:v>
                </c:pt>
                <c:pt idx="587">
                  <c:v>0.1786391</c:v>
                </c:pt>
                <c:pt idx="588">
                  <c:v>0.1845697</c:v>
                </c:pt>
                <c:pt idx="589">
                  <c:v>0.1909073</c:v>
                </c:pt>
                <c:pt idx="590">
                  <c:v>0.19755639999999999</c:v>
                </c:pt>
                <c:pt idx="591">
                  <c:v>0.20431379999999999</c:v>
                </c:pt>
                <c:pt idx="592">
                  <c:v>0.2109009</c:v>
                </c:pt>
                <c:pt idx="593">
                  <c:v>0.2170928</c:v>
                </c:pt>
                <c:pt idx="594">
                  <c:v>0.2227672</c:v>
                </c:pt>
                <c:pt idx="595">
                  <c:v>0.22782859999999999</c:v>
                </c:pt>
                <c:pt idx="596">
                  <c:v>0.23216980000000001</c:v>
                </c:pt>
                <c:pt idx="597">
                  <c:v>0.23576359999999999</c:v>
                </c:pt>
                <c:pt idx="598">
                  <c:v>0.23870130000000001</c:v>
                </c:pt>
                <c:pt idx="599">
                  <c:v>0.24107129999999999</c:v>
                </c:pt>
                <c:pt idx="600">
                  <c:v>0.24287510000000001</c:v>
                </c:pt>
                <c:pt idx="601">
                  <c:v>0.2440842</c:v>
                </c:pt>
                <c:pt idx="602">
                  <c:v>0.24469679999999999</c:v>
                </c:pt>
                <c:pt idx="603">
                  <c:v>0.24473320000000001</c:v>
                </c:pt>
                <c:pt idx="604">
                  <c:v>0.2442183</c:v>
                </c:pt>
                <c:pt idx="605">
                  <c:v>0.2431615</c:v>
                </c:pt>
                <c:pt idx="606">
                  <c:v>0.24156610000000001</c:v>
                </c:pt>
                <c:pt idx="607">
                  <c:v>0.23946000000000001</c:v>
                </c:pt>
                <c:pt idx="608">
                  <c:v>0.2368827</c:v>
                </c:pt>
                <c:pt idx="609">
                  <c:v>0.23385349999999999</c:v>
                </c:pt>
                <c:pt idx="610">
                  <c:v>0.23037779999999999</c:v>
                </c:pt>
                <c:pt idx="611">
                  <c:v>0.2264659</c:v>
                </c:pt>
                <c:pt idx="612">
                  <c:v>0.2221341</c:v>
                </c:pt>
                <c:pt idx="613">
                  <c:v>0.2174046</c:v>
                </c:pt>
                <c:pt idx="614">
                  <c:v>0.21231230000000001</c:v>
                </c:pt>
                <c:pt idx="615">
                  <c:v>0.20693439999999999</c:v>
                </c:pt>
                <c:pt idx="616">
                  <c:v>0.2014426</c:v>
                </c:pt>
                <c:pt idx="617">
                  <c:v>0.1960847</c:v>
                </c:pt>
                <c:pt idx="618">
                  <c:v>0.1910724</c:v>
                </c:pt>
                <c:pt idx="619">
                  <c:v>0.186525</c:v>
                </c:pt>
                <c:pt idx="620">
                  <c:v>0.18253130000000001</c:v>
                </c:pt>
                <c:pt idx="621">
                  <c:v>0.17918220000000001</c:v>
                </c:pt>
                <c:pt idx="622">
                  <c:v>0.17650299999999999</c:v>
                </c:pt>
                <c:pt idx="623">
                  <c:v>0.17442379999999999</c:v>
                </c:pt>
                <c:pt idx="624">
                  <c:v>0.17287350000000001</c:v>
                </c:pt>
                <c:pt idx="625">
                  <c:v>0.1718508</c:v>
                </c:pt>
                <c:pt idx="626">
                  <c:v>0.17137649999999999</c:v>
                </c:pt>
                <c:pt idx="627">
                  <c:v>0.1714464</c:v>
                </c:pt>
                <c:pt idx="628">
                  <c:v>0.1720431</c:v>
                </c:pt>
                <c:pt idx="629">
                  <c:v>0.17314930000000001</c:v>
                </c:pt>
                <c:pt idx="630">
                  <c:v>0.17475450000000001</c:v>
                </c:pt>
                <c:pt idx="631">
                  <c:v>0.17685190000000001</c:v>
                </c:pt>
                <c:pt idx="632">
                  <c:v>0.179425</c:v>
                </c:pt>
                <c:pt idx="633">
                  <c:v>0.1824472</c:v>
                </c:pt>
                <c:pt idx="634">
                  <c:v>0.18589449999999999</c:v>
                </c:pt>
                <c:pt idx="635">
                  <c:v>0.18974969999999999</c:v>
                </c:pt>
                <c:pt idx="636">
                  <c:v>0.19400149999999999</c:v>
                </c:pt>
                <c:pt idx="637">
                  <c:v>0.19864109999999999</c:v>
                </c:pt>
                <c:pt idx="638">
                  <c:v>0.20365269999999999</c:v>
                </c:pt>
                <c:pt idx="639">
                  <c:v>0.20900450000000001</c:v>
                </c:pt>
                <c:pt idx="640">
                  <c:v>0.21462990000000001</c:v>
                </c:pt>
                <c:pt idx="641">
                  <c:v>0.22038199999999999</c:v>
                </c:pt>
                <c:pt idx="642">
                  <c:v>0.22604109999999999</c:v>
                </c:pt>
                <c:pt idx="643">
                  <c:v>0.23141</c:v>
                </c:pt>
                <c:pt idx="644">
                  <c:v>0.23637030000000001</c:v>
                </c:pt>
                <c:pt idx="645">
                  <c:v>0.24083289999999999</c:v>
                </c:pt>
                <c:pt idx="646">
                  <c:v>0.24470649999999999</c:v>
                </c:pt>
                <c:pt idx="647">
                  <c:v>0.24796299999999999</c:v>
                </c:pt>
                <c:pt idx="648">
                  <c:v>0.25066650000000001</c:v>
                </c:pt>
                <c:pt idx="649">
                  <c:v>0.25288169999999999</c:v>
                </c:pt>
                <c:pt idx="650">
                  <c:v>0.25460260000000001</c:v>
                </c:pt>
                <c:pt idx="651">
                  <c:v>0.25580150000000001</c:v>
                </c:pt>
                <c:pt idx="652">
                  <c:v>0.2564823</c:v>
                </c:pt>
                <c:pt idx="653">
                  <c:v>0.2566639</c:v>
                </c:pt>
                <c:pt idx="654">
                  <c:v>0.25636150000000002</c:v>
                </c:pt>
                <c:pt idx="655">
                  <c:v>0.2555887</c:v>
                </c:pt>
                <c:pt idx="656">
                  <c:v>0.25435609999999997</c:v>
                </c:pt>
                <c:pt idx="657">
                  <c:v>0.25267810000000002</c:v>
                </c:pt>
                <c:pt idx="658">
                  <c:v>0.25058380000000002</c:v>
                </c:pt>
                <c:pt idx="659">
                  <c:v>0.24810699999999999</c:v>
                </c:pt>
                <c:pt idx="660">
                  <c:v>0.24526419999999999</c:v>
                </c:pt>
                <c:pt idx="661">
                  <c:v>0.2420564</c:v>
                </c:pt>
                <c:pt idx="662">
                  <c:v>0.2384918</c:v>
                </c:pt>
                <c:pt idx="663">
                  <c:v>0.23459459999999999</c:v>
                </c:pt>
                <c:pt idx="664">
                  <c:v>0.23039799999999999</c:v>
                </c:pt>
                <c:pt idx="665">
                  <c:v>0.22595760000000001</c:v>
                </c:pt>
                <c:pt idx="666">
                  <c:v>0.2213975</c:v>
                </c:pt>
                <c:pt idx="667">
                  <c:v>0.21691199999999999</c:v>
                </c:pt>
                <c:pt idx="668">
                  <c:v>0.21268119999999999</c:v>
                </c:pt>
                <c:pt idx="669">
                  <c:v>0.20881549999999999</c:v>
                </c:pt>
                <c:pt idx="670">
                  <c:v>0.20539560000000001</c:v>
                </c:pt>
                <c:pt idx="671">
                  <c:v>0.2025024</c:v>
                </c:pt>
                <c:pt idx="672">
                  <c:v>0.20016390000000001</c:v>
                </c:pt>
                <c:pt idx="673">
                  <c:v>0.19832949999999999</c:v>
                </c:pt>
                <c:pt idx="674">
                  <c:v>0.19694890000000001</c:v>
                </c:pt>
                <c:pt idx="675">
                  <c:v>0.1960257</c:v>
                </c:pt>
                <c:pt idx="676">
                  <c:v>0.19557379999999999</c:v>
                </c:pt>
                <c:pt idx="677">
                  <c:v>0.1955923</c:v>
                </c:pt>
                <c:pt idx="678">
                  <c:v>0.1960769</c:v>
                </c:pt>
                <c:pt idx="679">
                  <c:v>0.1970103</c:v>
                </c:pt>
                <c:pt idx="680">
                  <c:v>0.1983656</c:v>
                </c:pt>
                <c:pt idx="681">
                  <c:v>0.2001317</c:v>
                </c:pt>
                <c:pt idx="682">
                  <c:v>0.2023093</c:v>
                </c:pt>
                <c:pt idx="683">
                  <c:v>0.20488339999999999</c:v>
                </c:pt>
                <c:pt idx="684">
                  <c:v>0.20782039999999999</c:v>
                </c:pt>
                <c:pt idx="685">
                  <c:v>0.2110957</c:v>
                </c:pt>
                <c:pt idx="686">
                  <c:v>0.2147029</c:v>
                </c:pt>
                <c:pt idx="687">
                  <c:v>0.21863669999999999</c:v>
                </c:pt>
                <c:pt idx="688">
                  <c:v>0.22287999999999999</c:v>
                </c:pt>
                <c:pt idx="689">
                  <c:v>0.22740650000000001</c:v>
                </c:pt>
                <c:pt idx="690">
                  <c:v>0.23216719999999999</c:v>
                </c:pt>
                <c:pt idx="691">
                  <c:v>0.23705319999999999</c:v>
                </c:pt>
                <c:pt idx="692">
                  <c:v>0.24189479999999999</c:v>
                </c:pt>
                <c:pt idx="693">
                  <c:v>0.24652859999999999</c:v>
                </c:pt>
                <c:pt idx="694">
                  <c:v>0.25084719999999999</c:v>
                </c:pt>
                <c:pt idx="695">
                  <c:v>0.25476789999999999</c:v>
                </c:pt>
                <c:pt idx="696">
                  <c:v>0.25820900000000002</c:v>
                </c:pt>
                <c:pt idx="697">
                  <c:v>0.26114140000000002</c:v>
                </c:pt>
                <c:pt idx="698">
                  <c:v>0.26360990000000001</c:v>
                </c:pt>
                <c:pt idx="699">
                  <c:v>0.2656617</c:v>
                </c:pt>
                <c:pt idx="700">
                  <c:v>0.26729019999999998</c:v>
                </c:pt>
                <c:pt idx="701">
                  <c:v>0.26846969999999998</c:v>
                </c:pt>
                <c:pt idx="702">
                  <c:v>0.26919490000000001</c:v>
                </c:pt>
                <c:pt idx="703">
                  <c:v>0.26947700000000002</c:v>
                </c:pt>
                <c:pt idx="704">
                  <c:v>0.2693371</c:v>
                </c:pt>
                <c:pt idx="705">
                  <c:v>0.2687986</c:v>
                </c:pt>
                <c:pt idx="706">
                  <c:v>0.26787240000000001</c:v>
                </c:pt>
                <c:pt idx="707">
                  <c:v>0.26656550000000001</c:v>
                </c:pt>
                <c:pt idx="708">
                  <c:v>0.26489950000000001</c:v>
                </c:pt>
                <c:pt idx="709">
                  <c:v>0.26290409999999997</c:v>
                </c:pt>
                <c:pt idx="710">
                  <c:v>0.26059919999999998</c:v>
                </c:pt>
                <c:pt idx="711">
                  <c:v>0.25799250000000001</c:v>
                </c:pt>
                <c:pt idx="712">
                  <c:v>0.25509100000000001</c:v>
                </c:pt>
                <c:pt idx="713">
                  <c:v>0.25191039999999998</c:v>
                </c:pt>
                <c:pt idx="714">
                  <c:v>0.2484778</c:v>
                </c:pt>
                <c:pt idx="715">
                  <c:v>0.2448388</c:v>
                </c:pt>
                <c:pt idx="716">
                  <c:v>0.24108570000000001</c:v>
                </c:pt>
                <c:pt idx="717">
                  <c:v>0.2373662</c:v>
                </c:pt>
                <c:pt idx="718">
                  <c:v>0.2338286</c:v>
                </c:pt>
                <c:pt idx="719">
                  <c:v>0.23057159999999999</c:v>
                </c:pt>
                <c:pt idx="720">
                  <c:v>0.22766710000000001</c:v>
                </c:pt>
                <c:pt idx="721">
                  <c:v>0.2251862</c:v>
                </c:pt>
                <c:pt idx="722">
                  <c:v>0.22316079999999999</c:v>
                </c:pt>
                <c:pt idx="723">
                  <c:v>0.2215596</c:v>
                </c:pt>
                <c:pt idx="724">
                  <c:v>0.22034339999999999</c:v>
                </c:pt>
                <c:pt idx="725">
                  <c:v>0.2195165</c:v>
                </c:pt>
                <c:pt idx="726">
                  <c:v>0.21909909999999999</c:v>
                </c:pt>
                <c:pt idx="727">
                  <c:v>0.21909529999999999</c:v>
                </c:pt>
                <c:pt idx="728">
                  <c:v>0.21949630000000001</c:v>
                </c:pt>
                <c:pt idx="729">
                  <c:v>0.22028220000000001</c:v>
                </c:pt>
                <c:pt idx="730">
                  <c:v>0.22142970000000001</c:v>
                </c:pt>
                <c:pt idx="731">
                  <c:v>0.22292890000000001</c:v>
                </c:pt>
                <c:pt idx="732">
                  <c:v>0.22477539999999999</c:v>
                </c:pt>
                <c:pt idx="733">
                  <c:v>0.2269526</c:v>
                </c:pt>
                <c:pt idx="734">
                  <c:v>0.2294368</c:v>
                </c:pt>
                <c:pt idx="735">
                  <c:v>0.23221420000000001</c:v>
                </c:pt>
                <c:pt idx="736">
                  <c:v>0.2352764</c:v>
                </c:pt>
                <c:pt idx="737">
                  <c:v>0.2386046</c:v>
                </c:pt>
                <c:pt idx="738">
                  <c:v>0.24218010000000001</c:v>
                </c:pt>
                <c:pt idx="739">
                  <c:v>0.2459925</c:v>
                </c:pt>
                <c:pt idx="740">
                  <c:v>0.25001109999999999</c:v>
                </c:pt>
                <c:pt idx="741">
                  <c:v>0.25415100000000002</c:v>
                </c:pt>
                <c:pt idx="742">
                  <c:v>0.2582777</c:v>
                </c:pt>
                <c:pt idx="743">
                  <c:v>0.2622584</c:v>
                </c:pt>
                <c:pt idx="744">
                  <c:v>0.26599889999999998</c:v>
                </c:pt>
                <c:pt idx="745">
                  <c:v>0.26942490000000002</c:v>
                </c:pt>
                <c:pt idx="746">
                  <c:v>0.27246690000000001</c:v>
                </c:pt>
                <c:pt idx="747">
                  <c:v>0.27509509999999998</c:v>
                </c:pt>
                <c:pt idx="748">
                  <c:v>0.277335</c:v>
                </c:pt>
                <c:pt idx="749">
                  <c:v>0.27922029999999998</c:v>
                </c:pt>
                <c:pt idx="750">
                  <c:v>0.28074789999999999</c:v>
                </c:pt>
                <c:pt idx="751">
                  <c:v>0.28189110000000001</c:v>
                </c:pt>
                <c:pt idx="752">
                  <c:v>0.28263880000000002</c:v>
                </c:pt>
                <c:pt idx="753">
                  <c:v>0.28300330000000001</c:v>
                </c:pt>
                <c:pt idx="754">
                  <c:v>0.28300900000000001</c:v>
                </c:pt>
                <c:pt idx="755">
                  <c:v>0.28267769999999998</c:v>
                </c:pt>
                <c:pt idx="756">
                  <c:v>0.28201759999999998</c:v>
                </c:pt>
                <c:pt idx="757">
                  <c:v>0.28103349999999999</c:v>
                </c:pt>
                <c:pt idx="758">
                  <c:v>0.27974470000000001</c:v>
                </c:pt>
                <c:pt idx="759">
                  <c:v>0.27817510000000001</c:v>
                </c:pt>
                <c:pt idx="760">
                  <c:v>0.276341</c:v>
                </c:pt>
                <c:pt idx="761">
                  <c:v>0.27425460000000002</c:v>
                </c:pt>
                <c:pt idx="762">
                  <c:v>0.27192539999999998</c:v>
                </c:pt>
                <c:pt idx="763">
                  <c:v>0.2693622</c:v>
                </c:pt>
                <c:pt idx="764">
                  <c:v>0.26658510000000002</c:v>
                </c:pt>
                <c:pt idx="765">
                  <c:v>0.2636329</c:v>
                </c:pt>
                <c:pt idx="766">
                  <c:v>0.2605769</c:v>
                </c:pt>
                <c:pt idx="767">
                  <c:v>0.25752750000000002</c:v>
                </c:pt>
                <c:pt idx="768">
                  <c:v>0.2546022</c:v>
                </c:pt>
                <c:pt idx="769">
                  <c:v>0.2518878</c:v>
                </c:pt>
                <c:pt idx="770">
                  <c:v>0.24945000000000001</c:v>
                </c:pt>
                <c:pt idx="771">
                  <c:v>0.24734880000000001</c:v>
                </c:pt>
                <c:pt idx="772">
                  <c:v>0.2456161</c:v>
                </c:pt>
                <c:pt idx="773">
                  <c:v>0.24424090000000001</c:v>
                </c:pt>
                <c:pt idx="774">
                  <c:v>0.24319560000000001</c:v>
                </c:pt>
                <c:pt idx="775">
                  <c:v>0.24247440000000001</c:v>
                </c:pt>
                <c:pt idx="776">
                  <c:v>0.2420976</c:v>
                </c:pt>
                <c:pt idx="777">
                  <c:v>0.24207960000000001</c:v>
                </c:pt>
                <c:pt idx="778">
                  <c:v>0.24240990000000001</c:v>
                </c:pt>
                <c:pt idx="779">
                  <c:v>0.24306430000000001</c:v>
                </c:pt>
                <c:pt idx="780">
                  <c:v>0.24402409999999999</c:v>
                </c:pt>
                <c:pt idx="781">
                  <c:v>0.2452819</c:v>
                </c:pt>
                <c:pt idx="782">
                  <c:v>0.24683240000000001</c:v>
                </c:pt>
                <c:pt idx="783">
                  <c:v>0.2486631</c:v>
                </c:pt>
                <c:pt idx="784">
                  <c:v>0.25075649999999999</c:v>
                </c:pt>
                <c:pt idx="785">
                  <c:v>0.2530944</c:v>
                </c:pt>
                <c:pt idx="786">
                  <c:v>0.25566179999999999</c:v>
                </c:pt>
                <c:pt idx="787">
                  <c:v>0.2584514</c:v>
                </c:pt>
                <c:pt idx="788">
                  <c:v>0.26145810000000003</c:v>
                </c:pt>
                <c:pt idx="789">
                  <c:v>0.26466800000000001</c:v>
                </c:pt>
                <c:pt idx="790">
                  <c:v>0.26804879999999998</c:v>
                </c:pt>
                <c:pt idx="791">
                  <c:v>0.27153749999999999</c:v>
                </c:pt>
                <c:pt idx="792">
                  <c:v>0.27503650000000002</c:v>
                </c:pt>
                <c:pt idx="793">
                  <c:v>0.27843980000000002</c:v>
                </c:pt>
                <c:pt idx="794">
                  <c:v>0.28166449999999998</c:v>
                </c:pt>
                <c:pt idx="795">
                  <c:v>0.2846476</c:v>
                </c:pt>
                <c:pt idx="796">
                  <c:v>0.28733140000000001</c:v>
                </c:pt>
                <c:pt idx="797">
                  <c:v>0.28968100000000002</c:v>
                </c:pt>
                <c:pt idx="798">
                  <c:v>0.29170459999999998</c:v>
                </c:pt>
                <c:pt idx="799">
                  <c:v>0.29343019999999997</c:v>
                </c:pt>
                <c:pt idx="800">
                  <c:v>0.29486040000000002</c:v>
                </c:pt>
                <c:pt idx="801">
                  <c:v>0.29596850000000002</c:v>
                </c:pt>
                <c:pt idx="802">
                  <c:v>0.29673939999999999</c:v>
                </c:pt>
                <c:pt idx="803">
                  <c:v>0.29718539999999999</c:v>
                </c:pt>
                <c:pt idx="804">
                  <c:v>0.29732639999999999</c:v>
                </c:pt>
                <c:pt idx="805">
                  <c:v>0.29717670000000002</c:v>
                </c:pt>
                <c:pt idx="806">
                  <c:v>0.29674830000000002</c:v>
                </c:pt>
                <c:pt idx="807">
                  <c:v>0.29605330000000002</c:v>
                </c:pt>
                <c:pt idx="808">
                  <c:v>0.295101</c:v>
                </c:pt>
                <c:pt idx="809">
                  <c:v>0.29390080000000002</c:v>
                </c:pt>
                <c:pt idx="810">
                  <c:v>0.29247339999999999</c:v>
                </c:pt>
                <c:pt idx="811">
                  <c:v>0.29084310000000002</c:v>
                </c:pt>
                <c:pt idx="812">
                  <c:v>0.28901549999999998</c:v>
                </c:pt>
                <c:pt idx="813">
                  <c:v>0.28698469999999998</c:v>
                </c:pt>
                <c:pt idx="814">
                  <c:v>0.2847653</c:v>
                </c:pt>
                <c:pt idx="815">
                  <c:v>0.28239690000000001</c:v>
                </c:pt>
                <c:pt idx="816">
                  <c:v>0.2799333</c:v>
                </c:pt>
                <c:pt idx="817">
                  <c:v>0.27745180000000003</c:v>
                </c:pt>
                <c:pt idx="818">
                  <c:v>0.27504770000000001</c:v>
                </c:pt>
                <c:pt idx="819">
                  <c:v>0.27280130000000002</c:v>
                </c:pt>
                <c:pt idx="820">
                  <c:v>0.27077319999999999</c:v>
                </c:pt>
                <c:pt idx="821">
                  <c:v>0.26901609999999998</c:v>
                </c:pt>
                <c:pt idx="822">
                  <c:v>0.2675592</c:v>
                </c:pt>
                <c:pt idx="823">
                  <c:v>0.2663972</c:v>
                </c:pt>
                <c:pt idx="824">
                  <c:v>0.26551029999999998</c:v>
                </c:pt>
                <c:pt idx="825">
                  <c:v>0.2648932</c:v>
                </c:pt>
                <c:pt idx="826">
                  <c:v>0.26456279999999999</c:v>
                </c:pt>
                <c:pt idx="827">
                  <c:v>0.26453339999999997</c:v>
                </c:pt>
                <c:pt idx="828">
                  <c:v>0.26479910000000001</c:v>
                </c:pt>
                <c:pt idx="829">
                  <c:v>0.26534400000000002</c:v>
                </c:pt>
                <c:pt idx="830">
                  <c:v>0.26615230000000001</c:v>
                </c:pt>
                <c:pt idx="831">
                  <c:v>0.26721030000000001</c:v>
                </c:pt>
                <c:pt idx="832">
                  <c:v>0.26850819999999997</c:v>
                </c:pt>
                <c:pt idx="833">
                  <c:v>0.27004010000000001</c:v>
                </c:pt>
                <c:pt idx="834">
                  <c:v>0.27179629999999999</c:v>
                </c:pt>
                <c:pt idx="835">
                  <c:v>0.27375880000000002</c:v>
                </c:pt>
                <c:pt idx="836">
                  <c:v>0.27591209999999999</c:v>
                </c:pt>
                <c:pt idx="837">
                  <c:v>0.27825129999999998</c:v>
                </c:pt>
                <c:pt idx="838">
                  <c:v>0.28077220000000003</c:v>
                </c:pt>
                <c:pt idx="839">
                  <c:v>0.28346260000000001</c:v>
                </c:pt>
                <c:pt idx="840">
                  <c:v>0.28629789999999999</c:v>
                </c:pt>
                <c:pt idx="841">
                  <c:v>0.2892325</c:v>
                </c:pt>
                <c:pt idx="842">
                  <c:v>0.29219319999999999</c:v>
                </c:pt>
                <c:pt idx="843">
                  <c:v>0.2950972</c:v>
                </c:pt>
                <c:pt idx="844">
                  <c:v>0.29787599999999997</c:v>
                </c:pt>
                <c:pt idx="845">
                  <c:v>0.30047370000000001</c:v>
                </c:pt>
                <c:pt idx="846">
                  <c:v>0.30283749999999998</c:v>
                </c:pt>
                <c:pt idx="847">
                  <c:v>0.3049306</c:v>
                </c:pt>
                <c:pt idx="848">
                  <c:v>0.30675180000000002</c:v>
                </c:pt>
                <c:pt idx="849">
                  <c:v>0.30832419999999999</c:v>
                </c:pt>
                <c:pt idx="850">
                  <c:v>0.3096565</c:v>
                </c:pt>
                <c:pt idx="851">
                  <c:v>0.31072810000000001</c:v>
                </c:pt>
                <c:pt idx="852">
                  <c:v>0.31151790000000001</c:v>
                </c:pt>
                <c:pt idx="853">
                  <c:v>0.3120272</c:v>
                </c:pt>
                <c:pt idx="854">
                  <c:v>0.31226979999999999</c:v>
                </c:pt>
                <c:pt idx="855">
                  <c:v>0.31226120000000002</c:v>
                </c:pt>
                <c:pt idx="856">
                  <c:v>0.31201780000000001</c:v>
                </c:pt>
                <c:pt idx="857">
                  <c:v>0.31155389999999999</c:v>
                </c:pt>
                <c:pt idx="858">
                  <c:v>0.31087700000000001</c:v>
                </c:pt>
                <c:pt idx="859">
                  <c:v>0.30999510000000002</c:v>
                </c:pt>
                <c:pt idx="860">
                  <c:v>0.30892150000000002</c:v>
                </c:pt>
                <c:pt idx="861">
                  <c:v>0.30766939999999998</c:v>
                </c:pt>
                <c:pt idx="862">
                  <c:v>0.30624679999999999</c:v>
                </c:pt>
                <c:pt idx="863">
                  <c:v>0.30466090000000001</c:v>
                </c:pt>
                <c:pt idx="864">
                  <c:v>0.30292530000000001</c:v>
                </c:pt>
                <c:pt idx="865">
                  <c:v>0.30106440000000001</c:v>
                </c:pt>
                <c:pt idx="866">
                  <c:v>0.29911660000000001</c:v>
                </c:pt>
                <c:pt idx="867">
                  <c:v>0.29713970000000001</c:v>
                </c:pt>
                <c:pt idx="868">
                  <c:v>0.29520570000000002</c:v>
                </c:pt>
                <c:pt idx="869">
                  <c:v>0.29338389999999998</c:v>
                </c:pt>
                <c:pt idx="870">
                  <c:v>0.29172720000000002</c:v>
                </c:pt>
                <c:pt idx="871">
                  <c:v>0.2902749</c:v>
                </c:pt>
                <c:pt idx="872">
                  <c:v>0.28905779999999998</c:v>
                </c:pt>
                <c:pt idx="873">
                  <c:v>0.28808539999999999</c:v>
                </c:pt>
                <c:pt idx="874">
                  <c:v>0.28734280000000001</c:v>
                </c:pt>
                <c:pt idx="875">
                  <c:v>0.28682059999999998</c:v>
                </c:pt>
                <c:pt idx="876">
                  <c:v>0.2865316</c:v>
                </c:pt>
                <c:pt idx="877">
                  <c:v>0.28648839999999998</c:v>
                </c:pt>
                <c:pt idx="878">
                  <c:v>0.28669220000000001</c:v>
                </c:pt>
                <c:pt idx="879">
                  <c:v>0.28713830000000001</c:v>
                </c:pt>
                <c:pt idx="880">
                  <c:v>0.28781329999999999</c:v>
                </c:pt>
                <c:pt idx="881">
                  <c:v>0.28869800000000001</c:v>
                </c:pt>
                <c:pt idx="882">
                  <c:v>0.2897788</c:v>
                </c:pt>
                <c:pt idx="883">
                  <c:v>0.29105160000000002</c:v>
                </c:pt>
                <c:pt idx="884">
                  <c:v>0.29251769999999999</c:v>
                </c:pt>
                <c:pt idx="885">
                  <c:v>0.29416999999999999</c:v>
                </c:pt>
                <c:pt idx="886">
                  <c:v>0.29598439999999998</c:v>
                </c:pt>
                <c:pt idx="887">
                  <c:v>0.29794290000000001</c:v>
                </c:pt>
                <c:pt idx="888">
                  <c:v>0.30005130000000002</c:v>
                </c:pt>
                <c:pt idx="889">
                  <c:v>0.30230839999999998</c:v>
                </c:pt>
                <c:pt idx="890">
                  <c:v>0.30468630000000002</c:v>
                </c:pt>
                <c:pt idx="891">
                  <c:v>0.3071489</c:v>
                </c:pt>
                <c:pt idx="892">
                  <c:v>0.30965229999999999</c:v>
                </c:pt>
                <c:pt idx="893">
                  <c:v>0.31212879999999998</c:v>
                </c:pt>
                <c:pt idx="894">
                  <c:v>0.31450889999999998</c:v>
                </c:pt>
                <c:pt idx="895">
                  <c:v>0.31674940000000001</c:v>
                </c:pt>
                <c:pt idx="896">
                  <c:v>0.31882280000000002</c:v>
                </c:pt>
                <c:pt idx="897">
                  <c:v>0.32069760000000003</c:v>
                </c:pt>
                <c:pt idx="898">
                  <c:v>0.32234689999999999</c:v>
                </c:pt>
                <c:pt idx="899">
                  <c:v>0.32377080000000003</c:v>
                </c:pt>
                <c:pt idx="900">
                  <c:v>0.32498840000000001</c:v>
                </c:pt>
                <c:pt idx="901">
                  <c:v>0.32600099999999999</c:v>
                </c:pt>
                <c:pt idx="902">
                  <c:v>0.3267893</c:v>
                </c:pt>
                <c:pt idx="903">
                  <c:v>0.32734639999999998</c:v>
                </c:pt>
                <c:pt idx="904">
                  <c:v>0.32768419999999998</c:v>
                </c:pt>
                <c:pt idx="905">
                  <c:v>0.32781290000000002</c:v>
                </c:pt>
                <c:pt idx="906">
                  <c:v>0.32773760000000002</c:v>
                </c:pt>
                <c:pt idx="907">
                  <c:v>0.32746730000000002</c:v>
                </c:pt>
                <c:pt idx="908">
                  <c:v>0.3270169</c:v>
                </c:pt>
                <c:pt idx="909">
                  <c:v>0.32639899999999999</c:v>
                </c:pt>
                <c:pt idx="910">
                  <c:v>0.32562069999999999</c:v>
                </c:pt>
                <c:pt idx="911">
                  <c:v>0.32468999999999998</c:v>
                </c:pt>
                <c:pt idx="912">
                  <c:v>0.32361489999999998</c:v>
                </c:pt>
                <c:pt idx="913">
                  <c:v>0.32240190000000002</c:v>
                </c:pt>
                <c:pt idx="914">
                  <c:v>0.32106679999999999</c:v>
                </c:pt>
                <c:pt idx="915">
                  <c:v>0.31963370000000002</c:v>
                </c:pt>
                <c:pt idx="916">
                  <c:v>0.31812200000000002</c:v>
                </c:pt>
                <c:pt idx="917">
                  <c:v>0.31656390000000001</c:v>
                </c:pt>
                <c:pt idx="918">
                  <c:v>0.31502520000000001</c:v>
                </c:pt>
                <c:pt idx="919">
                  <c:v>0.31357200000000002</c:v>
                </c:pt>
                <c:pt idx="920">
                  <c:v>0.31223679999999998</c:v>
                </c:pt>
                <c:pt idx="921">
                  <c:v>0.31104310000000002</c:v>
                </c:pt>
                <c:pt idx="922">
                  <c:v>0.31002970000000002</c:v>
                </c:pt>
                <c:pt idx="923">
                  <c:v>0.3092239</c:v>
                </c:pt>
                <c:pt idx="924">
                  <c:v>0.30861850000000002</c:v>
                </c:pt>
                <c:pt idx="925">
                  <c:v>0.3081951</c:v>
                </c:pt>
                <c:pt idx="926">
                  <c:v>0.30795909999999999</c:v>
                </c:pt>
                <c:pt idx="927">
                  <c:v>0.3079363</c:v>
                </c:pt>
                <c:pt idx="928">
                  <c:v>0.30812990000000001</c:v>
                </c:pt>
                <c:pt idx="929">
                  <c:v>0.30851400000000001</c:v>
                </c:pt>
                <c:pt idx="930">
                  <c:v>0.30907370000000001</c:v>
                </c:pt>
                <c:pt idx="931">
                  <c:v>0.30981310000000001</c:v>
                </c:pt>
                <c:pt idx="932">
                  <c:v>0.3107278</c:v>
                </c:pt>
                <c:pt idx="933">
                  <c:v>0.31180350000000001</c:v>
                </c:pt>
                <c:pt idx="934">
                  <c:v>0.3130348</c:v>
                </c:pt>
                <c:pt idx="935">
                  <c:v>0.31441409999999997</c:v>
                </c:pt>
                <c:pt idx="936">
                  <c:v>0.31592179999999997</c:v>
                </c:pt>
                <c:pt idx="937">
                  <c:v>0.31755309999999998</c:v>
                </c:pt>
                <c:pt idx="938">
                  <c:v>0.31932690000000002</c:v>
                </c:pt>
                <c:pt idx="939">
                  <c:v>0.3212412</c:v>
                </c:pt>
                <c:pt idx="940">
                  <c:v>0.32325290000000001</c:v>
                </c:pt>
                <c:pt idx="941">
                  <c:v>0.32532610000000001</c:v>
                </c:pt>
                <c:pt idx="942">
                  <c:v>0.3274474</c:v>
                </c:pt>
                <c:pt idx="943">
                  <c:v>0.3295768</c:v>
                </c:pt>
                <c:pt idx="944">
                  <c:v>0.33163900000000002</c:v>
                </c:pt>
                <c:pt idx="945">
                  <c:v>0.3335745</c:v>
                </c:pt>
                <c:pt idx="946">
                  <c:v>0.33536490000000002</c:v>
                </c:pt>
                <c:pt idx="947">
                  <c:v>0.3370089</c:v>
                </c:pt>
                <c:pt idx="948">
                  <c:v>0.33849400000000002</c:v>
                </c:pt>
                <c:pt idx="949">
                  <c:v>0.33980630000000001</c:v>
                </c:pt>
                <c:pt idx="950">
                  <c:v>0.34095209999999998</c:v>
                </c:pt>
                <c:pt idx="951">
                  <c:v>0.34192410000000001</c:v>
                </c:pt>
                <c:pt idx="952">
                  <c:v>0.34269119999999997</c:v>
                </c:pt>
                <c:pt idx="953">
                  <c:v>0.34325739999999999</c:v>
                </c:pt>
                <c:pt idx="954">
                  <c:v>0.34364850000000002</c:v>
                </c:pt>
                <c:pt idx="955">
                  <c:v>0.34386699999999998</c:v>
                </c:pt>
                <c:pt idx="956">
                  <c:v>0.3439239</c:v>
                </c:pt>
                <c:pt idx="957">
                  <c:v>0.34383399999999997</c:v>
                </c:pt>
                <c:pt idx="958">
                  <c:v>0.34357779999999999</c:v>
                </c:pt>
                <c:pt idx="959">
                  <c:v>0.34314660000000002</c:v>
                </c:pt>
                <c:pt idx="960">
                  <c:v>0.3425723</c:v>
                </c:pt>
                <c:pt idx="961">
                  <c:v>0.34188020000000002</c:v>
                </c:pt>
                <c:pt idx="962">
                  <c:v>0.3410725</c:v>
                </c:pt>
                <c:pt idx="963">
                  <c:v>0.3401574</c:v>
                </c:pt>
                <c:pt idx="964">
                  <c:v>0.3391477</c:v>
                </c:pt>
                <c:pt idx="965">
                  <c:v>0.33804459999999997</c:v>
                </c:pt>
                <c:pt idx="966">
                  <c:v>0.3368698</c:v>
                </c:pt>
                <c:pt idx="967">
                  <c:v>0.33568769999999998</c:v>
                </c:pt>
                <c:pt idx="968">
                  <c:v>0.33454479999999998</c:v>
                </c:pt>
                <c:pt idx="969">
                  <c:v>0.33344049999999997</c:v>
                </c:pt>
                <c:pt idx="970">
                  <c:v>0.33239020000000002</c:v>
                </c:pt>
                <c:pt idx="971">
                  <c:v>0.3314435</c:v>
                </c:pt>
                <c:pt idx="972">
                  <c:v>0.33063730000000002</c:v>
                </c:pt>
                <c:pt idx="973">
                  <c:v>0.32998430000000001</c:v>
                </c:pt>
                <c:pt idx="974">
                  <c:v>0.32948329999999998</c:v>
                </c:pt>
                <c:pt idx="975">
                  <c:v>0.32913310000000001</c:v>
                </c:pt>
                <c:pt idx="976">
                  <c:v>0.32895099999999999</c:v>
                </c:pt>
                <c:pt idx="977">
                  <c:v>0.32894909999999999</c:v>
                </c:pt>
                <c:pt idx="978">
                  <c:v>0.32910509999999998</c:v>
                </c:pt>
                <c:pt idx="979">
                  <c:v>0.32940599999999998</c:v>
                </c:pt>
                <c:pt idx="980">
                  <c:v>0.3298799</c:v>
                </c:pt>
                <c:pt idx="981">
                  <c:v>0.33053120000000002</c:v>
                </c:pt>
                <c:pt idx="982">
                  <c:v>0.33131329999999998</c:v>
                </c:pt>
                <c:pt idx="983">
                  <c:v>0.33220739999999999</c:v>
                </c:pt>
                <c:pt idx="984">
                  <c:v>0.33324680000000001</c:v>
                </c:pt>
                <c:pt idx="985">
                  <c:v>0.33443669999999998</c:v>
                </c:pt>
                <c:pt idx="986">
                  <c:v>0.33573069999999999</c:v>
                </c:pt>
                <c:pt idx="987">
                  <c:v>0.3371093</c:v>
                </c:pt>
                <c:pt idx="988">
                  <c:v>0.33860509999999999</c:v>
                </c:pt>
                <c:pt idx="989">
                  <c:v>0.34022360000000001</c:v>
                </c:pt>
                <c:pt idx="990">
                  <c:v>0.34191860000000002</c:v>
                </c:pt>
                <c:pt idx="991">
                  <c:v>0.34365689999999999</c:v>
                </c:pt>
                <c:pt idx="992">
                  <c:v>0.34542889999999998</c:v>
                </c:pt>
                <c:pt idx="993">
                  <c:v>0.34720810000000002</c:v>
                </c:pt>
                <c:pt idx="994">
                  <c:v>0.34895280000000001</c:v>
                </c:pt>
                <c:pt idx="995">
                  <c:v>0.35062779999999999</c:v>
                </c:pt>
                <c:pt idx="996">
                  <c:v>0.35220679999999999</c:v>
                </c:pt>
                <c:pt idx="997">
                  <c:v>0.3536666</c:v>
                </c:pt>
                <c:pt idx="998">
                  <c:v>0.3549852</c:v>
                </c:pt>
                <c:pt idx="999">
                  <c:v>0.35615229999999998</c:v>
                </c:pt>
              </c:numCache>
            </c:numRef>
          </c:yVal>
          <c:smooth val="1"/>
          <c:extLst>
            <c:ext xmlns:c16="http://schemas.microsoft.com/office/drawing/2014/chart" uri="{C3380CC4-5D6E-409C-BE32-E72D297353CC}">
              <c16:uniqueId val="{00000000-62C9-485E-BFEF-2228470FDDD7}"/>
            </c:ext>
          </c:extLst>
        </c:ser>
        <c:dLbls>
          <c:showLegendKey val="0"/>
          <c:showVal val="0"/>
          <c:showCatName val="0"/>
          <c:showSerName val="0"/>
          <c:showPercent val="0"/>
          <c:showBubbleSize val="0"/>
        </c:dLbls>
        <c:axId val="1747567520"/>
        <c:axId val="1747581248"/>
      </c:scatterChart>
      <c:valAx>
        <c:axId val="1747567520"/>
        <c:scaling>
          <c:orientation val="minMax"/>
          <c:max val="20"/>
        </c:scaling>
        <c:delete val="0"/>
        <c:axPos val="b"/>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050" b="0" i="0" u="none" strike="noStrike" kern="1200" baseline="0">
                <a:solidFill>
                  <a:schemeClr val="tx1"/>
                </a:solidFill>
                <a:latin typeface="Bodoni MT" panose="02070603080606020203" pitchFamily="18" charset="0"/>
                <a:ea typeface="+mn-ea"/>
                <a:cs typeface="+mn-cs"/>
              </a:defRPr>
            </a:pPr>
            <a:endParaRPr lang="en-US"/>
          </a:p>
        </c:txPr>
        <c:crossAx val="1747581248"/>
        <c:crossesAt val="0"/>
        <c:crossBetween val="midCat"/>
      </c:valAx>
      <c:valAx>
        <c:axId val="1747581248"/>
        <c:scaling>
          <c:orientation val="minMax"/>
          <c:min val="0"/>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050" b="0" i="0" u="none" strike="noStrike" kern="1200" baseline="0">
                <a:solidFill>
                  <a:schemeClr val="tx1"/>
                </a:solidFill>
                <a:latin typeface="Bodoni MT" panose="02070603080606020203" pitchFamily="18" charset="0"/>
                <a:ea typeface="+mn-ea"/>
                <a:cs typeface="+mn-cs"/>
              </a:defRPr>
            </a:pPr>
            <a:endParaRPr lang="en-US"/>
          </a:p>
        </c:txPr>
        <c:crossAx val="1747567520"/>
        <c:crosses val="autoZero"/>
        <c:crossBetween val="midCat"/>
      </c:valAx>
      <c:spPr>
        <a:noFill/>
        <a:ln>
          <a:noFill/>
        </a:ln>
        <a:effectLst/>
      </c:spPr>
    </c:plotArea>
    <c:plotVisOnly val="1"/>
    <c:dispBlanksAs val="gap"/>
    <c:showDLblsOverMax val="0"/>
  </c:chart>
  <c:spPr>
    <a:noFill/>
    <a:ln>
      <a:solidFill>
        <a:schemeClr val="accent1">
          <a:lumMod val="75000"/>
        </a:schemeClr>
      </a:solidFill>
    </a:ln>
    <a:effectLst/>
  </c:spPr>
  <c:txPr>
    <a:bodyPr/>
    <a:lstStyle/>
    <a:p>
      <a:pPr>
        <a:defRPr sz="1050">
          <a:solidFill>
            <a:schemeClr val="tx1"/>
          </a:solidFill>
          <a:latin typeface="Bodoni MT" panose="02070603080606020203" pitchFamily="18" charset="0"/>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smoothMarker"/>
        <c:varyColors val="0"/>
        <c:ser>
          <c:idx val="0"/>
          <c:order val="0"/>
          <c:spPr>
            <a:ln w="19050" cap="rnd">
              <a:solidFill>
                <a:schemeClr val="accent1"/>
              </a:solidFill>
              <a:round/>
            </a:ln>
            <a:effectLst/>
          </c:spPr>
          <c:marker>
            <c:symbol val="none"/>
          </c:marker>
          <c:xVal>
            <c:numRef>
              <c:f>'Homogeneous seminar'!$K$2:$K$1001</c:f>
              <c:numCache>
                <c:formatCode>0.00</c:formatCode>
                <c:ptCount val="1000"/>
                <c:pt idx="0">
                  <c:v>0.02</c:v>
                </c:pt>
                <c:pt idx="1">
                  <c:v>0.04</c:v>
                </c:pt>
                <c:pt idx="2">
                  <c:v>0.06</c:v>
                </c:pt>
                <c:pt idx="3">
                  <c:v>0.08</c:v>
                </c:pt>
                <c:pt idx="4">
                  <c:v>0.1</c:v>
                </c:pt>
                <c:pt idx="5">
                  <c:v>0.12</c:v>
                </c:pt>
                <c:pt idx="6">
                  <c:v>0.14000000000000001</c:v>
                </c:pt>
                <c:pt idx="7">
                  <c:v>0.16</c:v>
                </c:pt>
                <c:pt idx="8">
                  <c:v>0.18</c:v>
                </c:pt>
                <c:pt idx="9">
                  <c:v>0.2</c:v>
                </c:pt>
                <c:pt idx="10">
                  <c:v>0.22</c:v>
                </c:pt>
                <c:pt idx="11">
                  <c:v>0.24</c:v>
                </c:pt>
                <c:pt idx="12">
                  <c:v>0.26</c:v>
                </c:pt>
                <c:pt idx="13">
                  <c:v>0.28000000000000003</c:v>
                </c:pt>
                <c:pt idx="14">
                  <c:v>0.3</c:v>
                </c:pt>
                <c:pt idx="15">
                  <c:v>0.32</c:v>
                </c:pt>
                <c:pt idx="16">
                  <c:v>0.34</c:v>
                </c:pt>
                <c:pt idx="17">
                  <c:v>0.36</c:v>
                </c:pt>
                <c:pt idx="18">
                  <c:v>0.38</c:v>
                </c:pt>
                <c:pt idx="19">
                  <c:v>0.4</c:v>
                </c:pt>
                <c:pt idx="20">
                  <c:v>0.42</c:v>
                </c:pt>
                <c:pt idx="21">
                  <c:v>0.44</c:v>
                </c:pt>
                <c:pt idx="22">
                  <c:v>0.46</c:v>
                </c:pt>
                <c:pt idx="23">
                  <c:v>0.48</c:v>
                </c:pt>
                <c:pt idx="24">
                  <c:v>0.5</c:v>
                </c:pt>
                <c:pt idx="25">
                  <c:v>0.52</c:v>
                </c:pt>
                <c:pt idx="26">
                  <c:v>0.54</c:v>
                </c:pt>
                <c:pt idx="27">
                  <c:v>0.56000000000000005</c:v>
                </c:pt>
                <c:pt idx="28">
                  <c:v>0.57999999999999996</c:v>
                </c:pt>
                <c:pt idx="29">
                  <c:v>0.6</c:v>
                </c:pt>
                <c:pt idx="30">
                  <c:v>0.62</c:v>
                </c:pt>
                <c:pt idx="31">
                  <c:v>0.64</c:v>
                </c:pt>
                <c:pt idx="32">
                  <c:v>0.66</c:v>
                </c:pt>
                <c:pt idx="33">
                  <c:v>0.68</c:v>
                </c:pt>
                <c:pt idx="34">
                  <c:v>0.7</c:v>
                </c:pt>
                <c:pt idx="35">
                  <c:v>0.72</c:v>
                </c:pt>
                <c:pt idx="36">
                  <c:v>0.74</c:v>
                </c:pt>
                <c:pt idx="37">
                  <c:v>0.76</c:v>
                </c:pt>
                <c:pt idx="38">
                  <c:v>0.78</c:v>
                </c:pt>
                <c:pt idx="39">
                  <c:v>0.8</c:v>
                </c:pt>
                <c:pt idx="40">
                  <c:v>0.82</c:v>
                </c:pt>
                <c:pt idx="41">
                  <c:v>0.84</c:v>
                </c:pt>
                <c:pt idx="42">
                  <c:v>0.86</c:v>
                </c:pt>
                <c:pt idx="43">
                  <c:v>0.88</c:v>
                </c:pt>
                <c:pt idx="44">
                  <c:v>0.9</c:v>
                </c:pt>
                <c:pt idx="45">
                  <c:v>0.92</c:v>
                </c:pt>
                <c:pt idx="46">
                  <c:v>0.94</c:v>
                </c:pt>
                <c:pt idx="47">
                  <c:v>0.96</c:v>
                </c:pt>
                <c:pt idx="48">
                  <c:v>0.98</c:v>
                </c:pt>
                <c:pt idx="49">
                  <c:v>1</c:v>
                </c:pt>
                <c:pt idx="50">
                  <c:v>1.02</c:v>
                </c:pt>
                <c:pt idx="51">
                  <c:v>1.04</c:v>
                </c:pt>
                <c:pt idx="52">
                  <c:v>1.06</c:v>
                </c:pt>
                <c:pt idx="53">
                  <c:v>1.08</c:v>
                </c:pt>
                <c:pt idx="54">
                  <c:v>1.1000000000000001</c:v>
                </c:pt>
                <c:pt idx="55">
                  <c:v>1.1200000000000001</c:v>
                </c:pt>
                <c:pt idx="56">
                  <c:v>1.1399999999999999</c:v>
                </c:pt>
                <c:pt idx="57">
                  <c:v>1.1599999999999999</c:v>
                </c:pt>
                <c:pt idx="58">
                  <c:v>1.18</c:v>
                </c:pt>
                <c:pt idx="59">
                  <c:v>1.2</c:v>
                </c:pt>
                <c:pt idx="60">
                  <c:v>1.22</c:v>
                </c:pt>
                <c:pt idx="61">
                  <c:v>1.24</c:v>
                </c:pt>
                <c:pt idx="62">
                  <c:v>1.26</c:v>
                </c:pt>
                <c:pt idx="63">
                  <c:v>1.28</c:v>
                </c:pt>
                <c:pt idx="64">
                  <c:v>1.3</c:v>
                </c:pt>
                <c:pt idx="65">
                  <c:v>1.32</c:v>
                </c:pt>
                <c:pt idx="66">
                  <c:v>1.34</c:v>
                </c:pt>
                <c:pt idx="67">
                  <c:v>1.36</c:v>
                </c:pt>
                <c:pt idx="68">
                  <c:v>1.38</c:v>
                </c:pt>
                <c:pt idx="69">
                  <c:v>1.4</c:v>
                </c:pt>
                <c:pt idx="70">
                  <c:v>1.42</c:v>
                </c:pt>
                <c:pt idx="71">
                  <c:v>1.44</c:v>
                </c:pt>
                <c:pt idx="72">
                  <c:v>1.46</c:v>
                </c:pt>
                <c:pt idx="73">
                  <c:v>1.48</c:v>
                </c:pt>
                <c:pt idx="74">
                  <c:v>1.5</c:v>
                </c:pt>
                <c:pt idx="75">
                  <c:v>1.52</c:v>
                </c:pt>
                <c:pt idx="76">
                  <c:v>1.54</c:v>
                </c:pt>
                <c:pt idx="77">
                  <c:v>1.56</c:v>
                </c:pt>
                <c:pt idx="78">
                  <c:v>1.58</c:v>
                </c:pt>
                <c:pt idx="79">
                  <c:v>1.6</c:v>
                </c:pt>
                <c:pt idx="80">
                  <c:v>1.62</c:v>
                </c:pt>
                <c:pt idx="81">
                  <c:v>1.64</c:v>
                </c:pt>
                <c:pt idx="82">
                  <c:v>1.66</c:v>
                </c:pt>
                <c:pt idx="83">
                  <c:v>1.68</c:v>
                </c:pt>
                <c:pt idx="84">
                  <c:v>1.7</c:v>
                </c:pt>
                <c:pt idx="85">
                  <c:v>1.72</c:v>
                </c:pt>
                <c:pt idx="86">
                  <c:v>1.74</c:v>
                </c:pt>
                <c:pt idx="87">
                  <c:v>1.76</c:v>
                </c:pt>
                <c:pt idx="88">
                  <c:v>1.78</c:v>
                </c:pt>
                <c:pt idx="89">
                  <c:v>1.8</c:v>
                </c:pt>
                <c:pt idx="90">
                  <c:v>1.82</c:v>
                </c:pt>
                <c:pt idx="91">
                  <c:v>1.84</c:v>
                </c:pt>
                <c:pt idx="92">
                  <c:v>1.86</c:v>
                </c:pt>
                <c:pt idx="93">
                  <c:v>1.88</c:v>
                </c:pt>
                <c:pt idx="94">
                  <c:v>1.9</c:v>
                </c:pt>
                <c:pt idx="95">
                  <c:v>1.92</c:v>
                </c:pt>
                <c:pt idx="96">
                  <c:v>1.94</c:v>
                </c:pt>
                <c:pt idx="97">
                  <c:v>1.96</c:v>
                </c:pt>
                <c:pt idx="98">
                  <c:v>1.98</c:v>
                </c:pt>
                <c:pt idx="99">
                  <c:v>2</c:v>
                </c:pt>
                <c:pt idx="100">
                  <c:v>2.02</c:v>
                </c:pt>
                <c:pt idx="101">
                  <c:v>2.04</c:v>
                </c:pt>
                <c:pt idx="102">
                  <c:v>2.06</c:v>
                </c:pt>
                <c:pt idx="103">
                  <c:v>2.08</c:v>
                </c:pt>
                <c:pt idx="104">
                  <c:v>2.1</c:v>
                </c:pt>
                <c:pt idx="105">
                  <c:v>2.12</c:v>
                </c:pt>
                <c:pt idx="106">
                  <c:v>2.14</c:v>
                </c:pt>
                <c:pt idx="107">
                  <c:v>2.16</c:v>
                </c:pt>
                <c:pt idx="108">
                  <c:v>2.1800000000000002</c:v>
                </c:pt>
                <c:pt idx="109">
                  <c:v>2.2000000000000002</c:v>
                </c:pt>
                <c:pt idx="110">
                  <c:v>2.2200000000000002</c:v>
                </c:pt>
                <c:pt idx="111">
                  <c:v>2.2400000000000002</c:v>
                </c:pt>
                <c:pt idx="112">
                  <c:v>2.2599999999999998</c:v>
                </c:pt>
                <c:pt idx="113">
                  <c:v>2.2799999999999998</c:v>
                </c:pt>
                <c:pt idx="114">
                  <c:v>2.2999999999999998</c:v>
                </c:pt>
                <c:pt idx="115">
                  <c:v>2.3199999999999998</c:v>
                </c:pt>
                <c:pt idx="116">
                  <c:v>2.34</c:v>
                </c:pt>
                <c:pt idx="117">
                  <c:v>2.36</c:v>
                </c:pt>
                <c:pt idx="118">
                  <c:v>2.38</c:v>
                </c:pt>
                <c:pt idx="119">
                  <c:v>2.4</c:v>
                </c:pt>
                <c:pt idx="120">
                  <c:v>2.42</c:v>
                </c:pt>
                <c:pt idx="121">
                  <c:v>2.44</c:v>
                </c:pt>
                <c:pt idx="122">
                  <c:v>2.46</c:v>
                </c:pt>
                <c:pt idx="123">
                  <c:v>2.48</c:v>
                </c:pt>
                <c:pt idx="124">
                  <c:v>2.5</c:v>
                </c:pt>
                <c:pt idx="125">
                  <c:v>2.52</c:v>
                </c:pt>
                <c:pt idx="126">
                  <c:v>2.54</c:v>
                </c:pt>
                <c:pt idx="127">
                  <c:v>2.56</c:v>
                </c:pt>
                <c:pt idx="128">
                  <c:v>2.58</c:v>
                </c:pt>
                <c:pt idx="129">
                  <c:v>2.6</c:v>
                </c:pt>
                <c:pt idx="130">
                  <c:v>2.62</c:v>
                </c:pt>
                <c:pt idx="131">
                  <c:v>2.64</c:v>
                </c:pt>
                <c:pt idx="132">
                  <c:v>2.66</c:v>
                </c:pt>
                <c:pt idx="133">
                  <c:v>2.68</c:v>
                </c:pt>
                <c:pt idx="134">
                  <c:v>2.7</c:v>
                </c:pt>
                <c:pt idx="135">
                  <c:v>2.72</c:v>
                </c:pt>
                <c:pt idx="136">
                  <c:v>2.74</c:v>
                </c:pt>
                <c:pt idx="137">
                  <c:v>2.76</c:v>
                </c:pt>
                <c:pt idx="138">
                  <c:v>2.78</c:v>
                </c:pt>
                <c:pt idx="139">
                  <c:v>2.8</c:v>
                </c:pt>
                <c:pt idx="140">
                  <c:v>2.82</c:v>
                </c:pt>
                <c:pt idx="141">
                  <c:v>2.84</c:v>
                </c:pt>
                <c:pt idx="142">
                  <c:v>2.86</c:v>
                </c:pt>
                <c:pt idx="143">
                  <c:v>2.88</c:v>
                </c:pt>
                <c:pt idx="144">
                  <c:v>2.9</c:v>
                </c:pt>
                <c:pt idx="145">
                  <c:v>2.92</c:v>
                </c:pt>
                <c:pt idx="146">
                  <c:v>2.94</c:v>
                </c:pt>
                <c:pt idx="147">
                  <c:v>2.96</c:v>
                </c:pt>
                <c:pt idx="148">
                  <c:v>2.98</c:v>
                </c:pt>
                <c:pt idx="149">
                  <c:v>3</c:v>
                </c:pt>
                <c:pt idx="150">
                  <c:v>3.02</c:v>
                </c:pt>
                <c:pt idx="151">
                  <c:v>3.04</c:v>
                </c:pt>
                <c:pt idx="152">
                  <c:v>3.06</c:v>
                </c:pt>
                <c:pt idx="153">
                  <c:v>3.08</c:v>
                </c:pt>
                <c:pt idx="154">
                  <c:v>3.1</c:v>
                </c:pt>
                <c:pt idx="155">
                  <c:v>3.12</c:v>
                </c:pt>
                <c:pt idx="156">
                  <c:v>3.14</c:v>
                </c:pt>
                <c:pt idx="157">
                  <c:v>3.16</c:v>
                </c:pt>
                <c:pt idx="158">
                  <c:v>3.18</c:v>
                </c:pt>
                <c:pt idx="159">
                  <c:v>3.2</c:v>
                </c:pt>
                <c:pt idx="160">
                  <c:v>3.22</c:v>
                </c:pt>
                <c:pt idx="161">
                  <c:v>3.24</c:v>
                </c:pt>
                <c:pt idx="162">
                  <c:v>3.26</c:v>
                </c:pt>
                <c:pt idx="163">
                  <c:v>3.28</c:v>
                </c:pt>
                <c:pt idx="164">
                  <c:v>3.3</c:v>
                </c:pt>
                <c:pt idx="165">
                  <c:v>3.32</c:v>
                </c:pt>
                <c:pt idx="166">
                  <c:v>3.34</c:v>
                </c:pt>
                <c:pt idx="167">
                  <c:v>3.36</c:v>
                </c:pt>
                <c:pt idx="168">
                  <c:v>3.38</c:v>
                </c:pt>
                <c:pt idx="169">
                  <c:v>3.4</c:v>
                </c:pt>
                <c:pt idx="170">
                  <c:v>3.42</c:v>
                </c:pt>
                <c:pt idx="171">
                  <c:v>3.44</c:v>
                </c:pt>
                <c:pt idx="172">
                  <c:v>3.46</c:v>
                </c:pt>
                <c:pt idx="173">
                  <c:v>3.48</c:v>
                </c:pt>
                <c:pt idx="174">
                  <c:v>3.5</c:v>
                </c:pt>
                <c:pt idx="175">
                  <c:v>3.52</c:v>
                </c:pt>
                <c:pt idx="176">
                  <c:v>3.54</c:v>
                </c:pt>
                <c:pt idx="177">
                  <c:v>3.56</c:v>
                </c:pt>
                <c:pt idx="178">
                  <c:v>3.58</c:v>
                </c:pt>
                <c:pt idx="179">
                  <c:v>3.6</c:v>
                </c:pt>
                <c:pt idx="180">
                  <c:v>3.62</c:v>
                </c:pt>
                <c:pt idx="181">
                  <c:v>3.64</c:v>
                </c:pt>
                <c:pt idx="182">
                  <c:v>3.66</c:v>
                </c:pt>
                <c:pt idx="183">
                  <c:v>3.68</c:v>
                </c:pt>
                <c:pt idx="184">
                  <c:v>3.7</c:v>
                </c:pt>
                <c:pt idx="185">
                  <c:v>3.72</c:v>
                </c:pt>
                <c:pt idx="186">
                  <c:v>3.74</c:v>
                </c:pt>
                <c:pt idx="187">
                  <c:v>3.76</c:v>
                </c:pt>
                <c:pt idx="188">
                  <c:v>3.78</c:v>
                </c:pt>
                <c:pt idx="189">
                  <c:v>3.8</c:v>
                </c:pt>
                <c:pt idx="190">
                  <c:v>3.82</c:v>
                </c:pt>
                <c:pt idx="191">
                  <c:v>3.84</c:v>
                </c:pt>
                <c:pt idx="192">
                  <c:v>3.86</c:v>
                </c:pt>
                <c:pt idx="193">
                  <c:v>3.88</c:v>
                </c:pt>
                <c:pt idx="194">
                  <c:v>3.9</c:v>
                </c:pt>
                <c:pt idx="195">
                  <c:v>3.92</c:v>
                </c:pt>
                <c:pt idx="196">
                  <c:v>3.94</c:v>
                </c:pt>
                <c:pt idx="197">
                  <c:v>3.96</c:v>
                </c:pt>
                <c:pt idx="198">
                  <c:v>3.98</c:v>
                </c:pt>
                <c:pt idx="199">
                  <c:v>4</c:v>
                </c:pt>
                <c:pt idx="200">
                  <c:v>4.0199999999999996</c:v>
                </c:pt>
                <c:pt idx="201">
                  <c:v>4.04</c:v>
                </c:pt>
                <c:pt idx="202">
                  <c:v>4.0599999999999996</c:v>
                </c:pt>
                <c:pt idx="203">
                  <c:v>4.08</c:v>
                </c:pt>
                <c:pt idx="204">
                  <c:v>4.0999999999999996</c:v>
                </c:pt>
                <c:pt idx="205">
                  <c:v>4.12</c:v>
                </c:pt>
                <c:pt idx="206">
                  <c:v>4.1399999999999997</c:v>
                </c:pt>
                <c:pt idx="207">
                  <c:v>4.16</c:v>
                </c:pt>
                <c:pt idx="208">
                  <c:v>4.18</c:v>
                </c:pt>
                <c:pt idx="209">
                  <c:v>4.2</c:v>
                </c:pt>
                <c:pt idx="210">
                  <c:v>4.22</c:v>
                </c:pt>
                <c:pt idx="211">
                  <c:v>4.24</c:v>
                </c:pt>
                <c:pt idx="212">
                  <c:v>4.26</c:v>
                </c:pt>
                <c:pt idx="213">
                  <c:v>4.28</c:v>
                </c:pt>
                <c:pt idx="214">
                  <c:v>4.3</c:v>
                </c:pt>
                <c:pt idx="215">
                  <c:v>4.32</c:v>
                </c:pt>
                <c:pt idx="216">
                  <c:v>4.34</c:v>
                </c:pt>
                <c:pt idx="217">
                  <c:v>4.3600000000000003</c:v>
                </c:pt>
                <c:pt idx="218">
                  <c:v>4.38</c:v>
                </c:pt>
                <c:pt idx="219">
                  <c:v>4.4000000000000004</c:v>
                </c:pt>
                <c:pt idx="220">
                  <c:v>4.42</c:v>
                </c:pt>
                <c:pt idx="221">
                  <c:v>4.4400000000000004</c:v>
                </c:pt>
                <c:pt idx="222">
                  <c:v>4.46</c:v>
                </c:pt>
                <c:pt idx="223">
                  <c:v>4.4800000000000004</c:v>
                </c:pt>
                <c:pt idx="224">
                  <c:v>4.5</c:v>
                </c:pt>
                <c:pt idx="225">
                  <c:v>4.5199999999999996</c:v>
                </c:pt>
                <c:pt idx="226">
                  <c:v>4.54</c:v>
                </c:pt>
                <c:pt idx="227">
                  <c:v>4.5599999999999996</c:v>
                </c:pt>
                <c:pt idx="228">
                  <c:v>4.58</c:v>
                </c:pt>
                <c:pt idx="229">
                  <c:v>4.5999999999999996</c:v>
                </c:pt>
                <c:pt idx="230">
                  <c:v>4.62</c:v>
                </c:pt>
                <c:pt idx="231">
                  <c:v>4.6399999999999997</c:v>
                </c:pt>
                <c:pt idx="232">
                  <c:v>4.66</c:v>
                </c:pt>
                <c:pt idx="233">
                  <c:v>4.68</c:v>
                </c:pt>
                <c:pt idx="234">
                  <c:v>4.7</c:v>
                </c:pt>
                <c:pt idx="235">
                  <c:v>4.72</c:v>
                </c:pt>
                <c:pt idx="236">
                  <c:v>4.74</c:v>
                </c:pt>
                <c:pt idx="237">
                  <c:v>4.76</c:v>
                </c:pt>
                <c:pt idx="238">
                  <c:v>4.78</c:v>
                </c:pt>
                <c:pt idx="239">
                  <c:v>4.8</c:v>
                </c:pt>
                <c:pt idx="240">
                  <c:v>4.82</c:v>
                </c:pt>
                <c:pt idx="241">
                  <c:v>4.84</c:v>
                </c:pt>
                <c:pt idx="242">
                  <c:v>4.8600000000000003</c:v>
                </c:pt>
                <c:pt idx="243">
                  <c:v>4.88</c:v>
                </c:pt>
                <c:pt idx="244">
                  <c:v>4.9000000000000004</c:v>
                </c:pt>
                <c:pt idx="245">
                  <c:v>4.92</c:v>
                </c:pt>
                <c:pt idx="246">
                  <c:v>4.9400000000000004</c:v>
                </c:pt>
                <c:pt idx="247">
                  <c:v>4.96</c:v>
                </c:pt>
                <c:pt idx="248">
                  <c:v>4.9800000000000004</c:v>
                </c:pt>
                <c:pt idx="249">
                  <c:v>5</c:v>
                </c:pt>
                <c:pt idx="250">
                  <c:v>5.0199999999999996</c:v>
                </c:pt>
                <c:pt idx="251">
                  <c:v>5.04</c:v>
                </c:pt>
                <c:pt idx="252">
                  <c:v>5.0599999999999996</c:v>
                </c:pt>
                <c:pt idx="253">
                  <c:v>5.08</c:v>
                </c:pt>
                <c:pt idx="254">
                  <c:v>5.0999999999999996</c:v>
                </c:pt>
                <c:pt idx="255">
                  <c:v>5.12</c:v>
                </c:pt>
                <c:pt idx="256">
                  <c:v>5.14</c:v>
                </c:pt>
                <c:pt idx="257">
                  <c:v>5.16</c:v>
                </c:pt>
                <c:pt idx="258">
                  <c:v>5.18</c:v>
                </c:pt>
                <c:pt idx="259">
                  <c:v>5.2</c:v>
                </c:pt>
                <c:pt idx="260">
                  <c:v>5.22</c:v>
                </c:pt>
                <c:pt idx="261">
                  <c:v>5.24</c:v>
                </c:pt>
                <c:pt idx="262">
                  <c:v>5.26</c:v>
                </c:pt>
                <c:pt idx="263">
                  <c:v>5.28</c:v>
                </c:pt>
                <c:pt idx="264">
                  <c:v>5.3</c:v>
                </c:pt>
                <c:pt idx="265">
                  <c:v>5.32</c:v>
                </c:pt>
                <c:pt idx="266">
                  <c:v>5.34</c:v>
                </c:pt>
                <c:pt idx="267">
                  <c:v>5.36</c:v>
                </c:pt>
                <c:pt idx="268">
                  <c:v>5.38</c:v>
                </c:pt>
                <c:pt idx="269">
                  <c:v>5.4</c:v>
                </c:pt>
                <c:pt idx="270">
                  <c:v>5.42</c:v>
                </c:pt>
                <c:pt idx="271">
                  <c:v>5.44</c:v>
                </c:pt>
                <c:pt idx="272">
                  <c:v>5.46</c:v>
                </c:pt>
                <c:pt idx="273">
                  <c:v>5.48</c:v>
                </c:pt>
                <c:pt idx="274">
                  <c:v>5.5</c:v>
                </c:pt>
                <c:pt idx="275">
                  <c:v>5.52</c:v>
                </c:pt>
                <c:pt idx="276">
                  <c:v>5.54</c:v>
                </c:pt>
                <c:pt idx="277">
                  <c:v>5.56</c:v>
                </c:pt>
                <c:pt idx="278">
                  <c:v>5.58</c:v>
                </c:pt>
                <c:pt idx="279">
                  <c:v>5.6</c:v>
                </c:pt>
                <c:pt idx="280">
                  <c:v>5.62</c:v>
                </c:pt>
                <c:pt idx="281">
                  <c:v>5.64</c:v>
                </c:pt>
                <c:pt idx="282">
                  <c:v>5.66</c:v>
                </c:pt>
                <c:pt idx="283">
                  <c:v>5.68</c:v>
                </c:pt>
                <c:pt idx="284">
                  <c:v>5.7</c:v>
                </c:pt>
                <c:pt idx="285">
                  <c:v>5.72</c:v>
                </c:pt>
                <c:pt idx="286">
                  <c:v>5.74</c:v>
                </c:pt>
                <c:pt idx="287">
                  <c:v>5.76</c:v>
                </c:pt>
                <c:pt idx="288">
                  <c:v>5.78</c:v>
                </c:pt>
                <c:pt idx="289">
                  <c:v>5.8</c:v>
                </c:pt>
                <c:pt idx="290">
                  <c:v>5.82</c:v>
                </c:pt>
                <c:pt idx="291">
                  <c:v>5.84</c:v>
                </c:pt>
                <c:pt idx="292">
                  <c:v>5.86</c:v>
                </c:pt>
                <c:pt idx="293">
                  <c:v>5.88</c:v>
                </c:pt>
                <c:pt idx="294">
                  <c:v>5.9</c:v>
                </c:pt>
                <c:pt idx="295">
                  <c:v>5.92</c:v>
                </c:pt>
                <c:pt idx="296">
                  <c:v>5.94</c:v>
                </c:pt>
                <c:pt idx="297">
                  <c:v>5.96</c:v>
                </c:pt>
                <c:pt idx="298">
                  <c:v>5.98</c:v>
                </c:pt>
                <c:pt idx="299">
                  <c:v>6</c:v>
                </c:pt>
                <c:pt idx="300">
                  <c:v>6.02</c:v>
                </c:pt>
                <c:pt idx="301">
                  <c:v>6.04</c:v>
                </c:pt>
                <c:pt idx="302">
                  <c:v>6.06</c:v>
                </c:pt>
                <c:pt idx="303">
                  <c:v>6.08</c:v>
                </c:pt>
                <c:pt idx="304">
                  <c:v>6.1</c:v>
                </c:pt>
                <c:pt idx="305">
                  <c:v>6.12</c:v>
                </c:pt>
                <c:pt idx="306">
                  <c:v>6.14</c:v>
                </c:pt>
                <c:pt idx="307">
                  <c:v>6.16</c:v>
                </c:pt>
                <c:pt idx="308">
                  <c:v>6.18</c:v>
                </c:pt>
                <c:pt idx="309">
                  <c:v>6.2</c:v>
                </c:pt>
                <c:pt idx="310">
                  <c:v>6.22</c:v>
                </c:pt>
                <c:pt idx="311">
                  <c:v>6.24</c:v>
                </c:pt>
                <c:pt idx="312">
                  <c:v>6.26</c:v>
                </c:pt>
                <c:pt idx="313">
                  <c:v>6.28</c:v>
                </c:pt>
                <c:pt idx="314">
                  <c:v>6.3</c:v>
                </c:pt>
                <c:pt idx="315">
                  <c:v>6.32</c:v>
                </c:pt>
                <c:pt idx="316">
                  <c:v>6.34</c:v>
                </c:pt>
                <c:pt idx="317">
                  <c:v>6.36</c:v>
                </c:pt>
                <c:pt idx="318">
                  <c:v>6.38</c:v>
                </c:pt>
                <c:pt idx="319">
                  <c:v>6.4</c:v>
                </c:pt>
                <c:pt idx="320">
                  <c:v>6.42</c:v>
                </c:pt>
                <c:pt idx="321">
                  <c:v>6.44</c:v>
                </c:pt>
                <c:pt idx="322">
                  <c:v>6.46</c:v>
                </c:pt>
                <c:pt idx="323">
                  <c:v>6.48</c:v>
                </c:pt>
                <c:pt idx="324">
                  <c:v>6.5</c:v>
                </c:pt>
                <c:pt idx="325">
                  <c:v>6.52</c:v>
                </c:pt>
                <c:pt idx="326">
                  <c:v>6.54</c:v>
                </c:pt>
                <c:pt idx="327">
                  <c:v>6.56</c:v>
                </c:pt>
                <c:pt idx="328">
                  <c:v>6.58</c:v>
                </c:pt>
                <c:pt idx="329">
                  <c:v>6.6</c:v>
                </c:pt>
                <c:pt idx="330">
                  <c:v>6.62</c:v>
                </c:pt>
                <c:pt idx="331">
                  <c:v>6.64</c:v>
                </c:pt>
                <c:pt idx="332">
                  <c:v>6.66</c:v>
                </c:pt>
                <c:pt idx="333">
                  <c:v>6.68</c:v>
                </c:pt>
                <c:pt idx="334">
                  <c:v>6.7</c:v>
                </c:pt>
                <c:pt idx="335">
                  <c:v>6.72</c:v>
                </c:pt>
                <c:pt idx="336">
                  <c:v>6.74</c:v>
                </c:pt>
                <c:pt idx="337">
                  <c:v>6.76</c:v>
                </c:pt>
                <c:pt idx="338">
                  <c:v>6.78</c:v>
                </c:pt>
                <c:pt idx="339">
                  <c:v>6.8</c:v>
                </c:pt>
                <c:pt idx="340">
                  <c:v>6.82</c:v>
                </c:pt>
                <c:pt idx="341">
                  <c:v>6.84</c:v>
                </c:pt>
                <c:pt idx="342">
                  <c:v>6.86</c:v>
                </c:pt>
                <c:pt idx="343">
                  <c:v>6.88</c:v>
                </c:pt>
                <c:pt idx="344">
                  <c:v>6.9</c:v>
                </c:pt>
                <c:pt idx="345">
                  <c:v>6.92</c:v>
                </c:pt>
                <c:pt idx="346">
                  <c:v>6.94</c:v>
                </c:pt>
                <c:pt idx="347">
                  <c:v>6.96</c:v>
                </c:pt>
                <c:pt idx="348">
                  <c:v>6.98</c:v>
                </c:pt>
                <c:pt idx="349">
                  <c:v>7</c:v>
                </c:pt>
                <c:pt idx="350">
                  <c:v>7.02</c:v>
                </c:pt>
                <c:pt idx="351">
                  <c:v>7.04</c:v>
                </c:pt>
                <c:pt idx="352">
                  <c:v>7.06</c:v>
                </c:pt>
                <c:pt idx="353">
                  <c:v>7.08</c:v>
                </c:pt>
                <c:pt idx="354">
                  <c:v>7.1</c:v>
                </c:pt>
                <c:pt idx="355">
                  <c:v>7.12</c:v>
                </c:pt>
                <c:pt idx="356">
                  <c:v>7.14</c:v>
                </c:pt>
                <c:pt idx="357">
                  <c:v>7.16</c:v>
                </c:pt>
                <c:pt idx="358">
                  <c:v>7.18</c:v>
                </c:pt>
                <c:pt idx="359">
                  <c:v>7.2</c:v>
                </c:pt>
                <c:pt idx="360">
                  <c:v>7.22</c:v>
                </c:pt>
                <c:pt idx="361">
                  <c:v>7.24</c:v>
                </c:pt>
                <c:pt idx="362">
                  <c:v>7.26</c:v>
                </c:pt>
                <c:pt idx="363">
                  <c:v>7.28</c:v>
                </c:pt>
                <c:pt idx="364">
                  <c:v>7.3</c:v>
                </c:pt>
                <c:pt idx="365">
                  <c:v>7.32</c:v>
                </c:pt>
                <c:pt idx="366">
                  <c:v>7.34</c:v>
                </c:pt>
                <c:pt idx="367">
                  <c:v>7.36</c:v>
                </c:pt>
                <c:pt idx="368">
                  <c:v>7.38</c:v>
                </c:pt>
                <c:pt idx="369">
                  <c:v>7.4</c:v>
                </c:pt>
                <c:pt idx="370">
                  <c:v>7.42</c:v>
                </c:pt>
                <c:pt idx="371">
                  <c:v>7.44</c:v>
                </c:pt>
                <c:pt idx="372">
                  <c:v>7.46</c:v>
                </c:pt>
                <c:pt idx="373">
                  <c:v>7.48</c:v>
                </c:pt>
                <c:pt idx="374">
                  <c:v>7.5</c:v>
                </c:pt>
                <c:pt idx="375">
                  <c:v>7.52</c:v>
                </c:pt>
                <c:pt idx="376">
                  <c:v>7.54</c:v>
                </c:pt>
                <c:pt idx="377">
                  <c:v>7.56</c:v>
                </c:pt>
                <c:pt idx="378">
                  <c:v>7.58</c:v>
                </c:pt>
                <c:pt idx="379">
                  <c:v>7.6</c:v>
                </c:pt>
                <c:pt idx="380">
                  <c:v>7.62</c:v>
                </c:pt>
                <c:pt idx="381">
                  <c:v>7.64</c:v>
                </c:pt>
                <c:pt idx="382">
                  <c:v>7.66</c:v>
                </c:pt>
                <c:pt idx="383">
                  <c:v>7.68</c:v>
                </c:pt>
                <c:pt idx="384">
                  <c:v>7.7</c:v>
                </c:pt>
                <c:pt idx="385">
                  <c:v>7.72</c:v>
                </c:pt>
                <c:pt idx="386">
                  <c:v>7.74</c:v>
                </c:pt>
                <c:pt idx="387">
                  <c:v>7.76</c:v>
                </c:pt>
                <c:pt idx="388">
                  <c:v>7.78</c:v>
                </c:pt>
                <c:pt idx="389">
                  <c:v>7.8</c:v>
                </c:pt>
                <c:pt idx="390">
                  <c:v>7.82</c:v>
                </c:pt>
                <c:pt idx="391">
                  <c:v>7.84</c:v>
                </c:pt>
                <c:pt idx="392">
                  <c:v>7.86</c:v>
                </c:pt>
                <c:pt idx="393">
                  <c:v>7.88</c:v>
                </c:pt>
                <c:pt idx="394">
                  <c:v>7.9</c:v>
                </c:pt>
                <c:pt idx="395">
                  <c:v>7.92</c:v>
                </c:pt>
                <c:pt idx="396">
                  <c:v>7.94</c:v>
                </c:pt>
                <c:pt idx="397">
                  <c:v>7.96</c:v>
                </c:pt>
                <c:pt idx="398">
                  <c:v>7.98</c:v>
                </c:pt>
                <c:pt idx="399">
                  <c:v>8</c:v>
                </c:pt>
                <c:pt idx="400">
                  <c:v>8.02</c:v>
                </c:pt>
                <c:pt idx="401">
                  <c:v>8.0399999999999991</c:v>
                </c:pt>
                <c:pt idx="402">
                  <c:v>8.06</c:v>
                </c:pt>
                <c:pt idx="403">
                  <c:v>8.08</c:v>
                </c:pt>
                <c:pt idx="404">
                  <c:v>8.1</c:v>
                </c:pt>
                <c:pt idx="405">
                  <c:v>8.1199999999999992</c:v>
                </c:pt>
                <c:pt idx="406">
                  <c:v>8.14</c:v>
                </c:pt>
                <c:pt idx="407">
                  <c:v>8.16</c:v>
                </c:pt>
                <c:pt idx="408">
                  <c:v>8.18</c:v>
                </c:pt>
                <c:pt idx="409">
                  <c:v>8.1999999999999993</c:v>
                </c:pt>
                <c:pt idx="410">
                  <c:v>8.2200000000000006</c:v>
                </c:pt>
                <c:pt idx="411">
                  <c:v>8.24</c:v>
                </c:pt>
                <c:pt idx="412">
                  <c:v>8.26</c:v>
                </c:pt>
                <c:pt idx="413">
                  <c:v>8.2799999999999994</c:v>
                </c:pt>
                <c:pt idx="414">
                  <c:v>8.3000000000000007</c:v>
                </c:pt>
                <c:pt idx="415">
                  <c:v>8.32</c:v>
                </c:pt>
                <c:pt idx="416">
                  <c:v>8.34</c:v>
                </c:pt>
                <c:pt idx="417">
                  <c:v>8.36</c:v>
                </c:pt>
                <c:pt idx="418">
                  <c:v>8.3800000000000008</c:v>
                </c:pt>
                <c:pt idx="419">
                  <c:v>8.4</c:v>
                </c:pt>
                <c:pt idx="420">
                  <c:v>8.42</c:v>
                </c:pt>
                <c:pt idx="421">
                  <c:v>8.44</c:v>
                </c:pt>
                <c:pt idx="422">
                  <c:v>8.4600000000000009</c:v>
                </c:pt>
                <c:pt idx="423">
                  <c:v>8.48</c:v>
                </c:pt>
                <c:pt idx="424">
                  <c:v>8.5</c:v>
                </c:pt>
                <c:pt idx="425">
                  <c:v>8.52</c:v>
                </c:pt>
                <c:pt idx="426">
                  <c:v>8.5399999999999991</c:v>
                </c:pt>
                <c:pt idx="427">
                  <c:v>8.56</c:v>
                </c:pt>
                <c:pt idx="428">
                  <c:v>8.58</c:v>
                </c:pt>
                <c:pt idx="429">
                  <c:v>8.6</c:v>
                </c:pt>
                <c:pt idx="430">
                  <c:v>8.6199999999999992</c:v>
                </c:pt>
                <c:pt idx="431">
                  <c:v>8.64</c:v>
                </c:pt>
                <c:pt idx="432">
                  <c:v>8.66</c:v>
                </c:pt>
                <c:pt idx="433">
                  <c:v>8.68</c:v>
                </c:pt>
                <c:pt idx="434">
                  <c:v>8.6999999999999993</c:v>
                </c:pt>
                <c:pt idx="435">
                  <c:v>8.7200000000000006</c:v>
                </c:pt>
                <c:pt idx="436">
                  <c:v>8.74</c:v>
                </c:pt>
                <c:pt idx="437">
                  <c:v>8.76</c:v>
                </c:pt>
                <c:pt idx="438">
                  <c:v>8.7799999999999994</c:v>
                </c:pt>
                <c:pt idx="439">
                  <c:v>8.8000000000000007</c:v>
                </c:pt>
                <c:pt idx="440">
                  <c:v>8.82</c:v>
                </c:pt>
                <c:pt idx="441">
                  <c:v>8.84</c:v>
                </c:pt>
                <c:pt idx="442">
                  <c:v>8.86</c:v>
                </c:pt>
                <c:pt idx="443">
                  <c:v>8.8800000000000008</c:v>
                </c:pt>
                <c:pt idx="444">
                  <c:v>8.9</c:v>
                </c:pt>
                <c:pt idx="445">
                  <c:v>8.92</c:v>
                </c:pt>
                <c:pt idx="446">
                  <c:v>8.94</c:v>
                </c:pt>
                <c:pt idx="447">
                  <c:v>8.9600000000000009</c:v>
                </c:pt>
                <c:pt idx="448">
                  <c:v>8.98</c:v>
                </c:pt>
                <c:pt idx="449">
                  <c:v>9</c:v>
                </c:pt>
                <c:pt idx="450">
                  <c:v>9.02</c:v>
                </c:pt>
                <c:pt idx="451">
                  <c:v>9.0399999999999991</c:v>
                </c:pt>
                <c:pt idx="452">
                  <c:v>9.06</c:v>
                </c:pt>
                <c:pt idx="453">
                  <c:v>9.08</c:v>
                </c:pt>
                <c:pt idx="454">
                  <c:v>9.1</c:v>
                </c:pt>
                <c:pt idx="455">
                  <c:v>9.1199999999999992</c:v>
                </c:pt>
                <c:pt idx="456">
                  <c:v>9.14</c:v>
                </c:pt>
                <c:pt idx="457">
                  <c:v>9.16</c:v>
                </c:pt>
                <c:pt idx="458">
                  <c:v>9.18</c:v>
                </c:pt>
                <c:pt idx="459">
                  <c:v>9.1999999999999993</c:v>
                </c:pt>
                <c:pt idx="460">
                  <c:v>9.2200000000000006</c:v>
                </c:pt>
                <c:pt idx="461">
                  <c:v>9.24</c:v>
                </c:pt>
                <c:pt idx="462">
                  <c:v>9.26</c:v>
                </c:pt>
                <c:pt idx="463">
                  <c:v>9.2799999999999994</c:v>
                </c:pt>
                <c:pt idx="464">
                  <c:v>9.3000000000000007</c:v>
                </c:pt>
                <c:pt idx="465">
                  <c:v>9.32</c:v>
                </c:pt>
                <c:pt idx="466">
                  <c:v>9.34</c:v>
                </c:pt>
                <c:pt idx="467">
                  <c:v>9.36</c:v>
                </c:pt>
                <c:pt idx="468">
                  <c:v>9.3800000000000008</c:v>
                </c:pt>
                <c:pt idx="469">
                  <c:v>9.4</c:v>
                </c:pt>
                <c:pt idx="470">
                  <c:v>9.42</c:v>
                </c:pt>
                <c:pt idx="471">
                  <c:v>9.44</c:v>
                </c:pt>
                <c:pt idx="472">
                  <c:v>9.4600000000000009</c:v>
                </c:pt>
                <c:pt idx="473">
                  <c:v>9.48</c:v>
                </c:pt>
                <c:pt idx="474">
                  <c:v>9.5</c:v>
                </c:pt>
                <c:pt idx="475">
                  <c:v>9.52</c:v>
                </c:pt>
                <c:pt idx="476">
                  <c:v>9.5399999999999991</c:v>
                </c:pt>
                <c:pt idx="477">
                  <c:v>9.56</c:v>
                </c:pt>
                <c:pt idx="478">
                  <c:v>9.58</c:v>
                </c:pt>
                <c:pt idx="479">
                  <c:v>9.6</c:v>
                </c:pt>
                <c:pt idx="480">
                  <c:v>9.6199999999999992</c:v>
                </c:pt>
                <c:pt idx="481">
                  <c:v>9.64</c:v>
                </c:pt>
                <c:pt idx="482">
                  <c:v>9.66</c:v>
                </c:pt>
                <c:pt idx="483">
                  <c:v>9.68</c:v>
                </c:pt>
                <c:pt idx="484">
                  <c:v>9.6999999999999993</c:v>
                </c:pt>
                <c:pt idx="485">
                  <c:v>9.7200000000000006</c:v>
                </c:pt>
                <c:pt idx="486">
                  <c:v>9.74</c:v>
                </c:pt>
                <c:pt idx="487">
                  <c:v>9.76</c:v>
                </c:pt>
                <c:pt idx="488">
                  <c:v>9.7799999999999994</c:v>
                </c:pt>
                <c:pt idx="489">
                  <c:v>9.8000000000000007</c:v>
                </c:pt>
                <c:pt idx="490">
                  <c:v>9.82</c:v>
                </c:pt>
                <c:pt idx="491">
                  <c:v>9.84</c:v>
                </c:pt>
                <c:pt idx="492">
                  <c:v>9.86</c:v>
                </c:pt>
                <c:pt idx="493">
                  <c:v>9.8800000000000008</c:v>
                </c:pt>
                <c:pt idx="494">
                  <c:v>9.9</c:v>
                </c:pt>
                <c:pt idx="495">
                  <c:v>9.92</c:v>
                </c:pt>
                <c:pt idx="496">
                  <c:v>9.94</c:v>
                </c:pt>
                <c:pt idx="497">
                  <c:v>9.9600000000000009</c:v>
                </c:pt>
                <c:pt idx="498">
                  <c:v>9.98</c:v>
                </c:pt>
                <c:pt idx="499">
                  <c:v>10</c:v>
                </c:pt>
                <c:pt idx="500">
                  <c:v>10.02</c:v>
                </c:pt>
                <c:pt idx="501">
                  <c:v>10.039999999999999</c:v>
                </c:pt>
                <c:pt idx="502">
                  <c:v>10.06</c:v>
                </c:pt>
                <c:pt idx="503">
                  <c:v>10.08</c:v>
                </c:pt>
                <c:pt idx="504">
                  <c:v>10.1</c:v>
                </c:pt>
                <c:pt idx="505">
                  <c:v>10.119999999999999</c:v>
                </c:pt>
                <c:pt idx="506">
                  <c:v>10.14</c:v>
                </c:pt>
                <c:pt idx="507">
                  <c:v>10.16</c:v>
                </c:pt>
                <c:pt idx="508">
                  <c:v>10.18</c:v>
                </c:pt>
                <c:pt idx="509">
                  <c:v>10.199999999999999</c:v>
                </c:pt>
                <c:pt idx="510">
                  <c:v>10.220000000000001</c:v>
                </c:pt>
                <c:pt idx="511">
                  <c:v>10.24</c:v>
                </c:pt>
                <c:pt idx="512">
                  <c:v>10.26</c:v>
                </c:pt>
                <c:pt idx="513">
                  <c:v>10.28</c:v>
                </c:pt>
                <c:pt idx="514">
                  <c:v>10.3</c:v>
                </c:pt>
                <c:pt idx="515">
                  <c:v>10.32</c:v>
                </c:pt>
                <c:pt idx="516">
                  <c:v>10.34</c:v>
                </c:pt>
                <c:pt idx="517">
                  <c:v>10.36</c:v>
                </c:pt>
                <c:pt idx="518">
                  <c:v>10.38</c:v>
                </c:pt>
                <c:pt idx="519">
                  <c:v>10.4</c:v>
                </c:pt>
                <c:pt idx="520">
                  <c:v>10.42</c:v>
                </c:pt>
                <c:pt idx="521">
                  <c:v>10.44</c:v>
                </c:pt>
                <c:pt idx="522">
                  <c:v>10.46</c:v>
                </c:pt>
                <c:pt idx="523">
                  <c:v>10.48</c:v>
                </c:pt>
                <c:pt idx="524">
                  <c:v>10.5</c:v>
                </c:pt>
                <c:pt idx="525">
                  <c:v>10.52</c:v>
                </c:pt>
                <c:pt idx="526">
                  <c:v>10.54</c:v>
                </c:pt>
                <c:pt idx="527">
                  <c:v>10.56</c:v>
                </c:pt>
                <c:pt idx="528">
                  <c:v>10.58</c:v>
                </c:pt>
                <c:pt idx="529">
                  <c:v>10.6</c:v>
                </c:pt>
                <c:pt idx="530">
                  <c:v>10.62</c:v>
                </c:pt>
                <c:pt idx="531">
                  <c:v>10.64</c:v>
                </c:pt>
                <c:pt idx="532">
                  <c:v>10.66</c:v>
                </c:pt>
                <c:pt idx="533">
                  <c:v>10.68</c:v>
                </c:pt>
                <c:pt idx="534">
                  <c:v>10.7</c:v>
                </c:pt>
                <c:pt idx="535">
                  <c:v>10.72</c:v>
                </c:pt>
                <c:pt idx="536">
                  <c:v>10.74</c:v>
                </c:pt>
                <c:pt idx="537">
                  <c:v>10.76</c:v>
                </c:pt>
                <c:pt idx="538">
                  <c:v>10.78</c:v>
                </c:pt>
                <c:pt idx="539">
                  <c:v>10.8</c:v>
                </c:pt>
                <c:pt idx="540">
                  <c:v>10.82</c:v>
                </c:pt>
                <c:pt idx="541">
                  <c:v>10.84</c:v>
                </c:pt>
                <c:pt idx="542">
                  <c:v>10.86</c:v>
                </c:pt>
                <c:pt idx="543">
                  <c:v>10.88</c:v>
                </c:pt>
                <c:pt idx="544">
                  <c:v>10.9</c:v>
                </c:pt>
                <c:pt idx="545">
                  <c:v>10.92</c:v>
                </c:pt>
                <c:pt idx="546">
                  <c:v>10.94</c:v>
                </c:pt>
                <c:pt idx="547">
                  <c:v>10.96</c:v>
                </c:pt>
                <c:pt idx="548">
                  <c:v>10.98</c:v>
                </c:pt>
                <c:pt idx="549">
                  <c:v>11</c:v>
                </c:pt>
                <c:pt idx="550">
                  <c:v>11.02</c:v>
                </c:pt>
                <c:pt idx="551">
                  <c:v>11.04</c:v>
                </c:pt>
                <c:pt idx="552">
                  <c:v>11.06</c:v>
                </c:pt>
                <c:pt idx="553">
                  <c:v>11.08</c:v>
                </c:pt>
                <c:pt idx="554">
                  <c:v>11.1</c:v>
                </c:pt>
                <c:pt idx="555">
                  <c:v>11.12</c:v>
                </c:pt>
                <c:pt idx="556">
                  <c:v>11.14</c:v>
                </c:pt>
                <c:pt idx="557">
                  <c:v>11.16</c:v>
                </c:pt>
                <c:pt idx="558">
                  <c:v>11.18</c:v>
                </c:pt>
                <c:pt idx="559">
                  <c:v>11.2</c:v>
                </c:pt>
                <c:pt idx="560">
                  <c:v>11.22</c:v>
                </c:pt>
                <c:pt idx="561">
                  <c:v>11.24</c:v>
                </c:pt>
                <c:pt idx="562">
                  <c:v>11.26</c:v>
                </c:pt>
                <c:pt idx="563">
                  <c:v>11.28</c:v>
                </c:pt>
                <c:pt idx="564">
                  <c:v>11.3</c:v>
                </c:pt>
                <c:pt idx="565">
                  <c:v>11.32</c:v>
                </c:pt>
                <c:pt idx="566">
                  <c:v>11.34</c:v>
                </c:pt>
                <c:pt idx="567">
                  <c:v>11.36</c:v>
                </c:pt>
                <c:pt idx="568">
                  <c:v>11.38</c:v>
                </c:pt>
                <c:pt idx="569">
                  <c:v>11.4</c:v>
                </c:pt>
                <c:pt idx="570">
                  <c:v>11.42</c:v>
                </c:pt>
                <c:pt idx="571">
                  <c:v>11.44</c:v>
                </c:pt>
                <c:pt idx="572">
                  <c:v>11.46</c:v>
                </c:pt>
                <c:pt idx="573">
                  <c:v>11.48</c:v>
                </c:pt>
                <c:pt idx="574">
                  <c:v>11.5</c:v>
                </c:pt>
                <c:pt idx="575">
                  <c:v>11.52</c:v>
                </c:pt>
                <c:pt idx="576">
                  <c:v>11.54</c:v>
                </c:pt>
                <c:pt idx="577">
                  <c:v>11.56</c:v>
                </c:pt>
                <c:pt idx="578">
                  <c:v>11.58</c:v>
                </c:pt>
                <c:pt idx="579">
                  <c:v>11.6</c:v>
                </c:pt>
                <c:pt idx="580">
                  <c:v>11.62</c:v>
                </c:pt>
                <c:pt idx="581">
                  <c:v>11.64</c:v>
                </c:pt>
                <c:pt idx="582">
                  <c:v>11.66</c:v>
                </c:pt>
                <c:pt idx="583">
                  <c:v>11.68</c:v>
                </c:pt>
                <c:pt idx="584">
                  <c:v>11.7</c:v>
                </c:pt>
                <c:pt idx="585">
                  <c:v>11.72</c:v>
                </c:pt>
                <c:pt idx="586">
                  <c:v>11.74</c:v>
                </c:pt>
                <c:pt idx="587">
                  <c:v>11.76</c:v>
                </c:pt>
                <c:pt idx="588">
                  <c:v>11.78</c:v>
                </c:pt>
                <c:pt idx="589">
                  <c:v>11.8</c:v>
                </c:pt>
                <c:pt idx="590">
                  <c:v>11.82</c:v>
                </c:pt>
                <c:pt idx="591">
                  <c:v>11.84</c:v>
                </c:pt>
                <c:pt idx="592">
                  <c:v>11.86</c:v>
                </c:pt>
                <c:pt idx="593">
                  <c:v>11.88</c:v>
                </c:pt>
                <c:pt idx="594">
                  <c:v>11.9</c:v>
                </c:pt>
                <c:pt idx="595">
                  <c:v>11.92</c:v>
                </c:pt>
                <c:pt idx="596">
                  <c:v>11.94</c:v>
                </c:pt>
                <c:pt idx="597">
                  <c:v>11.96</c:v>
                </c:pt>
                <c:pt idx="598">
                  <c:v>11.98</c:v>
                </c:pt>
                <c:pt idx="599">
                  <c:v>12</c:v>
                </c:pt>
                <c:pt idx="600">
                  <c:v>12.02</c:v>
                </c:pt>
                <c:pt idx="601">
                  <c:v>12.04</c:v>
                </c:pt>
                <c:pt idx="602">
                  <c:v>12.06</c:v>
                </c:pt>
                <c:pt idx="603">
                  <c:v>12.08</c:v>
                </c:pt>
                <c:pt idx="604">
                  <c:v>12.1</c:v>
                </c:pt>
                <c:pt idx="605">
                  <c:v>12.12</c:v>
                </c:pt>
                <c:pt idx="606">
                  <c:v>12.14</c:v>
                </c:pt>
                <c:pt idx="607">
                  <c:v>12.16</c:v>
                </c:pt>
                <c:pt idx="608">
                  <c:v>12.18</c:v>
                </c:pt>
                <c:pt idx="609">
                  <c:v>12.2</c:v>
                </c:pt>
                <c:pt idx="610">
                  <c:v>12.22</c:v>
                </c:pt>
                <c:pt idx="611">
                  <c:v>12.24</c:v>
                </c:pt>
                <c:pt idx="612">
                  <c:v>12.26</c:v>
                </c:pt>
                <c:pt idx="613">
                  <c:v>12.28</c:v>
                </c:pt>
                <c:pt idx="614">
                  <c:v>12.3</c:v>
                </c:pt>
                <c:pt idx="615">
                  <c:v>12.32</c:v>
                </c:pt>
                <c:pt idx="616">
                  <c:v>12.34</c:v>
                </c:pt>
                <c:pt idx="617">
                  <c:v>12.36</c:v>
                </c:pt>
                <c:pt idx="618">
                  <c:v>12.38</c:v>
                </c:pt>
                <c:pt idx="619">
                  <c:v>12.4</c:v>
                </c:pt>
                <c:pt idx="620">
                  <c:v>12.42</c:v>
                </c:pt>
                <c:pt idx="621">
                  <c:v>12.44</c:v>
                </c:pt>
                <c:pt idx="622">
                  <c:v>12.46</c:v>
                </c:pt>
                <c:pt idx="623">
                  <c:v>12.48</c:v>
                </c:pt>
                <c:pt idx="624">
                  <c:v>12.5</c:v>
                </c:pt>
                <c:pt idx="625">
                  <c:v>12.52</c:v>
                </c:pt>
                <c:pt idx="626">
                  <c:v>12.54</c:v>
                </c:pt>
                <c:pt idx="627">
                  <c:v>12.56</c:v>
                </c:pt>
                <c:pt idx="628">
                  <c:v>12.58</c:v>
                </c:pt>
                <c:pt idx="629">
                  <c:v>12.6</c:v>
                </c:pt>
                <c:pt idx="630">
                  <c:v>12.62</c:v>
                </c:pt>
                <c:pt idx="631">
                  <c:v>12.64</c:v>
                </c:pt>
                <c:pt idx="632">
                  <c:v>12.66</c:v>
                </c:pt>
                <c:pt idx="633">
                  <c:v>12.68</c:v>
                </c:pt>
                <c:pt idx="634">
                  <c:v>12.7</c:v>
                </c:pt>
                <c:pt idx="635">
                  <c:v>12.72</c:v>
                </c:pt>
                <c:pt idx="636">
                  <c:v>12.74</c:v>
                </c:pt>
                <c:pt idx="637">
                  <c:v>12.76</c:v>
                </c:pt>
                <c:pt idx="638">
                  <c:v>12.78</c:v>
                </c:pt>
                <c:pt idx="639">
                  <c:v>12.8</c:v>
                </c:pt>
                <c:pt idx="640">
                  <c:v>12.82</c:v>
                </c:pt>
                <c:pt idx="641">
                  <c:v>12.84</c:v>
                </c:pt>
                <c:pt idx="642">
                  <c:v>12.86</c:v>
                </c:pt>
                <c:pt idx="643">
                  <c:v>12.88</c:v>
                </c:pt>
                <c:pt idx="644">
                  <c:v>12.9</c:v>
                </c:pt>
                <c:pt idx="645">
                  <c:v>12.92</c:v>
                </c:pt>
                <c:pt idx="646">
                  <c:v>12.94</c:v>
                </c:pt>
                <c:pt idx="647">
                  <c:v>12.96</c:v>
                </c:pt>
                <c:pt idx="648">
                  <c:v>12.98</c:v>
                </c:pt>
                <c:pt idx="649">
                  <c:v>13</c:v>
                </c:pt>
                <c:pt idx="650">
                  <c:v>13.02</c:v>
                </c:pt>
                <c:pt idx="651">
                  <c:v>13.04</c:v>
                </c:pt>
                <c:pt idx="652">
                  <c:v>13.06</c:v>
                </c:pt>
                <c:pt idx="653">
                  <c:v>13.08</c:v>
                </c:pt>
                <c:pt idx="654">
                  <c:v>13.1</c:v>
                </c:pt>
                <c:pt idx="655">
                  <c:v>13.12</c:v>
                </c:pt>
                <c:pt idx="656">
                  <c:v>13.14</c:v>
                </c:pt>
                <c:pt idx="657">
                  <c:v>13.16</c:v>
                </c:pt>
                <c:pt idx="658">
                  <c:v>13.18</c:v>
                </c:pt>
                <c:pt idx="659">
                  <c:v>13.2</c:v>
                </c:pt>
                <c:pt idx="660">
                  <c:v>13.22</c:v>
                </c:pt>
                <c:pt idx="661">
                  <c:v>13.24</c:v>
                </c:pt>
                <c:pt idx="662">
                  <c:v>13.26</c:v>
                </c:pt>
                <c:pt idx="663">
                  <c:v>13.28</c:v>
                </c:pt>
                <c:pt idx="664">
                  <c:v>13.3</c:v>
                </c:pt>
                <c:pt idx="665">
                  <c:v>13.32</c:v>
                </c:pt>
                <c:pt idx="666">
                  <c:v>13.34</c:v>
                </c:pt>
                <c:pt idx="667">
                  <c:v>13.36</c:v>
                </c:pt>
                <c:pt idx="668">
                  <c:v>13.38</c:v>
                </c:pt>
                <c:pt idx="669">
                  <c:v>13.4</c:v>
                </c:pt>
                <c:pt idx="670">
                  <c:v>13.42</c:v>
                </c:pt>
                <c:pt idx="671">
                  <c:v>13.44</c:v>
                </c:pt>
                <c:pt idx="672">
                  <c:v>13.46</c:v>
                </c:pt>
                <c:pt idx="673">
                  <c:v>13.48</c:v>
                </c:pt>
                <c:pt idx="674">
                  <c:v>13.5</c:v>
                </c:pt>
                <c:pt idx="675">
                  <c:v>13.52</c:v>
                </c:pt>
                <c:pt idx="676">
                  <c:v>13.54</c:v>
                </c:pt>
                <c:pt idx="677">
                  <c:v>13.56</c:v>
                </c:pt>
                <c:pt idx="678">
                  <c:v>13.58</c:v>
                </c:pt>
                <c:pt idx="679">
                  <c:v>13.6</c:v>
                </c:pt>
                <c:pt idx="680">
                  <c:v>13.62</c:v>
                </c:pt>
                <c:pt idx="681">
                  <c:v>13.64</c:v>
                </c:pt>
                <c:pt idx="682">
                  <c:v>13.66</c:v>
                </c:pt>
                <c:pt idx="683">
                  <c:v>13.68</c:v>
                </c:pt>
                <c:pt idx="684">
                  <c:v>13.7</c:v>
                </c:pt>
                <c:pt idx="685">
                  <c:v>13.72</c:v>
                </c:pt>
                <c:pt idx="686">
                  <c:v>13.74</c:v>
                </c:pt>
                <c:pt idx="687">
                  <c:v>13.76</c:v>
                </c:pt>
                <c:pt idx="688">
                  <c:v>13.78</c:v>
                </c:pt>
                <c:pt idx="689">
                  <c:v>13.8</c:v>
                </c:pt>
                <c:pt idx="690">
                  <c:v>13.82</c:v>
                </c:pt>
                <c:pt idx="691">
                  <c:v>13.84</c:v>
                </c:pt>
                <c:pt idx="692">
                  <c:v>13.86</c:v>
                </c:pt>
                <c:pt idx="693">
                  <c:v>13.88</c:v>
                </c:pt>
                <c:pt idx="694">
                  <c:v>13.9</c:v>
                </c:pt>
                <c:pt idx="695">
                  <c:v>13.92</c:v>
                </c:pt>
                <c:pt idx="696">
                  <c:v>13.94</c:v>
                </c:pt>
                <c:pt idx="697">
                  <c:v>13.96</c:v>
                </c:pt>
                <c:pt idx="698">
                  <c:v>13.98</c:v>
                </c:pt>
                <c:pt idx="699">
                  <c:v>14</c:v>
                </c:pt>
                <c:pt idx="700">
                  <c:v>14.02</c:v>
                </c:pt>
                <c:pt idx="701">
                  <c:v>14.04</c:v>
                </c:pt>
                <c:pt idx="702">
                  <c:v>14.06</c:v>
                </c:pt>
                <c:pt idx="703">
                  <c:v>14.08</c:v>
                </c:pt>
                <c:pt idx="704">
                  <c:v>14.1</c:v>
                </c:pt>
                <c:pt idx="705">
                  <c:v>14.12</c:v>
                </c:pt>
                <c:pt idx="706">
                  <c:v>14.14</c:v>
                </c:pt>
                <c:pt idx="707">
                  <c:v>14.16</c:v>
                </c:pt>
                <c:pt idx="708">
                  <c:v>14.18</c:v>
                </c:pt>
                <c:pt idx="709">
                  <c:v>14.2</c:v>
                </c:pt>
                <c:pt idx="710">
                  <c:v>14.22</c:v>
                </c:pt>
                <c:pt idx="711">
                  <c:v>14.24</c:v>
                </c:pt>
                <c:pt idx="712">
                  <c:v>14.26</c:v>
                </c:pt>
                <c:pt idx="713">
                  <c:v>14.28</c:v>
                </c:pt>
                <c:pt idx="714">
                  <c:v>14.3</c:v>
                </c:pt>
                <c:pt idx="715">
                  <c:v>14.32</c:v>
                </c:pt>
                <c:pt idx="716">
                  <c:v>14.34</c:v>
                </c:pt>
                <c:pt idx="717">
                  <c:v>14.36</c:v>
                </c:pt>
                <c:pt idx="718">
                  <c:v>14.38</c:v>
                </c:pt>
                <c:pt idx="719">
                  <c:v>14.4</c:v>
                </c:pt>
                <c:pt idx="720">
                  <c:v>14.42</c:v>
                </c:pt>
                <c:pt idx="721">
                  <c:v>14.44</c:v>
                </c:pt>
                <c:pt idx="722">
                  <c:v>14.46</c:v>
                </c:pt>
                <c:pt idx="723">
                  <c:v>14.48</c:v>
                </c:pt>
                <c:pt idx="724">
                  <c:v>14.5</c:v>
                </c:pt>
                <c:pt idx="725">
                  <c:v>14.52</c:v>
                </c:pt>
                <c:pt idx="726">
                  <c:v>14.54</c:v>
                </c:pt>
                <c:pt idx="727">
                  <c:v>14.56</c:v>
                </c:pt>
                <c:pt idx="728">
                  <c:v>14.58</c:v>
                </c:pt>
                <c:pt idx="729">
                  <c:v>14.6</c:v>
                </c:pt>
                <c:pt idx="730">
                  <c:v>14.62</c:v>
                </c:pt>
                <c:pt idx="731">
                  <c:v>14.64</c:v>
                </c:pt>
                <c:pt idx="732">
                  <c:v>14.66</c:v>
                </c:pt>
                <c:pt idx="733">
                  <c:v>14.68</c:v>
                </c:pt>
                <c:pt idx="734">
                  <c:v>14.7</c:v>
                </c:pt>
                <c:pt idx="735">
                  <c:v>14.72</c:v>
                </c:pt>
                <c:pt idx="736">
                  <c:v>14.74</c:v>
                </c:pt>
                <c:pt idx="737">
                  <c:v>14.76</c:v>
                </c:pt>
                <c:pt idx="738">
                  <c:v>14.78</c:v>
                </c:pt>
                <c:pt idx="739">
                  <c:v>14.8</c:v>
                </c:pt>
                <c:pt idx="740">
                  <c:v>14.82</c:v>
                </c:pt>
                <c:pt idx="741">
                  <c:v>14.84</c:v>
                </c:pt>
                <c:pt idx="742">
                  <c:v>14.86</c:v>
                </c:pt>
                <c:pt idx="743">
                  <c:v>14.88</c:v>
                </c:pt>
                <c:pt idx="744">
                  <c:v>14.9</c:v>
                </c:pt>
                <c:pt idx="745">
                  <c:v>14.92</c:v>
                </c:pt>
                <c:pt idx="746">
                  <c:v>14.94</c:v>
                </c:pt>
                <c:pt idx="747">
                  <c:v>14.96</c:v>
                </c:pt>
                <c:pt idx="748">
                  <c:v>14.98</c:v>
                </c:pt>
                <c:pt idx="749">
                  <c:v>15</c:v>
                </c:pt>
                <c:pt idx="750">
                  <c:v>15.02</c:v>
                </c:pt>
                <c:pt idx="751">
                  <c:v>15.04</c:v>
                </c:pt>
                <c:pt idx="752">
                  <c:v>15.06</c:v>
                </c:pt>
                <c:pt idx="753">
                  <c:v>15.08</c:v>
                </c:pt>
                <c:pt idx="754">
                  <c:v>15.1</c:v>
                </c:pt>
                <c:pt idx="755">
                  <c:v>15.12</c:v>
                </c:pt>
                <c:pt idx="756">
                  <c:v>15.14</c:v>
                </c:pt>
                <c:pt idx="757">
                  <c:v>15.16</c:v>
                </c:pt>
                <c:pt idx="758">
                  <c:v>15.18</c:v>
                </c:pt>
                <c:pt idx="759">
                  <c:v>15.2</c:v>
                </c:pt>
                <c:pt idx="760">
                  <c:v>15.22</c:v>
                </c:pt>
                <c:pt idx="761">
                  <c:v>15.24</c:v>
                </c:pt>
                <c:pt idx="762">
                  <c:v>15.26</c:v>
                </c:pt>
                <c:pt idx="763">
                  <c:v>15.28</c:v>
                </c:pt>
                <c:pt idx="764">
                  <c:v>15.3</c:v>
                </c:pt>
                <c:pt idx="765">
                  <c:v>15.32</c:v>
                </c:pt>
                <c:pt idx="766">
                  <c:v>15.34</c:v>
                </c:pt>
                <c:pt idx="767">
                  <c:v>15.36</c:v>
                </c:pt>
                <c:pt idx="768">
                  <c:v>15.38</c:v>
                </c:pt>
                <c:pt idx="769">
                  <c:v>15.4</c:v>
                </c:pt>
                <c:pt idx="770">
                  <c:v>15.42</c:v>
                </c:pt>
                <c:pt idx="771">
                  <c:v>15.44</c:v>
                </c:pt>
                <c:pt idx="772">
                  <c:v>15.46</c:v>
                </c:pt>
                <c:pt idx="773">
                  <c:v>15.48</c:v>
                </c:pt>
                <c:pt idx="774">
                  <c:v>15.5</c:v>
                </c:pt>
                <c:pt idx="775">
                  <c:v>15.52</c:v>
                </c:pt>
                <c:pt idx="776">
                  <c:v>15.54</c:v>
                </c:pt>
                <c:pt idx="777">
                  <c:v>15.56</c:v>
                </c:pt>
                <c:pt idx="778">
                  <c:v>15.58</c:v>
                </c:pt>
                <c:pt idx="779">
                  <c:v>15.6</c:v>
                </c:pt>
                <c:pt idx="780">
                  <c:v>15.62</c:v>
                </c:pt>
                <c:pt idx="781">
                  <c:v>15.64</c:v>
                </c:pt>
                <c:pt idx="782">
                  <c:v>15.66</c:v>
                </c:pt>
                <c:pt idx="783">
                  <c:v>15.68</c:v>
                </c:pt>
                <c:pt idx="784">
                  <c:v>15.7</c:v>
                </c:pt>
                <c:pt idx="785">
                  <c:v>15.72</c:v>
                </c:pt>
                <c:pt idx="786">
                  <c:v>15.74</c:v>
                </c:pt>
                <c:pt idx="787">
                  <c:v>15.76</c:v>
                </c:pt>
                <c:pt idx="788">
                  <c:v>15.78</c:v>
                </c:pt>
                <c:pt idx="789">
                  <c:v>15.8</c:v>
                </c:pt>
                <c:pt idx="790">
                  <c:v>15.82</c:v>
                </c:pt>
                <c:pt idx="791">
                  <c:v>15.84</c:v>
                </c:pt>
                <c:pt idx="792">
                  <c:v>15.86</c:v>
                </c:pt>
                <c:pt idx="793">
                  <c:v>15.88</c:v>
                </c:pt>
                <c:pt idx="794">
                  <c:v>15.9</c:v>
                </c:pt>
                <c:pt idx="795">
                  <c:v>15.92</c:v>
                </c:pt>
                <c:pt idx="796">
                  <c:v>15.94</c:v>
                </c:pt>
                <c:pt idx="797">
                  <c:v>15.96</c:v>
                </c:pt>
                <c:pt idx="798">
                  <c:v>15.98</c:v>
                </c:pt>
                <c:pt idx="799">
                  <c:v>16</c:v>
                </c:pt>
                <c:pt idx="800">
                  <c:v>16.02</c:v>
                </c:pt>
                <c:pt idx="801">
                  <c:v>16.04</c:v>
                </c:pt>
                <c:pt idx="802">
                  <c:v>16.059999999999999</c:v>
                </c:pt>
                <c:pt idx="803">
                  <c:v>16.079999999999998</c:v>
                </c:pt>
                <c:pt idx="804">
                  <c:v>16.100000000000001</c:v>
                </c:pt>
                <c:pt idx="805">
                  <c:v>16.12</c:v>
                </c:pt>
                <c:pt idx="806">
                  <c:v>16.14</c:v>
                </c:pt>
                <c:pt idx="807">
                  <c:v>16.16</c:v>
                </c:pt>
                <c:pt idx="808">
                  <c:v>16.18</c:v>
                </c:pt>
                <c:pt idx="809">
                  <c:v>16.2</c:v>
                </c:pt>
                <c:pt idx="810">
                  <c:v>16.22</c:v>
                </c:pt>
                <c:pt idx="811">
                  <c:v>16.239999999999998</c:v>
                </c:pt>
                <c:pt idx="812">
                  <c:v>16.260000000000002</c:v>
                </c:pt>
                <c:pt idx="813">
                  <c:v>16.28</c:v>
                </c:pt>
                <c:pt idx="814">
                  <c:v>16.3</c:v>
                </c:pt>
                <c:pt idx="815">
                  <c:v>16.32</c:v>
                </c:pt>
                <c:pt idx="816">
                  <c:v>16.34</c:v>
                </c:pt>
                <c:pt idx="817">
                  <c:v>16.36</c:v>
                </c:pt>
                <c:pt idx="818">
                  <c:v>16.38</c:v>
                </c:pt>
                <c:pt idx="819">
                  <c:v>16.399999999999999</c:v>
                </c:pt>
                <c:pt idx="820">
                  <c:v>16.420000000000002</c:v>
                </c:pt>
                <c:pt idx="821">
                  <c:v>16.440000000000001</c:v>
                </c:pt>
                <c:pt idx="822">
                  <c:v>16.46</c:v>
                </c:pt>
                <c:pt idx="823">
                  <c:v>16.48</c:v>
                </c:pt>
                <c:pt idx="824">
                  <c:v>16.5</c:v>
                </c:pt>
                <c:pt idx="825">
                  <c:v>16.52</c:v>
                </c:pt>
                <c:pt idx="826">
                  <c:v>16.54</c:v>
                </c:pt>
                <c:pt idx="827">
                  <c:v>16.559999999999999</c:v>
                </c:pt>
                <c:pt idx="828">
                  <c:v>16.579999999999998</c:v>
                </c:pt>
                <c:pt idx="829">
                  <c:v>16.600000000000001</c:v>
                </c:pt>
                <c:pt idx="830">
                  <c:v>16.62</c:v>
                </c:pt>
                <c:pt idx="831">
                  <c:v>16.64</c:v>
                </c:pt>
                <c:pt idx="832">
                  <c:v>16.66</c:v>
                </c:pt>
                <c:pt idx="833">
                  <c:v>16.68</c:v>
                </c:pt>
                <c:pt idx="834">
                  <c:v>16.7</c:v>
                </c:pt>
                <c:pt idx="835">
                  <c:v>16.72</c:v>
                </c:pt>
                <c:pt idx="836">
                  <c:v>16.739999999999998</c:v>
                </c:pt>
                <c:pt idx="837">
                  <c:v>16.760000000000002</c:v>
                </c:pt>
                <c:pt idx="838">
                  <c:v>16.78</c:v>
                </c:pt>
                <c:pt idx="839">
                  <c:v>16.8</c:v>
                </c:pt>
                <c:pt idx="840">
                  <c:v>16.82</c:v>
                </c:pt>
                <c:pt idx="841">
                  <c:v>16.84</c:v>
                </c:pt>
                <c:pt idx="842">
                  <c:v>16.86</c:v>
                </c:pt>
                <c:pt idx="843">
                  <c:v>16.88</c:v>
                </c:pt>
                <c:pt idx="844">
                  <c:v>16.899999999999999</c:v>
                </c:pt>
                <c:pt idx="845">
                  <c:v>16.920000000000002</c:v>
                </c:pt>
                <c:pt idx="846">
                  <c:v>16.940000000000001</c:v>
                </c:pt>
                <c:pt idx="847">
                  <c:v>16.96</c:v>
                </c:pt>
                <c:pt idx="848">
                  <c:v>16.98</c:v>
                </c:pt>
                <c:pt idx="849">
                  <c:v>17</c:v>
                </c:pt>
                <c:pt idx="850">
                  <c:v>17.02</c:v>
                </c:pt>
                <c:pt idx="851">
                  <c:v>17.04</c:v>
                </c:pt>
                <c:pt idx="852">
                  <c:v>17.059999999999999</c:v>
                </c:pt>
                <c:pt idx="853">
                  <c:v>17.079999999999998</c:v>
                </c:pt>
                <c:pt idx="854">
                  <c:v>17.100000000000001</c:v>
                </c:pt>
                <c:pt idx="855">
                  <c:v>17.12</c:v>
                </c:pt>
                <c:pt idx="856">
                  <c:v>17.14</c:v>
                </c:pt>
                <c:pt idx="857">
                  <c:v>17.16</c:v>
                </c:pt>
                <c:pt idx="858">
                  <c:v>17.18</c:v>
                </c:pt>
                <c:pt idx="859">
                  <c:v>17.2</c:v>
                </c:pt>
                <c:pt idx="860">
                  <c:v>17.22</c:v>
                </c:pt>
                <c:pt idx="861">
                  <c:v>17.239999999999998</c:v>
                </c:pt>
                <c:pt idx="862">
                  <c:v>17.260000000000002</c:v>
                </c:pt>
                <c:pt idx="863">
                  <c:v>17.28</c:v>
                </c:pt>
                <c:pt idx="864">
                  <c:v>17.3</c:v>
                </c:pt>
                <c:pt idx="865">
                  <c:v>17.32</c:v>
                </c:pt>
                <c:pt idx="866">
                  <c:v>17.34</c:v>
                </c:pt>
                <c:pt idx="867">
                  <c:v>17.36</c:v>
                </c:pt>
                <c:pt idx="868">
                  <c:v>17.38</c:v>
                </c:pt>
                <c:pt idx="869">
                  <c:v>17.399999999999999</c:v>
                </c:pt>
                <c:pt idx="870">
                  <c:v>17.420000000000002</c:v>
                </c:pt>
                <c:pt idx="871">
                  <c:v>17.440000000000001</c:v>
                </c:pt>
                <c:pt idx="872">
                  <c:v>17.46</c:v>
                </c:pt>
                <c:pt idx="873">
                  <c:v>17.48</c:v>
                </c:pt>
                <c:pt idx="874">
                  <c:v>17.5</c:v>
                </c:pt>
                <c:pt idx="875">
                  <c:v>17.52</c:v>
                </c:pt>
                <c:pt idx="876">
                  <c:v>17.54</c:v>
                </c:pt>
                <c:pt idx="877">
                  <c:v>17.559999999999999</c:v>
                </c:pt>
                <c:pt idx="878">
                  <c:v>17.579999999999998</c:v>
                </c:pt>
                <c:pt idx="879">
                  <c:v>17.600000000000001</c:v>
                </c:pt>
                <c:pt idx="880">
                  <c:v>17.62</c:v>
                </c:pt>
                <c:pt idx="881">
                  <c:v>17.64</c:v>
                </c:pt>
                <c:pt idx="882">
                  <c:v>17.66</c:v>
                </c:pt>
                <c:pt idx="883">
                  <c:v>17.68</c:v>
                </c:pt>
                <c:pt idx="884">
                  <c:v>17.7</c:v>
                </c:pt>
                <c:pt idx="885">
                  <c:v>17.72</c:v>
                </c:pt>
                <c:pt idx="886">
                  <c:v>17.739999999999998</c:v>
                </c:pt>
                <c:pt idx="887">
                  <c:v>17.760000000000002</c:v>
                </c:pt>
                <c:pt idx="888">
                  <c:v>17.78</c:v>
                </c:pt>
                <c:pt idx="889">
                  <c:v>17.8</c:v>
                </c:pt>
                <c:pt idx="890">
                  <c:v>17.82</c:v>
                </c:pt>
                <c:pt idx="891">
                  <c:v>17.84</c:v>
                </c:pt>
                <c:pt idx="892">
                  <c:v>17.86</c:v>
                </c:pt>
                <c:pt idx="893">
                  <c:v>17.88</c:v>
                </c:pt>
                <c:pt idx="894">
                  <c:v>17.899999999999999</c:v>
                </c:pt>
                <c:pt idx="895">
                  <c:v>17.920000000000002</c:v>
                </c:pt>
                <c:pt idx="896">
                  <c:v>17.940000000000001</c:v>
                </c:pt>
                <c:pt idx="897">
                  <c:v>17.96</c:v>
                </c:pt>
                <c:pt idx="898">
                  <c:v>17.98</c:v>
                </c:pt>
                <c:pt idx="899">
                  <c:v>18</c:v>
                </c:pt>
                <c:pt idx="900">
                  <c:v>18.02</c:v>
                </c:pt>
                <c:pt idx="901">
                  <c:v>18.04</c:v>
                </c:pt>
                <c:pt idx="902">
                  <c:v>18.059999999999999</c:v>
                </c:pt>
                <c:pt idx="903">
                  <c:v>18.079999999999998</c:v>
                </c:pt>
                <c:pt idx="904">
                  <c:v>18.100000000000001</c:v>
                </c:pt>
                <c:pt idx="905">
                  <c:v>18.12</c:v>
                </c:pt>
                <c:pt idx="906">
                  <c:v>18.14</c:v>
                </c:pt>
                <c:pt idx="907">
                  <c:v>18.16</c:v>
                </c:pt>
                <c:pt idx="908">
                  <c:v>18.18</c:v>
                </c:pt>
                <c:pt idx="909">
                  <c:v>18.2</c:v>
                </c:pt>
                <c:pt idx="910">
                  <c:v>18.22</c:v>
                </c:pt>
                <c:pt idx="911">
                  <c:v>18.239999999999998</c:v>
                </c:pt>
                <c:pt idx="912">
                  <c:v>18.260000000000002</c:v>
                </c:pt>
                <c:pt idx="913">
                  <c:v>18.28</c:v>
                </c:pt>
                <c:pt idx="914">
                  <c:v>18.3</c:v>
                </c:pt>
                <c:pt idx="915">
                  <c:v>18.32</c:v>
                </c:pt>
                <c:pt idx="916">
                  <c:v>18.34</c:v>
                </c:pt>
                <c:pt idx="917">
                  <c:v>18.36</c:v>
                </c:pt>
                <c:pt idx="918">
                  <c:v>18.38</c:v>
                </c:pt>
                <c:pt idx="919">
                  <c:v>18.399999999999999</c:v>
                </c:pt>
                <c:pt idx="920">
                  <c:v>18.420000000000002</c:v>
                </c:pt>
                <c:pt idx="921">
                  <c:v>18.440000000000001</c:v>
                </c:pt>
                <c:pt idx="922">
                  <c:v>18.46</c:v>
                </c:pt>
                <c:pt idx="923">
                  <c:v>18.48</c:v>
                </c:pt>
                <c:pt idx="924">
                  <c:v>18.5</c:v>
                </c:pt>
                <c:pt idx="925">
                  <c:v>18.52</c:v>
                </c:pt>
                <c:pt idx="926">
                  <c:v>18.54</c:v>
                </c:pt>
                <c:pt idx="927">
                  <c:v>18.559999999999999</c:v>
                </c:pt>
                <c:pt idx="928">
                  <c:v>18.579999999999998</c:v>
                </c:pt>
                <c:pt idx="929">
                  <c:v>18.600000000000001</c:v>
                </c:pt>
                <c:pt idx="930">
                  <c:v>18.62</c:v>
                </c:pt>
                <c:pt idx="931">
                  <c:v>18.64</c:v>
                </c:pt>
                <c:pt idx="932">
                  <c:v>18.66</c:v>
                </c:pt>
                <c:pt idx="933">
                  <c:v>18.68</c:v>
                </c:pt>
                <c:pt idx="934">
                  <c:v>18.7</c:v>
                </c:pt>
                <c:pt idx="935">
                  <c:v>18.72</c:v>
                </c:pt>
                <c:pt idx="936">
                  <c:v>18.739999999999998</c:v>
                </c:pt>
                <c:pt idx="937">
                  <c:v>18.760000000000002</c:v>
                </c:pt>
                <c:pt idx="938">
                  <c:v>18.78</c:v>
                </c:pt>
                <c:pt idx="939">
                  <c:v>18.8</c:v>
                </c:pt>
                <c:pt idx="940">
                  <c:v>18.82</c:v>
                </c:pt>
                <c:pt idx="941">
                  <c:v>18.84</c:v>
                </c:pt>
                <c:pt idx="942">
                  <c:v>18.86</c:v>
                </c:pt>
                <c:pt idx="943">
                  <c:v>18.88</c:v>
                </c:pt>
                <c:pt idx="944">
                  <c:v>18.899999999999999</c:v>
                </c:pt>
                <c:pt idx="945">
                  <c:v>18.920000000000002</c:v>
                </c:pt>
                <c:pt idx="946">
                  <c:v>18.940000000000001</c:v>
                </c:pt>
                <c:pt idx="947">
                  <c:v>18.96</c:v>
                </c:pt>
                <c:pt idx="948">
                  <c:v>18.98</c:v>
                </c:pt>
                <c:pt idx="949">
                  <c:v>19</c:v>
                </c:pt>
                <c:pt idx="950">
                  <c:v>19.02</c:v>
                </c:pt>
                <c:pt idx="951">
                  <c:v>19.04</c:v>
                </c:pt>
                <c:pt idx="952">
                  <c:v>19.059999999999999</c:v>
                </c:pt>
                <c:pt idx="953">
                  <c:v>19.079999999999998</c:v>
                </c:pt>
                <c:pt idx="954">
                  <c:v>19.100000000000001</c:v>
                </c:pt>
                <c:pt idx="955">
                  <c:v>19.12</c:v>
                </c:pt>
                <c:pt idx="956">
                  <c:v>19.14</c:v>
                </c:pt>
                <c:pt idx="957">
                  <c:v>19.16</c:v>
                </c:pt>
                <c:pt idx="958">
                  <c:v>19.18</c:v>
                </c:pt>
                <c:pt idx="959">
                  <c:v>19.2</c:v>
                </c:pt>
                <c:pt idx="960">
                  <c:v>19.22</c:v>
                </c:pt>
                <c:pt idx="961">
                  <c:v>19.239999999999998</c:v>
                </c:pt>
                <c:pt idx="962">
                  <c:v>19.260000000000002</c:v>
                </c:pt>
                <c:pt idx="963">
                  <c:v>19.28</c:v>
                </c:pt>
                <c:pt idx="964">
                  <c:v>19.3</c:v>
                </c:pt>
                <c:pt idx="965">
                  <c:v>19.32</c:v>
                </c:pt>
                <c:pt idx="966">
                  <c:v>19.34</c:v>
                </c:pt>
                <c:pt idx="967">
                  <c:v>19.36</c:v>
                </c:pt>
                <c:pt idx="968">
                  <c:v>19.38</c:v>
                </c:pt>
                <c:pt idx="969">
                  <c:v>19.399999999999999</c:v>
                </c:pt>
                <c:pt idx="970">
                  <c:v>19.420000000000002</c:v>
                </c:pt>
                <c:pt idx="971">
                  <c:v>19.440000000000001</c:v>
                </c:pt>
                <c:pt idx="972">
                  <c:v>19.46</c:v>
                </c:pt>
                <c:pt idx="973">
                  <c:v>19.48</c:v>
                </c:pt>
                <c:pt idx="974">
                  <c:v>19.5</c:v>
                </c:pt>
                <c:pt idx="975">
                  <c:v>19.52</c:v>
                </c:pt>
                <c:pt idx="976">
                  <c:v>19.54</c:v>
                </c:pt>
                <c:pt idx="977">
                  <c:v>19.559999999999999</c:v>
                </c:pt>
                <c:pt idx="978">
                  <c:v>19.579999999999998</c:v>
                </c:pt>
                <c:pt idx="979">
                  <c:v>19.600000000000001</c:v>
                </c:pt>
                <c:pt idx="980">
                  <c:v>19.62</c:v>
                </c:pt>
                <c:pt idx="981">
                  <c:v>19.64</c:v>
                </c:pt>
                <c:pt idx="982">
                  <c:v>19.66</c:v>
                </c:pt>
                <c:pt idx="983">
                  <c:v>19.68</c:v>
                </c:pt>
                <c:pt idx="984">
                  <c:v>19.7</c:v>
                </c:pt>
                <c:pt idx="985">
                  <c:v>19.72</c:v>
                </c:pt>
                <c:pt idx="986">
                  <c:v>19.739999999999998</c:v>
                </c:pt>
                <c:pt idx="987">
                  <c:v>19.760000000000002</c:v>
                </c:pt>
                <c:pt idx="988">
                  <c:v>19.78</c:v>
                </c:pt>
                <c:pt idx="989">
                  <c:v>19.8</c:v>
                </c:pt>
                <c:pt idx="990">
                  <c:v>19.82</c:v>
                </c:pt>
                <c:pt idx="991">
                  <c:v>19.84</c:v>
                </c:pt>
                <c:pt idx="992">
                  <c:v>19.86</c:v>
                </c:pt>
                <c:pt idx="993">
                  <c:v>19.88</c:v>
                </c:pt>
                <c:pt idx="994">
                  <c:v>19.899999999999999</c:v>
                </c:pt>
                <c:pt idx="995">
                  <c:v>19.920000000000002</c:v>
                </c:pt>
                <c:pt idx="996">
                  <c:v>19.940000000000001</c:v>
                </c:pt>
                <c:pt idx="997">
                  <c:v>19.96</c:v>
                </c:pt>
                <c:pt idx="998">
                  <c:v>19.98</c:v>
                </c:pt>
                <c:pt idx="999">
                  <c:v>20</c:v>
                </c:pt>
              </c:numCache>
            </c:numRef>
          </c:xVal>
          <c:yVal>
            <c:numRef>
              <c:f>'Homogeneous seminar'!$L$2:$L$1001</c:f>
              <c:numCache>
                <c:formatCode>0.00</c:formatCode>
                <c:ptCount val="1000"/>
                <c:pt idx="0">
                  <c:v>3.1407380000000002E-13</c:v>
                </c:pt>
                <c:pt idx="1">
                  <c:v>-5.3813299999999998E-11</c:v>
                </c:pt>
                <c:pt idx="2">
                  <c:v>-1.206571E-9</c:v>
                </c:pt>
                <c:pt idx="3">
                  <c:v>-1.311061E-8</c:v>
                </c:pt>
                <c:pt idx="4">
                  <c:v>-9.5384840000000005E-8</c:v>
                </c:pt>
                <c:pt idx="5">
                  <c:v>-5.3061940000000002E-7</c:v>
                </c:pt>
                <c:pt idx="6">
                  <c:v>-2.4182669999999999E-6</c:v>
                </c:pt>
                <c:pt idx="7">
                  <c:v>-9.3806040000000006E-6</c:v>
                </c:pt>
                <c:pt idx="8">
                  <c:v>-3.1624169999999999E-5</c:v>
                </c:pt>
                <c:pt idx="9">
                  <c:v>-9.3492390000000006E-5</c:v>
                </c:pt>
                <c:pt idx="10">
                  <c:v>-2.423692E-4</c:v>
                </c:pt>
                <c:pt idx="11">
                  <c:v>-5.4798819999999997E-4</c:v>
                </c:pt>
                <c:pt idx="12">
                  <c:v>-1.0742519999999999E-3</c:v>
                </c:pt>
                <c:pt idx="13">
                  <c:v>-1.822707E-3</c:v>
                </c:pt>
                <c:pt idx="14">
                  <c:v>-2.6921979999999998E-3</c:v>
                </c:pt>
                <c:pt idx="15">
                  <c:v>-3.5143510000000002E-3</c:v>
                </c:pt>
                <c:pt idx="16">
                  <c:v>-4.1431979999999998E-3</c:v>
                </c:pt>
                <c:pt idx="17">
                  <c:v>-4.4626639999999999E-3</c:v>
                </c:pt>
                <c:pt idx="18">
                  <c:v>-4.1906110000000003E-3</c:v>
                </c:pt>
                <c:pt idx="19">
                  <c:v>-2.5388580000000002E-3</c:v>
                </c:pt>
                <c:pt idx="20">
                  <c:v>2.0144239999999999E-3</c:v>
                </c:pt>
                <c:pt idx="21">
                  <c:v>1.1506499999999999E-2</c:v>
                </c:pt>
                <c:pt idx="22">
                  <c:v>2.75683E-2</c:v>
                </c:pt>
                <c:pt idx="23">
                  <c:v>4.981141E-2</c:v>
                </c:pt>
                <c:pt idx="24">
                  <c:v>7.4091560000000001E-2</c:v>
                </c:pt>
                <c:pt idx="25">
                  <c:v>9.2007519999999995E-2</c:v>
                </c:pt>
                <c:pt idx="26">
                  <c:v>9.3381829999999999E-2</c:v>
                </c:pt>
                <c:pt idx="27">
                  <c:v>7.2078199999999995E-2</c:v>
                </c:pt>
                <c:pt idx="28">
                  <c:v>3.2160679999999997E-2</c:v>
                </c:pt>
                <c:pt idx="29">
                  <c:v>-1.0916449999999999E-2</c:v>
                </c:pt>
                <c:pt idx="30">
                  <c:v>-3.740247E-2</c:v>
                </c:pt>
                <c:pt idx="31">
                  <c:v>-3.5775719999999997E-2</c:v>
                </c:pt>
                <c:pt idx="32">
                  <c:v>-1.08694E-2</c:v>
                </c:pt>
                <c:pt idx="33">
                  <c:v>2.1765300000000001E-2</c:v>
                </c:pt>
                <c:pt idx="34">
                  <c:v>5.0880509999999997E-2</c:v>
                </c:pt>
                <c:pt idx="35">
                  <c:v>7.9483810000000002E-2</c:v>
                </c:pt>
                <c:pt idx="36">
                  <c:v>0.1138407</c:v>
                </c:pt>
                <c:pt idx="37">
                  <c:v>0.12914890000000001</c:v>
                </c:pt>
                <c:pt idx="38">
                  <c:v>0.12060029999999999</c:v>
                </c:pt>
                <c:pt idx="39">
                  <c:v>0.1332439</c:v>
                </c:pt>
                <c:pt idx="40">
                  <c:v>0.18679580000000001</c:v>
                </c:pt>
                <c:pt idx="41">
                  <c:v>0.28847889999999998</c:v>
                </c:pt>
                <c:pt idx="42">
                  <c:v>0.37511060000000002</c:v>
                </c:pt>
                <c:pt idx="43">
                  <c:v>0.43956909999999999</c:v>
                </c:pt>
                <c:pt idx="44">
                  <c:v>0.47991440000000002</c:v>
                </c:pt>
                <c:pt idx="45">
                  <c:v>0.56468669999999999</c:v>
                </c:pt>
                <c:pt idx="46">
                  <c:v>0.66207199999999999</c:v>
                </c:pt>
                <c:pt idx="47">
                  <c:v>0.71255449999999998</c:v>
                </c:pt>
                <c:pt idx="48">
                  <c:v>0.740398</c:v>
                </c:pt>
                <c:pt idx="49">
                  <c:v>0.75740099999999999</c:v>
                </c:pt>
                <c:pt idx="50">
                  <c:v>0.81573830000000003</c:v>
                </c:pt>
                <c:pt idx="51">
                  <c:v>0.96458379999999999</c:v>
                </c:pt>
                <c:pt idx="52">
                  <c:v>1.011692</c:v>
                </c:pt>
                <c:pt idx="53">
                  <c:v>0.16944139999999999</c:v>
                </c:pt>
                <c:pt idx="54">
                  <c:v>-2.0226690000000001</c:v>
                </c:pt>
                <c:pt idx="55">
                  <c:v>-2.2529880000000002</c:v>
                </c:pt>
                <c:pt idx="56">
                  <c:v>-1.888663</c:v>
                </c:pt>
                <c:pt idx="57">
                  <c:v>-1.3295539999999999</c:v>
                </c:pt>
                <c:pt idx="58">
                  <c:v>-0.63669759999999997</c:v>
                </c:pt>
                <c:pt idx="59">
                  <c:v>-0.34423300000000001</c:v>
                </c:pt>
                <c:pt idx="60">
                  <c:v>-0.40744049999999998</c:v>
                </c:pt>
                <c:pt idx="61">
                  <c:v>-0.78213639999999995</c:v>
                </c:pt>
                <c:pt idx="62">
                  <c:v>-1.2337050000000001</c:v>
                </c:pt>
                <c:pt idx="63">
                  <c:v>-1.45618</c:v>
                </c:pt>
                <c:pt idx="64">
                  <c:v>-1.1997530000000001</c:v>
                </c:pt>
                <c:pt idx="65">
                  <c:v>-0.56809810000000005</c:v>
                </c:pt>
                <c:pt idx="66">
                  <c:v>-0.39782450000000003</c:v>
                </c:pt>
                <c:pt idx="67">
                  <c:v>-0.53868910000000003</c:v>
                </c:pt>
                <c:pt idx="68">
                  <c:v>-0.61146659999999997</c:v>
                </c:pt>
                <c:pt idx="69">
                  <c:v>-0.47767769999999998</c:v>
                </c:pt>
                <c:pt idx="70">
                  <c:v>-0.2015131</c:v>
                </c:pt>
                <c:pt idx="71">
                  <c:v>-6.1688439999999997E-2</c:v>
                </c:pt>
                <c:pt idx="72">
                  <c:v>-0.22181049999999999</c:v>
                </c:pt>
                <c:pt idx="73">
                  <c:v>-0.55491489999999999</c:v>
                </c:pt>
                <c:pt idx="74">
                  <c:v>-0.78069339999999998</c:v>
                </c:pt>
                <c:pt idx="75">
                  <c:v>-0.89884280000000005</c:v>
                </c:pt>
                <c:pt idx="76">
                  <c:v>-1.06542</c:v>
                </c:pt>
                <c:pt idx="77">
                  <c:v>-1.0540769999999999</c:v>
                </c:pt>
                <c:pt idx="78">
                  <c:v>-0.1062394</c:v>
                </c:pt>
                <c:pt idx="79">
                  <c:v>1.8099080000000001</c:v>
                </c:pt>
                <c:pt idx="80">
                  <c:v>2.87113</c:v>
                </c:pt>
                <c:pt idx="81">
                  <c:v>2.9875699999999998</c:v>
                </c:pt>
                <c:pt idx="82">
                  <c:v>2.5027339999999998</c:v>
                </c:pt>
                <c:pt idx="83">
                  <c:v>2.3031709999999999</c:v>
                </c:pt>
                <c:pt idx="84">
                  <c:v>1.26546</c:v>
                </c:pt>
                <c:pt idx="85">
                  <c:v>0.86539909999999998</c:v>
                </c:pt>
                <c:pt idx="86">
                  <c:v>0.99064280000000005</c:v>
                </c:pt>
                <c:pt idx="87">
                  <c:v>1.280591</c:v>
                </c:pt>
                <c:pt idx="88">
                  <c:v>1.553553</c:v>
                </c:pt>
                <c:pt idx="89">
                  <c:v>1.6089</c:v>
                </c:pt>
                <c:pt idx="90">
                  <c:v>1.5050300000000001</c:v>
                </c:pt>
                <c:pt idx="91">
                  <c:v>1.27193</c:v>
                </c:pt>
                <c:pt idx="92">
                  <c:v>1.122323</c:v>
                </c:pt>
                <c:pt idx="93">
                  <c:v>1.0592569999999999</c:v>
                </c:pt>
                <c:pt idx="94">
                  <c:v>1.059132</c:v>
                </c:pt>
                <c:pt idx="95">
                  <c:v>0.99408010000000002</c:v>
                </c:pt>
                <c:pt idx="96">
                  <c:v>0.78506569999999998</c:v>
                </c:pt>
                <c:pt idx="97">
                  <c:v>0.5047239</c:v>
                </c:pt>
                <c:pt idx="98">
                  <c:v>0.24486859999999999</c:v>
                </c:pt>
                <c:pt idx="99">
                  <c:v>9.9177890000000005E-2</c:v>
                </c:pt>
                <c:pt idx="100">
                  <c:v>5.9079569999999998E-2</c:v>
                </c:pt>
                <c:pt idx="101">
                  <c:v>4.9891810000000002E-2</c:v>
                </c:pt>
                <c:pt idx="102">
                  <c:v>-0.1123029</c:v>
                </c:pt>
                <c:pt idx="103">
                  <c:v>-0.83274789999999999</c:v>
                </c:pt>
                <c:pt idx="104">
                  <c:v>-2.1513659999999999</c:v>
                </c:pt>
                <c:pt idx="105">
                  <c:v>-2.9421819999999999</c:v>
                </c:pt>
                <c:pt idx="106">
                  <c:v>-3.274286</c:v>
                </c:pt>
                <c:pt idx="107">
                  <c:v>-3.074093</c:v>
                </c:pt>
                <c:pt idx="108">
                  <c:v>-2.592292</c:v>
                </c:pt>
                <c:pt idx="109">
                  <c:v>-2.1572079999999998</c:v>
                </c:pt>
                <c:pt idx="110">
                  <c:v>-1.871521</c:v>
                </c:pt>
                <c:pt idx="111">
                  <c:v>-1.7948789999999999</c:v>
                </c:pt>
                <c:pt idx="112">
                  <c:v>-1.6434470000000001</c:v>
                </c:pt>
                <c:pt idx="113">
                  <c:v>-1.617197</c:v>
                </c:pt>
                <c:pt idx="114">
                  <c:v>-1.72759</c:v>
                </c:pt>
                <c:pt idx="115">
                  <c:v>-1.7405269999999999</c:v>
                </c:pt>
                <c:pt idx="116">
                  <c:v>-1.5202310000000001</c:v>
                </c:pt>
                <c:pt idx="117">
                  <c:v>-1.2543310000000001</c:v>
                </c:pt>
                <c:pt idx="118">
                  <c:v>-1.103718</c:v>
                </c:pt>
                <c:pt idx="119">
                  <c:v>-1.0534809999999999</c:v>
                </c:pt>
                <c:pt idx="120">
                  <c:v>-1.1654370000000001</c:v>
                </c:pt>
                <c:pt idx="121">
                  <c:v>-1.230969</c:v>
                </c:pt>
                <c:pt idx="122">
                  <c:v>-1.159654</c:v>
                </c:pt>
                <c:pt idx="123">
                  <c:v>-0.80267730000000004</c:v>
                </c:pt>
                <c:pt idx="124">
                  <c:v>-0.54965229999999998</c:v>
                </c:pt>
                <c:pt idx="125">
                  <c:v>-0.35471750000000002</c:v>
                </c:pt>
                <c:pt idx="126">
                  <c:v>-7.6473180000000002E-3</c:v>
                </c:pt>
                <c:pt idx="127">
                  <c:v>0.61558270000000004</c:v>
                </c:pt>
                <c:pt idx="128">
                  <c:v>1.6416759999999999</c:v>
                </c:pt>
                <c:pt idx="129">
                  <c:v>2.6188069999999999</c:v>
                </c:pt>
                <c:pt idx="130">
                  <c:v>2.8568959999999999</c:v>
                </c:pt>
                <c:pt idx="131">
                  <c:v>3.2704080000000002</c:v>
                </c:pt>
                <c:pt idx="132">
                  <c:v>3.3157480000000001</c:v>
                </c:pt>
                <c:pt idx="133">
                  <c:v>3.122411</c:v>
                </c:pt>
                <c:pt idx="134">
                  <c:v>3.0012819999999998</c:v>
                </c:pt>
                <c:pt idx="135">
                  <c:v>2.8988719999999999</c:v>
                </c:pt>
                <c:pt idx="136">
                  <c:v>2.7162959999999998</c:v>
                </c:pt>
                <c:pt idx="137">
                  <c:v>2.0249579999999998</c:v>
                </c:pt>
                <c:pt idx="138">
                  <c:v>1.814398</c:v>
                </c:pt>
                <c:pt idx="139">
                  <c:v>1.9225650000000001</c:v>
                </c:pt>
                <c:pt idx="140">
                  <c:v>1.916784</c:v>
                </c:pt>
                <c:pt idx="141">
                  <c:v>2.0090479999999999</c:v>
                </c:pt>
                <c:pt idx="142">
                  <c:v>1.658784</c:v>
                </c:pt>
                <c:pt idx="143">
                  <c:v>1.085369</c:v>
                </c:pt>
                <c:pt idx="144">
                  <c:v>0.91232460000000004</c:v>
                </c:pt>
                <c:pt idx="145">
                  <c:v>1.107923</c:v>
                </c:pt>
                <c:pt idx="146">
                  <c:v>1.263855</c:v>
                </c:pt>
                <c:pt idx="147">
                  <c:v>1.295339</c:v>
                </c:pt>
                <c:pt idx="148">
                  <c:v>1.2432190000000001</c:v>
                </c:pt>
                <c:pt idx="149">
                  <c:v>1.169181</c:v>
                </c:pt>
                <c:pt idx="150">
                  <c:v>0.80811820000000001</c:v>
                </c:pt>
                <c:pt idx="151">
                  <c:v>0.3648788</c:v>
                </c:pt>
                <c:pt idx="152">
                  <c:v>-0.29858669999999998</c:v>
                </c:pt>
                <c:pt idx="153">
                  <c:v>-1.3616379999999999</c:v>
                </c:pt>
                <c:pt idx="154">
                  <c:v>-1.8928860000000001</c:v>
                </c:pt>
                <c:pt idx="155">
                  <c:v>-2.1083050000000001</c:v>
                </c:pt>
                <c:pt idx="156">
                  <c:v>-2.6499649999999999</c:v>
                </c:pt>
                <c:pt idx="157">
                  <c:v>-3.1167739999999999</c:v>
                </c:pt>
                <c:pt idx="158">
                  <c:v>-3.3822990000000002</c:v>
                </c:pt>
                <c:pt idx="159">
                  <c:v>-3.3420269999999999</c:v>
                </c:pt>
                <c:pt idx="160">
                  <c:v>-3.1780729999999999</c:v>
                </c:pt>
                <c:pt idx="161">
                  <c:v>-3.0261110000000002</c:v>
                </c:pt>
                <c:pt idx="162">
                  <c:v>-2.9179629999999999</c:v>
                </c:pt>
                <c:pt idx="163">
                  <c:v>-2.8132480000000002</c:v>
                </c:pt>
                <c:pt idx="164">
                  <c:v>-2.692564</c:v>
                </c:pt>
                <c:pt idx="165">
                  <c:v>-2.578827</c:v>
                </c:pt>
                <c:pt idx="166">
                  <c:v>-2.4667810000000001</c:v>
                </c:pt>
                <c:pt idx="167">
                  <c:v>-2.3547340000000001</c:v>
                </c:pt>
                <c:pt idx="168">
                  <c:v>-2.2691249999999998</c:v>
                </c:pt>
                <c:pt idx="169">
                  <c:v>-2.1984720000000002</c:v>
                </c:pt>
                <c:pt idx="170">
                  <c:v>-2.0653670000000002</c:v>
                </c:pt>
                <c:pt idx="171">
                  <c:v>-1.7284729999999999</c:v>
                </c:pt>
                <c:pt idx="172">
                  <c:v>-1.4622790000000001</c:v>
                </c:pt>
                <c:pt idx="173">
                  <c:v>-1.3771279999999999</c:v>
                </c:pt>
                <c:pt idx="174">
                  <c:v>-1.390058</c:v>
                </c:pt>
                <c:pt idx="175">
                  <c:v>-1.4998020000000001</c:v>
                </c:pt>
                <c:pt idx="176">
                  <c:v>-1.5532440000000001</c:v>
                </c:pt>
                <c:pt idx="177">
                  <c:v>-0.22513079999999999</c:v>
                </c:pt>
                <c:pt idx="178">
                  <c:v>2.0830639999999998</c:v>
                </c:pt>
                <c:pt idx="179">
                  <c:v>2.6166559999999999</c:v>
                </c:pt>
                <c:pt idx="180">
                  <c:v>2.3478210000000002</c:v>
                </c:pt>
                <c:pt idx="181">
                  <c:v>2.9633609999999999</c:v>
                </c:pt>
                <c:pt idx="182">
                  <c:v>2.9761150000000001</c:v>
                </c:pt>
                <c:pt idx="183">
                  <c:v>3.0254940000000001</c:v>
                </c:pt>
                <c:pt idx="184">
                  <c:v>2.8742070000000002</c:v>
                </c:pt>
                <c:pt idx="185">
                  <c:v>2.698413</c:v>
                </c:pt>
                <c:pt idx="186">
                  <c:v>2.5481319999999998</c:v>
                </c:pt>
                <c:pt idx="187">
                  <c:v>2.3074309999999998</c:v>
                </c:pt>
                <c:pt idx="188">
                  <c:v>2.0525150000000001</c:v>
                </c:pt>
                <c:pt idx="189">
                  <c:v>1.8437319999999999</c:v>
                </c:pt>
                <c:pt idx="190">
                  <c:v>1.8019050000000001</c:v>
                </c:pt>
                <c:pt idx="191">
                  <c:v>1.8181929999999999</c:v>
                </c:pt>
                <c:pt idx="192">
                  <c:v>1.904463</c:v>
                </c:pt>
                <c:pt idx="193">
                  <c:v>2.0077560000000001</c:v>
                </c:pt>
                <c:pt idx="194">
                  <c:v>2.0412750000000002</c:v>
                </c:pt>
                <c:pt idx="195">
                  <c:v>1.9925649999999999</c:v>
                </c:pt>
                <c:pt idx="196">
                  <c:v>1.876835</c:v>
                </c:pt>
                <c:pt idx="197">
                  <c:v>1.745177</c:v>
                </c:pt>
                <c:pt idx="198">
                  <c:v>1.5688709999999999</c:v>
                </c:pt>
                <c:pt idx="199">
                  <c:v>1.3739939999999999</c:v>
                </c:pt>
                <c:pt idx="200">
                  <c:v>1.289595</c:v>
                </c:pt>
                <c:pt idx="201">
                  <c:v>1.324999</c:v>
                </c:pt>
                <c:pt idx="202">
                  <c:v>1.664363</c:v>
                </c:pt>
                <c:pt idx="203">
                  <c:v>2.636034</c:v>
                </c:pt>
                <c:pt idx="204">
                  <c:v>2.971368</c:v>
                </c:pt>
                <c:pt idx="205">
                  <c:v>-2.6101030000000001</c:v>
                </c:pt>
                <c:pt idx="206">
                  <c:v>-5.135186</c:v>
                </c:pt>
                <c:pt idx="207">
                  <c:v>-3.5885440000000002</c:v>
                </c:pt>
                <c:pt idx="208">
                  <c:v>-3.0129800000000002</c:v>
                </c:pt>
                <c:pt idx="209">
                  <c:v>-2.823744</c:v>
                </c:pt>
                <c:pt idx="210">
                  <c:v>-2.9549650000000001</c:v>
                </c:pt>
                <c:pt idx="211">
                  <c:v>-2.2520280000000001</c:v>
                </c:pt>
                <c:pt idx="212">
                  <c:v>-1.04626</c:v>
                </c:pt>
                <c:pt idx="213">
                  <c:v>-1.239244</c:v>
                </c:pt>
                <c:pt idx="214">
                  <c:v>-1.7315</c:v>
                </c:pt>
                <c:pt idx="215">
                  <c:v>-1.8605499999999999</c:v>
                </c:pt>
                <c:pt idx="216">
                  <c:v>-1.832158</c:v>
                </c:pt>
                <c:pt idx="217">
                  <c:v>-1.5609919999999999</c:v>
                </c:pt>
                <c:pt idx="218">
                  <c:v>-1.080095</c:v>
                </c:pt>
                <c:pt idx="219">
                  <c:v>-0.87086439999999998</c:v>
                </c:pt>
                <c:pt idx="220">
                  <c:v>-0.82279440000000004</c:v>
                </c:pt>
                <c:pt idx="221">
                  <c:v>-0.75176220000000005</c:v>
                </c:pt>
                <c:pt idx="222">
                  <c:v>-0.79125029999999996</c:v>
                </c:pt>
                <c:pt idx="223">
                  <c:v>-0.88418110000000005</c:v>
                </c:pt>
                <c:pt idx="224">
                  <c:v>-1.044842</c:v>
                </c:pt>
                <c:pt idx="225">
                  <c:v>-1.1423540000000001</c:v>
                </c:pt>
                <c:pt idx="226">
                  <c:v>-1.2898400000000001</c:v>
                </c:pt>
                <c:pt idx="227">
                  <c:v>-1.5132289999999999</c:v>
                </c:pt>
                <c:pt idx="228">
                  <c:v>-1.882333</c:v>
                </c:pt>
                <c:pt idx="229">
                  <c:v>-2.6999970000000002</c:v>
                </c:pt>
                <c:pt idx="230">
                  <c:v>-3.048864</c:v>
                </c:pt>
                <c:pt idx="231">
                  <c:v>-1.1654610000000001</c:v>
                </c:pt>
                <c:pt idx="232">
                  <c:v>5.3795919999999997</c:v>
                </c:pt>
                <c:pt idx="233">
                  <c:v>3.098649</c:v>
                </c:pt>
                <c:pt idx="234">
                  <c:v>2.6384530000000002</c:v>
                </c:pt>
                <c:pt idx="235">
                  <c:v>2.6784129999999999</c:v>
                </c:pt>
                <c:pt idx="236">
                  <c:v>2.6998530000000001</c:v>
                </c:pt>
                <c:pt idx="237">
                  <c:v>2.6269010000000002</c:v>
                </c:pt>
                <c:pt idx="238">
                  <c:v>1.408555</c:v>
                </c:pt>
                <c:pt idx="239">
                  <c:v>1.1032820000000001</c:v>
                </c:pt>
                <c:pt idx="240">
                  <c:v>1.252896</c:v>
                </c:pt>
                <c:pt idx="241">
                  <c:v>1.3176079999999999</c:v>
                </c:pt>
                <c:pt idx="242">
                  <c:v>1.219638</c:v>
                </c:pt>
                <c:pt idx="243">
                  <c:v>0.7754704</c:v>
                </c:pt>
                <c:pt idx="244">
                  <c:v>0.46522560000000002</c:v>
                </c:pt>
                <c:pt idx="245">
                  <c:v>0.333727</c:v>
                </c:pt>
                <c:pt idx="246">
                  <c:v>0.40321170000000001</c:v>
                </c:pt>
                <c:pt idx="247">
                  <c:v>0.54863340000000005</c:v>
                </c:pt>
                <c:pt idx="248">
                  <c:v>0.71616009999999997</c:v>
                </c:pt>
                <c:pt idx="249">
                  <c:v>0.7649416</c:v>
                </c:pt>
                <c:pt idx="250">
                  <c:v>0.86063310000000004</c:v>
                </c:pt>
                <c:pt idx="251">
                  <c:v>0.95824920000000002</c:v>
                </c:pt>
                <c:pt idx="252">
                  <c:v>1.120903</c:v>
                </c:pt>
                <c:pt idx="253">
                  <c:v>1.345324</c:v>
                </c:pt>
                <c:pt idx="254">
                  <c:v>1.713835</c:v>
                </c:pt>
                <c:pt idx="255">
                  <c:v>2.4870239999999999</c:v>
                </c:pt>
                <c:pt idx="256">
                  <c:v>3.1048870000000002</c:v>
                </c:pt>
                <c:pt idx="257">
                  <c:v>2.2601330000000002</c:v>
                </c:pt>
                <c:pt idx="258">
                  <c:v>-4.6582150000000002</c:v>
                </c:pt>
                <c:pt idx="259">
                  <c:v>-2.2896529999999999</c:v>
                </c:pt>
                <c:pt idx="260">
                  <c:v>-2.2252130000000001</c:v>
                </c:pt>
                <c:pt idx="261">
                  <c:v>-2.5368140000000001</c:v>
                </c:pt>
                <c:pt idx="262">
                  <c:v>-2.5802719999999999</c:v>
                </c:pt>
                <c:pt idx="263">
                  <c:v>-2.7152219999999998</c:v>
                </c:pt>
                <c:pt idx="264">
                  <c:v>-1.6360539999999999</c:v>
                </c:pt>
                <c:pt idx="265">
                  <c:v>-0.42933159999999998</c:v>
                </c:pt>
                <c:pt idx="266">
                  <c:v>-0.39427610000000002</c:v>
                </c:pt>
                <c:pt idx="267">
                  <c:v>-0.88018929999999995</c:v>
                </c:pt>
                <c:pt idx="268">
                  <c:v>-1.226607</c:v>
                </c:pt>
                <c:pt idx="269">
                  <c:v>-1.0174289999999999</c:v>
                </c:pt>
                <c:pt idx="270">
                  <c:v>-0.29294890000000001</c:v>
                </c:pt>
                <c:pt idx="271">
                  <c:v>0.1449241</c:v>
                </c:pt>
                <c:pt idx="272">
                  <c:v>-1.2865110000000001E-2</c:v>
                </c:pt>
                <c:pt idx="273">
                  <c:v>-0.48647040000000003</c:v>
                </c:pt>
                <c:pt idx="274">
                  <c:v>-0.83238970000000001</c:v>
                </c:pt>
                <c:pt idx="275">
                  <c:v>-0.84793339999999995</c:v>
                </c:pt>
                <c:pt idx="276">
                  <c:v>-0.82394750000000005</c:v>
                </c:pt>
                <c:pt idx="277">
                  <c:v>-0.83364530000000003</c:v>
                </c:pt>
                <c:pt idx="278">
                  <c:v>-0.95750060000000004</c:v>
                </c:pt>
                <c:pt idx="279">
                  <c:v>-1.207252</c:v>
                </c:pt>
                <c:pt idx="280">
                  <c:v>-1.657125</c:v>
                </c:pt>
                <c:pt idx="281">
                  <c:v>-2.6318139999999999</c:v>
                </c:pt>
                <c:pt idx="282">
                  <c:v>-3.1417929999999998</c:v>
                </c:pt>
                <c:pt idx="283">
                  <c:v>-1.946877</c:v>
                </c:pt>
                <c:pt idx="284">
                  <c:v>3.8894359999999999</c:v>
                </c:pt>
                <c:pt idx="285">
                  <c:v>3.2942300000000002</c:v>
                </c:pt>
                <c:pt idx="286">
                  <c:v>2.2978320000000001</c:v>
                </c:pt>
                <c:pt idx="287">
                  <c:v>2.3584299999999998</c:v>
                </c:pt>
                <c:pt idx="288">
                  <c:v>2.0090659999999998</c:v>
                </c:pt>
                <c:pt idx="289">
                  <c:v>2.1105130000000001</c:v>
                </c:pt>
                <c:pt idx="290">
                  <c:v>0.1003932</c:v>
                </c:pt>
                <c:pt idx="291">
                  <c:v>0.14212520000000001</c:v>
                </c:pt>
                <c:pt idx="292">
                  <c:v>0.74529489999999998</c:v>
                </c:pt>
                <c:pt idx="293">
                  <c:v>0.94982299999999997</c:v>
                </c:pt>
                <c:pt idx="294">
                  <c:v>0.87486450000000004</c:v>
                </c:pt>
                <c:pt idx="295">
                  <c:v>0.2137365</c:v>
                </c:pt>
                <c:pt idx="296">
                  <c:v>-8.9487899999999995E-2</c:v>
                </c:pt>
                <c:pt idx="297">
                  <c:v>-1.0439210000000001E-2</c:v>
                </c:pt>
                <c:pt idx="298">
                  <c:v>0.38387490000000002</c:v>
                </c:pt>
                <c:pt idx="299">
                  <c:v>0.72443769999999996</c:v>
                </c:pt>
                <c:pt idx="300">
                  <c:v>0.68698079999999995</c:v>
                </c:pt>
                <c:pt idx="301">
                  <c:v>0.66618350000000004</c:v>
                </c:pt>
                <c:pt idx="302">
                  <c:v>0.66076539999999995</c:v>
                </c:pt>
                <c:pt idx="303">
                  <c:v>0.66959109999999999</c:v>
                </c:pt>
                <c:pt idx="304">
                  <c:v>0.78366389999999997</c:v>
                </c:pt>
                <c:pt idx="305">
                  <c:v>0.9788734</c:v>
                </c:pt>
                <c:pt idx="306">
                  <c:v>1.644347</c:v>
                </c:pt>
                <c:pt idx="307">
                  <c:v>2.7168269999999999</c:v>
                </c:pt>
                <c:pt idx="308">
                  <c:v>2.9915229999999999</c:v>
                </c:pt>
                <c:pt idx="309">
                  <c:v>1.6482870000000001</c:v>
                </c:pt>
                <c:pt idx="310">
                  <c:v>-4.3014549999999998</c:v>
                </c:pt>
                <c:pt idx="311">
                  <c:v>-2.2962690000000001</c:v>
                </c:pt>
                <c:pt idx="312">
                  <c:v>-1.70241</c:v>
                </c:pt>
                <c:pt idx="313">
                  <c:v>-1.9018409999999999</c:v>
                </c:pt>
                <c:pt idx="314">
                  <c:v>-1.976512</c:v>
                </c:pt>
                <c:pt idx="315">
                  <c:v>-1.8476669999999999</c:v>
                </c:pt>
                <c:pt idx="316">
                  <c:v>-0.67822530000000003</c:v>
                </c:pt>
                <c:pt idx="317">
                  <c:v>1.7172349999999999E-2</c:v>
                </c:pt>
                <c:pt idx="318">
                  <c:v>-2.2350749999999999E-2</c:v>
                </c:pt>
                <c:pt idx="319">
                  <c:v>-0.26449620000000001</c:v>
                </c:pt>
                <c:pt idx="320">
                  <c:v>-0.4348168</c:v>
                </c:pt>
                <c:pt idx="321">
                  <c:v>-0.30494149999999998</c:v>
                </c:pt>
                <c:pt idx="322">
                  <c:v>-0.15892819999999999</c:v>
                </c:pt>
                <c:pt idx="323">
                  <c:v>-0.1054586</c:v>
                </c:pt>
                <c:pt idx="324">
                  <c:v>-0.28289979999999998</c:v>
                </c:pt>
                <c:pt idx="325">
                  <c:v>-0.59617589999999998</c:v>
                </c:pt>
                <c:pt idx="326">
                  <c:v>-0.68650679999999997</c:v>
                </c:pt>
                <c:pt idx="327">
                  <c:v>-0.63329559999999996</c:v>
                </c:pt>
                <c:pt idx="328">
                  <c:v>-0.53794629999999999</c:v>
                </c:pt>
                <c:pt idx="329">
                  <c:v>-0.5525236</c:v>
                </c:pt>
                <c:pt idx="330">
                  <c:v>-0.6766086</c:v>
                </c:pt>
                <c:pt idx="331">
                  <c:v>-1.1005100000000001</c:v>
                </c:pt>
                <c:pt idx="332">
                  <c:v>-2.0440990000000001</c:v>
                </c:pt>
                <c:pt idx="333">
                  <c:v>-2.8938790000000001</c:v>
                </c:pt>
                <c:pt idx="334">
                  <c:v>-2.5610339999999998</c:v>
                </c:pt>
                <c:pt idx="335">
                  <c:v>1.811698</c:v>
                </c:pt>
                <c:pt idx="336">
                  <c:v>2.0759799999999999</c:v>
                </c:pt>
                <c:pt idx="337">
                  <c:v>1.501711</c:v>
                </c:pt>
                <c:pt idx="338">
                  <c:v>1.4354640000000001</c:v>
                </c:pt>
                <c:pt idx="339">
                  <c:v>1.6856439999999999</c:v>
                </c:pt>
                <c:pt idx="340">
                  <c:v>1.6881459999999999</c:v>
                </c:pt>
                <c:pt idx="341">
                  <c:v>1.4488799999999999</c:v>
                </c:pt>
                <c:pt idx="342">
                  <c:v>0.26184679999999999</c:v>
                </c:pt>
                <c:pt idx="343">
                  <c:v>-0.21348890000000001</c:v>
                </c:pt>
                <c:pt idx="344">
                  <c:v>-0.1828137</c:v>
                </c:pt>
                <c:pt idx="345">
                  <c:v>0.11154119999999999</c:v>
                </c:pt>
                <c:pt idx="346">
                  <c:v>0.30910890000000002</c:v>
                </c:pt>
                <c:pt idx="347">
                  <c:v>0.26383620000000002</c:v>
                </c:pt>
                <c:pt idx="348">
                  <c:v>0.2293182</c:v>
                </c:pt>
                <c:pt idx="349">
                  <c:v>0.18536910000000001</c:v>
                </c:pt>
                <c:pt idx="350">
                  <c:v>0.32679550000000002</c:v>
                </c:pt>
                <c:pt idx="351">
                  <c:v>0.50584260000000003</c:v>
                </c:pt>
                <c:pt idx="352">
                  <c:v>0.51114959999999998</c:v>
                </c:pt>
                <c:pt idx="353">
                  <c:v>0.4365811</c:v>
                </c:pt>
                <c:pt idx="354">
                  <c:v>0.4734796</c:v>
                </c:pt>
                <c:pt idx="355">
                  <c:v>0.57362769999999996</c:v>
                </c:pt>
                <c:pt idx="356">
                  <c:v>0.71803399999999995</c:v>
                </c:pt>
                <c:pt idx="357">
                  <c:v>1.2516480000000001</c:v>
                </c:pt>
                <c:pt idx="358">
                  <c:v>2.333583</c:v>
                </c:pt>
                <c:pt idx="359">
                  <c:v>2.9159290000000002</c:v>
                </c:pt>
                <c:pt idx="360">
                  <c:v>2.1611479999999998</c:v>
                </c:pt>
                <c:pt idx="361">
                  <c:v>-2.6367539999999998</c:v>
                </c:pt>
                <c:pt idx="362">
                  <c:v>-1.7203010000000001</c:v>
                </c:pt>
                <c:pt idx="363">
                  <c:v>-1.2995950000000001</c:v>
                </c:pt>
                <c:pt idx="364">
                  <c:v>-1.3682890000000001</c:v>
                </c:pt>
                <c:pt idx="365">
                  <c:v>-1.42239</c:v>
                </c:pt>
                <c:pt idx="366">
                  <c:v>-1.569134</c:v>
                </c:pt>
                <c:pt idx="367">
                  <c:v>-0.92772549999999998</c:v>
                </c:pt>
                <c:pt idx="368">
                  <c:v>0.25075940000000002</c:v>
                </c:pt>
                <c:pt idx="369">
                  <c:v>0.49247879999999999</c:v>
                </c:pt>
                <c:pt idx="370">
                  <c:v>0.23343949999999999</c:v>
                </c:pt>
                <c:pt idx="371">
                  <c:v>-0.190388</c:v>
                </c:pt>
                <c:pt idx="372">
                  <c:v>-0.35872999999999999</c:v>
                </c:pt>
                <c:pt idx="373">
                  <c:v>-0.34213490000000002</c:v>
                </c:pt>
                <c:pt idx="374">
                  <c:v>-0.31117820000000002</c:v>
                </c:pt>
                <c:pt idx="375">
                  <c:v>-0.31235889999999999</c:v>
                </c:pt>
                <c:pt idx="376">
                  <c:v>-0.4285428</c:v>
                </c:pt>
                <c:pt idx="377">
                  <c:v>-0.49893209999999999</c:v>
                </c:pt>
                <c:pt idx="378">
                  <c:v>-0.42481000000000002</c:v>
                </c:pt>
                <c:pt idx="379">
                  <c:v>-0.36854209999999998</c:v>
                </c:pt>
                <c:pt idx="380">
                  <c:v>-0.4742189</c:v>
                </c:pt>
                <c:pt idx="381">
                  <c:v>-0.52249000000000001</c:v>
                </c:pt>
                <c:pt idx="382">
                  <c:v>-0.78848280000000004</c:v>
                </c:pt>
                <c:pt idx="383">
                  <c:v>-1.706977</c:v>
                </c:pt>
                <c:pt idx="384">
                  <c:v>-2.601763</c:v>
                </c:pt>
                <c:pt idx="385">
                  <c:v>-2.5272049999999999</c:v>
                </c:pt>
                <c:pt idx="386">
                  <c:v>-1.8729860000000001E-2</c:v>
                </c:pt>
                <c:pt idx="387">
                  <c:v>1.7243869999999999</c:v>
                </c:pt>
                <c:pt idx="388">
                  <c:v>1.5011939999999999</c:v>
                </c:pt>
                <c:pt idx="389">
                  <c:v>1.2095340000000001</c:v>
                </c:pt>
                <c:pt idx="390">
                  <c:v>1.3524989999999999</c:v>
                </c:pt>
                <c:pt idx="391">
                  <c:v>1.3090310000000001</c:v>
                </c:pt>
                <c:pt idx="392">
                  <c:v>1.208744</c:v>
                </c:pt>
                <c:pt idx="393">
                  <c:v>0.44016880000000003</c:v>
                </c:pt>
                <c:pt idx="394">
                  <c:v>-0.24804499999999999</c:v>
                </c:pt>
                <c:pt idx="395">
                  <c:v>-0.32623740000000001</c:v>
                </c:pt>
                <c:pt idx="396">
                  <c:v>-0.1114718</c:v>
                </c:pt>
                <c:pt idx="397">
                  <c:v>9.640957E-2</c:v>
                </c:pt>
                <c:pt idx="398">
                  <c:v>0.27238869999999998</c:v>
                </c:pt>
                <c:pt idx="399">
                  <c:v>0.42259069999999999</c:v>
                </c:pt>
                <c:pt idx="400">
                  <c:v>0.41253190000000001</c:v>
                </c:pt>
                <c:pt idx="401">
                  <c:v>0.34397670000000002</c:v>
                </c:pt>
                <c:pt idx="402">
                  <c:v>0.40218229999999999</c:v>
                </c:pt>
                <c:pt idx="403">
                  <c:v>0.35375600000000001</c:v>
                </c:pt>
                <c:pt idx="404">
                  <c:v>0.22238859999999999</c:v>
                </c:pt>
                <c:pt idx="405">
                  <c:v>0.24043790000000001</c:v>
                </c:pt>
                <c:pt idx="406">
                  <c:v>0.38606750000000001</c:v>
                </c:pt>
                <c:pt idx="407">
                  <c:v>0.49359199999999998</c:v>
                </c:pt>
                <c:pt idx="408">
                  <c:v>1.0378579999999999</c:v>
                </c:pt>
                <c:pt idx="409">
                  <c:v>1.9879739999999999</c:v>
                </c:pt>
                <c:pt idx="410">
                  <c:v>2.5347300000000001</c:v>
                </c:pt>
                <c:pt idx="411">
                  <c:v>2.2243560000000002</c:v>
                </c:pt>
                <c:pt idx="412">
                  <c:v>-0.44525749999999997</c:v>
                </c:pt>
                <c:pt idx="413">
                  <c:v>-1.853631</c:v>
                </c:pt>
                <c:pt idx="414">
                  <c:v>-1.2339990000000001</c:v>
                </c:pt>
                <c:pt idx="415">
                  <c:v>-1.1049960000000001</c:v>
                </c:pt>
                <c:pt idx="416">
                  <c:v>-1.268832</c:v>
                </c:pt>
                <c:pt idx="417">
                  <c:v>-1.3331599999999999</c:v>
                </c:pt>
                <c:pt idx="418">
                  <c:v>-1.172909</c:v>
                </c:pt>
                <c:pt idx="419">
                  <c:v>-0.25638280000000002</c:v>
                </c:pt>
                <c:pt idx="420">
                  <c:v>0.27404279999999998</c:v>
                </c:pt>
                <c:pt idx="421">
                  <c:v>0.28560859999999999</c:v>
                </c:pt>
                <c:pt idx="422">
                  <c:v>8.4065500000000005E-4</c:v>
                </c:pt>
                <c:pt idx="423">
                  <c:v>-0.25785140000000001</c:v>
                </c:pt>
                <c:pt idx="424">
                  <c:v>-0.44143670000000002</c:v>
                </c:pt>
                <c:pt idx="425">
                  <c:v>-0.50831440000000006</c:v>
                </c:pt>
                <c:pt idx="426">
                  <c:v>-0.40254479999999998</c:v>
                </c:pt>
                <c:pt idx="427">
                  <c:v>-0.29512630000000001</c:v>
                </c:pt>
                <c:pt idx="428">
                  <c:v>-0.27137270000000002</c:v>
                </c:pt>
                <c:pt idx="429">
                  <c:v>-8.0326499999999995E-2</c:v>
                </c:pt>
                <c:pt idx="430">
                  <c:v>-8.3065230000000004E-2</c:v>
                </c:pt>
                <c:pt idx="431">
                  <c:v>-0.26446579999999997</c:v>
                </c:pt>
                <c:pt idx="432">
                  <c:v>-0.37975589999999998</c:v>
                </c:pt>
                <c:pt idx="433">
                  <c:v>-0.88713770000000003</c:v>
                </c:pt>
                <c:pt idx="434">
                  <c:v>-1.9012370000000001</c:v>
                </c:pt>
                <c:pt idx="435">
                  <c:v>-2.493932</c:v>
                </c:pt>
                <c:pt idx="436">
                  <c:v>-2.1550090000000002</c:v>
                </c:pt>
                <c:pt idx="437">
                  <c:v>0.50924959999999997</c:v>
                </c:pt>
                <c:pt idx="438">
                  <c:v>1.5721830000000001</c:v>
                </c:pt>
                <c:pt idx="439">
                  <c:v>1.1635530000000001</c:v>
                </c:pt>
                <c:pt idx="440">
                  <c:v>0.95069380000000003</c:v>
                </c:pt>
                <c:pt idx="441">
                  <c:v>1.1890689999999999</c:v>
                </c:pt>
                <c:pt idx="442">
                  <c:v>1.2741450000000001</c:v>
                </c:pt>
                <c:pt idx="443">
                  <c:v>1.1865129999999999</c:v>
                </c:pt>
                <c:pt idx="444">
                  <c:v>0.66673389999999999</c:v>
                </c:pt>
                <c:pt idx="445">
                  <c:v>5.2370590000000002E-2</c:v>
                </c:pt>
                <c:pt idx="446">
                  <c:v>-0.225465</c:v>
                </c:pt>
                <c:pt idx="447">
                  <c:v>-0.15863140000000001</c:v>
                </c:pt>
                <c:pt idx="448">
                  <c:v>5.5689830000000003E-2</c:v>
                </c:pt>
                <c:pt idx="449">
                  <c:v>0.27022699999999999</c:v>
                </c:pt>
                <c:pt idx="450">
                  <c:v>0.38293890000000003</c:v>
                </c:pt>
                <c:pt idx="451">
                  <c:v>0.28540690000000002</c:v>
                </c:pt>
                <c:pt idx="452">
                  <c:v>0.19783999999999999</c:v>
                </c:pt>
                <c:pt idx="453">
                  <c:v>0.14885370000000001</c:v>
                </c:pt>
                <c:pt idx="454">
                  <c:v>9.8309900000000008E-4</c:v>
                </c:pt>
                <c:pt idx="455">
                  <c:v>-5.1908309999999999E-2</c:v>
                </c:pt>
                <c:pt idx="456">
                  <c:v>0.14929619999999999</c:v>
                </c:pt>
                <c:pt idx="457">
                  <c:v>0.3876329</c:v>
                </c:pt>
                <c:pt idx="458">
                  <c:v>0.64887320000000004</c:v>
                </c:pt>
                <c:pt idx="459">
                  <c:v>1.359917</c:v>
                </c:pt>
                <c:pt idx="460">
                  <c:v>2.067275</c:v>
                </c:pt>
                <c:pt idx="461">
                  <c:v>2.1412059999999999</c:v>
                </c:pt>
                <c:pt idx="462">
                  <c:v>0.56218219999999997</c:v>
                </c:pt>
                <c:pt idx="463">
                  <c:v>-1.48316</c:v>
                </c:pt>
                <c:pt idx="464">
                  <c:v>-1.2252350000000001</c:v>
                </c:pt>
                <c:pt idx="465">
                  <c:v>-1.048214</c:v>
                </c:pt>
                <c:pt idx="466">
                  <c:v>-1.110125</c:v>
                </c:pt>
                <c:pt idx="467">
                  <c:v>-1.168669</c:v>
                </c:pt>
                <c:pt idx="468">
                  <c:v>-1.1370750000000001</c:v>
                </c:pt>
                <c:pt idx="469">
                  <c:v>-0.72582040000000003</c:v>
                </c:pt>
                <c:pt idx="470">
                  <c:v>-0.15952859999999999</c:v>
                </c:pt>
                <c:pt idx="471">
                  <c:v>0.17468880000000001</c:v>
                </c:pt>
                <c:pt idx="472">
                  <c:v>0.26271359999999999</c:v>
                </c:pt>
                <c:pt idx="473">
                  <c:v>0.1173406</c:v>
                </c:pt>
                <c:pt idx="474">
                  <c:v>-8.7089520000000004E-2</c:v>
                </c:pt>
                <c:pt idx="475">
                  <c:v>-0.25473380000000001</c:v>
                </c:pt>
                <c:pt idx="476">
                  <c:v>-0.23306399999999999</c:v>
                </c:pt>
                <c:pt idx="477">
                  <c:v>-0.1449568</c:v>
                </c:pt>
                <c:pt idx="478">
                  <c:v>-6.6185620000000001E-2</c:v>
                </c:pt>
                <c:pt idx="479">
                  <c:v>6.2271779999999999E-2</c:v>
                </c:pt>
                <c:pt idx="480">
                  <c:v>5.1726319999999999E-2</c:v>
                </c:pt>
                <c:pt idx="481">
                  <c:v>-0.15383820000000001</c:v>
                </c:pt>
                <c:pt idx="482">
                  <c:v>-0.34809440000000003</c:v>
                </c:pt>
                <c:pt idx="483">
                  <c:v>-0.64162430000000004</c:v>
                </c:pt>
                <c:pt idx="484">
                  <c:v>-1.2339610000000001</c:v>
                </c:pt>
                <c:pt idx="485">
                  <c:v>-1.730461</c:v>
                </c:pt>
                <c:pt idx="486">
                  <c:v>-1.7379709999999999</c:v>
                </c:pt>
                <c:pt idx="487">
                  <c:v>-0.14506079999999999</c:v>
                </c:pt>
                <c:pt idx="488">
                  <c:v>1.0835079999999999</c:v>
                </c:pt>
                <c:pt idx="489">
                  <c:v>1.018767</c:v>
                </c:pt>
                <c:pt idx="490">
                  <c:v>0.81086440000000004</c:v>
                </c:pt>
                <c:pt idx="491">
                  <c:v>0.96003830000000001</c:v>
                </c:pt>
                <c:pt idx="492">
                  <c:v>0.96361149999999995</c:v>
                </c:pt>
                <c:pt idx="493">
                  <c:v>0.92169939999999995</c:v>
                </c:pt>
                <c:pt idx="494">
                  <c:v>0.55612519999999999</c:v>
                </c:pt>
                <c:pt idx="495">
                  <c:v>0.14632039999999999</c:v>
                </c:pt>
                <c:pt idx="496">
                  <c:v>-0.1035032</c:v>
                </c:pt>
                <c:pt idx="497">
                  <c:v>-0.1792639</c:v>
                </c:pt>
                <c:pt idx="498">
                  <c:v>-8.9487419999999998E-2</c:v>
                </c:pt>
                <c:pt idx="499">
                  <c:v>2.8956389999999999E-2</c:v>
                </c:pt>
                <c:pt idx="500">
                  <c:v>0.1591069</c:v>
                </c:pt>
                <c:pt idx="501">
                  <c:v>0.1229445</c:v>
                </c:pt>
                <c:pt idx="502">
                  <c:v>4.6451720000000002E-2</c:v>
                </c:pt>
                <c:pt idx="503">
                  <c:v>-7.0797409999999996E-3</c:v>
                </c:pt>
                <c:pt idx="504">
                  <c:v>-9.3443239999999997E-2</c:v>
                </c:pt>
                <c:pt idx="505">
                  <c:v>-0.1171088</c:v>
                </c:pt>
                <c:pt idx="506">
                  <c:v>4.2911310000000001E-2</c:v>
                </c:pt>
                <c:pt idx="507">
                  <c:v>0.2322419</c:v>
                </c:pt>
                <c:pt idx="508">
                  <c:v>0.45041350000000002</c:v>
                </c:pt>
                <c:pt idx="509">
                  <c:v>0.89749239999999997</c:v>
                </c:pt>
                <c:pt idx="510">
                  <c:v>1.43937</c:v>
                </c:pt>
                <c:pt idx="511">
                  <c:v>1.676461</c:v>
                </c:pt>
                <c:pt idx="512">
                  <c:v>1.2411829999999999</c:v>
                </c:pt>
                <c:pt idx="513">
                  <c:v>-1.1047670000000001</c:v>
                </c:pt>
                <c:pt idx="514">
                  <c:v>-0.97600310000000001</c:v>
                </c:pt>
                <c:pt idx="515">
                  <c:v>-0.68380560000000001</c:v>
                </c:pt>
                <c:pt idx="516">
                  <c:v>-0.63744400000000001</c:v>
                </c:pt>
                <c:pt idx="517">
                  <c:v>-0.72346630000000001</c:v>
                </c:pt>
                <c:pt idx="518">
                  <c:v>-0.80282750000000003</c:v>
                </c:pt>
                <c:pt idx="519">
                  <c:v>-0.65597530000000004</c:v>
                </c:pt>
                <c:pt idx="520">
                  <c:v>-0.2931108</c:v>
                </c:pt>
                <c:pt idx="521">
                  <c:v>0.100241</c:v>
                </c:pt>
                <c:pt idx="522">
                  <c:v>0.25626159999999998</c:v>
                </c:pt>
                <c:pt idx="523">
                  <c:v>0.2103071</c:v>
                </c:pt>
                <c:pt idx="524">
                  <c:v>7.3581259999999996E-2</c:v>
                </c:pt>
                <c:pt idx="525">
                  <c:v>-7.8335409999999994E-2</c:v>
                </c:pt>
                <c:pt idx="526">
                  <c:v>-0.13425870000000001</c:v>
                </c:pt>
                <c:pt idx="527">
                  <c:v>-7.402164E-2</c:v>
                </c:pt>
                <c:pt idx="528">
                  <c:v>-2.6186569999999998E-4</c:v>
                </c:pt>
                <c:pt idx="529">
                  <c:v>7.6616080000000003E-2</c:v>
                </c:pt>
                <c:pt idx="530">
                  <c:v>0.12128709999999999</c:v>
                </c:pt>
                <c:pt idx="531">
                  <c:v>3.7832209999999998E-3</c:v>
                </c:pt>
                <c:pt idx="532">
                  <c:v>-0.1927663</c:v>
                </c:pt>
                <c:pt idx="533">
                  <c:v>-0.35534559999999998</c:v>
                </c:pt>
                <c:pt idx="534">
                  <c:v>-0.7004534</c:v>
                </c:pt>
                <c:pt idx="535">
                  <c:v>-1.183616</c:v>
                </c:pt>
                <c:pt idx="536">
                  <c:v>-1.4291529999999999</c:v>
                </c:pt>
                <c:pt idx="537">
                  <c:v>-1.299917</c:v>
                </c:pt>
                <c:pt idx="538">
                  <c:v>0.21080850000000001</c:v>
                </c:pt>
                <c:pt idx="539">
                  <c:v>0.83400260000000004</c:v>
                </c:pt>
                <c:pt idx="540">
                  <c:v>0.6091548</c:v>
                </c:pt>
                <c:pt idx="541">
                  <c:v>0.47367900000000002</c:v>
                </c:pt>
                <c:pt idx="542">
                  <c:v>0.60203739999999994</c:v>
                </c:pt>
                <c:pt idx="543">
                  <c:v>0.64259520000000003</c:v>
                </c:pt>
                <c:pt idx="544">
                  <c:v>0.5917367</c:v>
                </c:pt>
                <c:pt idx="545">
                  <c:v>0.25557220000000003</c:v>
                </c:pt>
                <c:pt idx="546">
                  <c:v>-9.9173339999999999E-2</c:v>
                </c:pt>
                <c:pt idx="547">
                  <c:v>-0.2313789</c:v>
                </c:pt>
                <c:pt idx="548">
                  <c:v>-0.18387249999999999</c:v>
                </c:pt>
                <c:pt idx="549">
                  <c:v>-6.8769769999999994E-2</c:v>
                </c:pt>
                <c:pt idx="550">
                  <c:v>2.642806E-2</c:v>
                </c:pt>
                <c:pt idx="551">
                  <c:v>9.2241710000000005E-2</c:v>
                </c:pt>
                <c:pt idx="552">
                  <c:v>5.5510139999999999E-2</c:v>
                </c:pt>
                <c:pt idx="553">
                  <c:v>-1.8205499999999999E-2</c:v>
                </c:pt>
                <c:pt idx="554">
                  <c:v>-6.3737180000000004E-2</c:v>
                </c:pt>
                <c:pt idx="555">
                  <c:v>-0.1176281</c:v>
                </c:pt>
                <c:pt idx="556">
                  <c:v>-0.1308938</c:v>
                </c:pt>
                <c:pt idx="557">
                  <c:v>7.3873389999999997E-2</c:v>
                </c:pt>
                <c:pt idx="558">
                  <c:v>0.25516369999999999</c:v>
                </c:pt>
                <c:pt idx="559">
                  <c:v>0.4084199</c:v>
                </c:pt>
                <c:pt idx="560">
                  <c:v>0.77525770000000005</c:v>
                </c:pt>
                <c:pt idx="561">
                  <c:v>1.2433460000000001</c:v>
                </c:pt>
                <c:pt idx="562">
                  <c:v>1.438286</c:v>
                </c:pt>
                <c:pt idx="563">
                  <c:v>1.2200310000000001</c:v>
                </c:pt>
                <c:pt idx="564">
                  <c:v>-0.33922989999999997</c:v>
                </c:pt>
                <c:pt idx="565">
                  <c:v>-0.8639057</c:v>
                </c:pt>
                <c:pt idx="566">
                  <c:v>-0.57535049999999999</c:v>
                </c:pt>
                <c:pt idx="567">
                  <c:v>-0.43063889999999999</c:v>
                </c:pt>
                <c:pt idx="568">
                  <c:v>-0.43617230000000001</c:v>
                </c:pt>
                <c:pt idx="569">
                  <c:v>-0.54472390000000004</c:v>
                </c:pt>
                <c:pt idx="570">
                  <c:v>-0.41894169999999997</c:v>
                </c:pt>
                <c:pt idx="571">
                  <c:v>-6.1911819999999999E-2</c:v>
                </c:pt>
                <c:pt idx="572">
                  <c:v>0.17548440000000001</c:v>
                </c:pt>
                <c:pt idx="573">
                  <c:v>0.26322390000000001</c:v>
                </c:pt>
                <c:pt idx="574">
                  <c:v>0.18593170000000001</c:v>
                </c:pt>
                <c:pt idx="575">
                  <c:v>8.0857789999999999E-2</c:v>
                </c:pt>
                <c:pt idx="576">
                  <c:v>-2.3340179999999999E-2</c:v>
                </c:pt>
                <c:pt idx="577">
                  <c:v>-7.2446510000000006E-2</c:v>
                </c:pt>
                <c:pt idx="578">
                  <c:v>-6.0124810000000001E-2</c:v>
                </c:pt>
                <c:pt idx="579">
                  <c:v>3.0469409999999999E-2</c:v>
                </c:pt>
                <c:pt idx="580">
                  <c:v>0.13004859999999999</c:v>
                </c:pt>
                <c:pt idx="581">
                  <c:v>0.12921579999999999</c:v>
                </c:pt>
                <c:pt idx="582">
                  <c:v>-9.1261680000000005E-3</c:v>
                </c:pt>
                <c:pt idx="583">
                  <c:v>-0.21951570000000001</c:v>
                </c:pt>
                <c:pt idx="584">
                  <c:v>-0.36082310000000001</c:v>
                </c:pt>
                <c:pt idx="585">
                  <c:v>-0.62149699999999997</c:v>
                </c:pt>
                <c:pt idx="586">
                  <c:v>-1.036025</c:v>
                </c:pt>
                <c:pt idx="587">
                  <c:v>-1.284022</c:v>
                </c:pt>
                <c:pt idx="588">
                  <c:v>-1.2230719999999999</c:v>
                </c:pt>
                <c:pt idx="589">
                  <c:v>-0.27795310000000001</c:v>
                </c:pt>
                <c:pt idx="590">
                  <c:v>0.69684029999999997</c:v>
                </c:pt>
                <c:pt idx="591">
                  <c:v>0.61011150000000003</c:v>
                </c:pt>
                <c:pt idx="592">
                  <c:v>0.3033305</c:v>
                </c:pt>
                <c:pt idx="593">
                  <c:v>0.24881510000000001</c:v>
                </c:pt>
                <c:pt idx="594">
                  <c:v>0.35518339999999998</c:v>
                </c:pt>
                <c:pt idx="595">
                  <c:v>0.33423570000000002</c:v>
                </c:pt>
                <c:pt idx="596">
                  <c:v>0.13953489999999999</c:v>
                </c:pt>
                <c:pt idx="597">
                  <c:v>-0.15272920000000001</c:v>
                </c:pt>
                <c:pt idx="598">
                  <c:v>-0.24378920000000001</c:v>
                </c:pt>
                <c:pt idx="599">
                  <c:v>-0.19526279999999999</c:v>
                </c:pt>
                <c:pt idx="600">
                  <c:v>-0.1040264</c:v>
                </c:pt>
                <c:pt idx="601">
                  <c:v>-1.356479E-2</c:v>
                </c:pt>
                <c:pt idx="602">
                  <c:v>5.769664E-2</c:v>
                </c:pt>
                <c:pt idx="603">
                  <c:v>5.5038940000000001E-2</c:v>
                </c:pt>
                <c:pt idx="604">
                  <c:v>-2.564872E-2</c:v>
                </c:pt>
                <c:pt idx="605">
                  <c:v>-9.5211669999999998E-2</c:v>
                </c:pt>
                <c:pt idx="606">
                  <c:v>-0.11191130000000001</c:v>
                </c:pt>
                <c:pt idx="607">
                  <c:v>-5.9107710000000001E-2</c:v>
                </c:pt>
                <c:pt idx="608">
                  <c:v>0.1414444</c:v>
                </c:pt>
                <c:pt idx="609">
                  <c:v>0.26519609999999999</c:v>
                </c:pt>
                <c:pt idx="610">
                  <c:v>0.40802280000000002</c:v>
                </c:pt>
                <c:pt idx="611">
                  <c:v>0.69122660000000002</c:v>
                </c:pt>
                <c:pt idx="612">
                  <c:v>1.029982</c:v>
                </c:pt>
                <c:pt idx="613">
                  <c:v>1.1942569999999999</c:v>
                </c:pt>
                <c:pt idx="614">
                  <c:v>1.095467</c:v>
                </c:pt>
                <c:pt idx="615">
                  <c:v>0.1948964</c:v>
                </c:pt>
                <c:pt idx="616">
                  <c:v>-0.49720809999999999</c:v>
                </c:pt>
                <c:pt idx="617">
                  <c:v>-0.55274299999999998</c:v>
                </c:pt>
                <c:pt idx="618">
                  <c:v>-0.32281520000000002</c:v>
                </c:pt>
                <c:pt idx="619">
                  <c:v>-0.22189510000000001</c:v>
                </c:pt>
                <c:pt idx="620">
                  <c:v>-0.25157960000000001</c:v>
                </c:pt>
                <c:pt idx="621">
                  <c:v>-0.21323030000000001</c:v>
                </c:pt>
                <c:pt idx="622">
                  <c:v>1.1302029999999999E-2</c:v>
                </c:pt>
                <c:pt idx="623">
                  <c:v>0.178642</c:v>
                </c:pt>
                <c:pt idx="624">
                  <c:v>0.22924600000000001</c:v>
                </c:pt>
                <c:pt idx="625">
                  <c:v>0.1769532</c:v>
                </c:pt>
                <c:pt idx="626">
                  <c:v>8.9235099999999998E-2</c:v>
                </c:pt>
                <c:pt idx="627">
                  <c:v>3.3283649999999998E-3</c:v>
                </c:pt>
                <c:pt idx="628">
                  <c:v>-4.9472259999999997E-2</c:v>
                </c:pt>
                <c:pt idx="629">
                  <c:v>-4.1625929999999998E-2</c:v>
                </c:pt>
                <c:pt idx="630">
                  <c:v>3.0897580000000001E-2</c:v>
                </c:pt>
                <c:pt idx="631">
                  <c:v>9.0883820000000004E-2</c:v>
                </c:pt>
                <c:pt idx="632">
                  <c:v>2.5437060000000001E-2</c:v>
                </c:pt>
                <c:pt idx="633">
                  <c:v>-9.6330499999999999E-2</c:v>
                </c:pt>
                <c:pt idx="634">
                  <c:v>-0.21592500000000001</c:v>
                </c:pt>
                <c:pt idx="635">
                  <c:v>-0.34354109999999999</c:v>
                </c:pt>
                <c:pt idx="636">
                  <c:v>-0.58691950000000004</c:v>
                </c:pt>
                <c:pt idx="637">
                  <c:v>-0.89765689999999998</c:v>
                </c:pt>
                <c:pt idx="638">
                  <c:v>-1.073561</c:v>
                </c:pt>
                <c:pt idx="639">
                  <c:v>-1.0560590000000001</c:v>
                </c:pt>
                <c:pt idx="640">
                  <c:v>-0.46011340000000001</c:v>
                </c:pt>
                <c:pt idx="641">
                  <c:v>0.24798709999999999</c:v>
                </c:pt>
                <c:pt idx="642">
                  <c:v>0.50913560000000002</c:v>
                </c:pt>
                <c:pt idx="643">
                  <c:v>0.27690209999999998</c:v>
                </c:pt>
                <c:pt idx="644">
                  <c:v>0.12450070000000001</c:v>
                </c:pt>
                <c:pt idx="645">
                  <c:v>0.1102344</c:v>
                </c:pt>
                <c:pt idx="646">
                  <c:v>0.151563</c:v>
                </c:pt>
                <c:pt idx="647">
                  <c:v>4.2524279999999998E-2</c:v>
                </c:pt>
                <c:pt idx="648">
                  <c:v>-9.2803650000000001E-2</c:v>
                </c:pt>
                <c:pt idx="649">
                  <c:v>-0.19903280000000001</c:v>
                </c:pt>
                <c:pt idx="650">
                  <c:v>-0.20836859999999999</c:v>
                </c:pt>
                <c:pt idx="651">
                  <c:v>-0.15157300000000001</c:v>
                </c:pt>
                <c:pt idx="652">
                  <c:v>-7.7290109999999995E-2</c:v>
                </c:pt>
                <c:pt idx="653">
                  <c:v>2.5577599999999999E-2</c:v>
                </c:pt>
                <c:pt idx="654">
                  <c:v>8.1667240000000002E-2</c:v>
                </c:pt>
                <c:pt idx="655">
                  <c:v>5.0958440000000001E-2</c:v>
                </c:pt>
                <c:pt idx="656">
                  <c:v>-5.4130539999999998E-2</c:v>
                </c:pt>
                <c:pt idx="657">
                  <c:v>-7.8648540000000003E-2</c:v>
                </c:pt>
                <c:pt idx="658">
                  <c:v>2.4993560000000001E-2</c:v>
                </c:pt>
                <c:pt idx="659">
                  <c:v>0.231234</c:v>
                </c:pt>
                <c:pt idx="660">
                  <c:v>0.32137090000000001</c:v>
                </c:pt>
                <c:pt idx="661">
                  <c:v>0.38218340000000001</c:v>
                </c:pt>
                <c:pt idx="662">
                  <c:v>0.55998420000000004</c:v>
                </c:pt>
                <c:pt idx="663">
                  <c:v>0.79890030000000001</c:v>
                </c:pt>
                <c:pt idx="664">
                  <c:v>0.93804710000000002</c:v>
                </c:pt>
                <c:pt idx="665">
                  <c:v>0.89354330000000004</c:v>
                </c:pt>
                <c:pt idx="666">
                  <c:v>0.48436170000000001</c:v>
                </c:pt>
                <c:pt idx="667">
                  <c:v>-0.1128247</c:v>
                </c:pt>
                <c:pt idx="668">
                  <c:v>-0.35665449999999999</c:v>
                </c:pt>
                <c:pt idx="669">
                  <c:v>-0.3076701</c:v>
                </c:pt>
                <c:pt idx="670">
                  <c:v>-0.1153188</c:v>
                </c:pt>
                <c:pt idx="671">
                  <c:v>-2.2307270000000001E-2</c:v>
                </c:pt>
                <c:pt idx="672">
                  <c:v>-2.4360380000000001E-2</c:v>
                </c:pt>
                <c:pt idx="673">
                  <c:v>4.167975E-3</c:v>
                </c:pt>
                <c:pt idx="674">
                  <c:v>4.3726750000000002E-2</c:v>
                </c:pt>
                <c:pt idx="675">
                  <c:v>0.1017426</c:v>
                </c:pt>
                <c:pt idx="676">
                  <c:v>0.1377671</c:v>
                </c:pt>
                <c:pt idx="677">
                  <c:v>0.13617760000000001</c:v>
                </c:pt>
                <c:pt idx="678">
                  <c:v>8.7148550000000005E-2</c:v>
                </c:pt>
                <c:pt idx="679">
                  <c:v>-2.7468449999999999E-3</c:v>
                </c:pt>
                <c:pt idx="680">
                  <c:v>-5.6121079999999997E-2</c:v>
                </c:pt>
                <c:pt idx="681">
                  <c:v>-3.2296419999999999E-2</c:v>
                </c:pt>
                <c:pt idx="682">
                  <c:v>2.2414670000000001E-2</c:v>
                </c:pt>
                <c:pt idx="683">
                  <c:v>-5.4316980000000001E-2</c:v>
                </c:pt>
                <c:pt idx="684">
                  <c:v>-0.55741370000000001</c:v>
                </c:pt>
                <c:pt idx="685">
                  <c:v>-1.1807989999999999</c:v>
                </c:pt>
                <c:pt idx="686">
                  <c:v>0.26636739999999998</c:v>
                </c:pt>
                <c:pt idx="687">
                  <c:v>0.6925789</c:v>
                </c:pt>
                <c:pt idx="688">
                  <c:v>2.8145079999999999E-2</c:v>
                </c:pt>
                <c:pt idx="689">
                  <c:v>-1.1821090000000001</c:v>
                </c:pt>
                <c:pt idx="690">
                  <c:v>-1.6293949999999999</c:v>
                </c:pt>
                <c:pt idx="691">
                  <c:v>-0.54657</c:v>
                </c:pt>
                <c:pt idx="692">
                  <c:v>-4.9113209999999997E-2</c:v>
                </c:pt>
                <c:pt idx="693">
                  <c:v>0.133268</c:v>
                </c:pt>
                <c:pt idx="694">
                  <c:v>0.20806459999999999</c:v>
                </c:pt>
                <c:pt idx="695">
                  <c:v>5.220677E-2</c:v>
                </c:pt>
                <c:pt idx="696">
                  <c:v>0.2140002</c:v>
                </c:pt>
                <c:pt idx="697">
                  <c:v>0.1206382</c:v>
                </c:pt>
                <c:pt idx="698">
                  <c:v>-8.0460730000000008E-3</c:v>
                </c:pt>
                <c:pt idx="699">
                  <c:v>-0.13147400000000001</c:v>
                </c:pt>
                <c:pt idx="700">
                  <c:v>-0.25156600000000001</c:v>
                </c:pt>
                <c:pt idx="701">
                  <c:v>-0.21211199999999999</c:v>
                </c:pt>
                <c:pt idx="702">
                  <c:v>-0.19691729999999999</c:v>
                </c:pt>
                <c:pt idx="703">
                  <c:v>-0.1154902</c:v>
                </c:pt>
                <c:pt idx="704">
                  <c:v>-2.7073890000000001E-3</c:v>
                </c:pt>
                <c:pt idx="705">
                  <c:v>8.085291E-2</c:v>
                </c:pt>
                <c:pt idx="706">
                  <c:v>0.10443280000000001</c:v>
                </c:pt>
                <c:pt idx="707">
                  <c:v>-0.21772739999999999</c:v>
                </c:pt>
                <c:pt idx="708">
                  <c:v>8.8394169999999994E-2</c:v>
                </c:pt>
                <c:pt idx="709">
                  <c:v>0.38375350000000003</c:v>
                </c:pt>
                <c:pt idx="710">
                  <c:v>0.20767050000000001</c:v>
                </c:pt>
                <c:pt idx="711">
                  <c:v>0.37094490000000002</c:v>
                </c:pt>
                <c:pt idx="712">
                  <c:v>0.18720519999999999</c:v>
                </c:pt>
                <c:pt idx="713">
                  <c:v>0.22443769999999999</c:v>
                </c:pt>
                <c:pt idx="714">
                  <c:v>0.60283509999999996</c:v>
                </c:pt>
                <c:pt idx="715">
                  <c:v>0.7174159</c:v>
                </c:pt>
                <c:pt idx="716">
                  <c:v>0.76045759999999996</c:v>
                </c:pt>
                <c:pt idx="717">
                  <c:v>0.62672660000000002</c:v>
                </c:pt>
                <c:pt idx="718">
                  <c:v>0.40624880000000002</c:v>
                </c:pt>
                <c:pt idx="719">
                  <c:v>0.13377159999999999</c:v>
                </c:pt>
                <c:pt idx="720">
                  <c:v>-9.8568779999999995E-2</c:v>
                </c:pt>
                <c:pt idx="721">
                  <c:v>-0.19342129999999999</c:v>
                </c:pt>
                <c:pt idx="722">
                  <c:v>-0.21521789999999999</c:v>
                </c:pt>
                <c:pt idx="723">
                  <c:v>-0.1427387</c:v>
                </c:pt>
                <c:pt idx="724">
                  <c:v>-2.3356709999999999E-2</c:v>
                </c:pt>
                <c:pt idx="725">
                  <c:v>9.8653299999999999E-2</c:v>
                </c:pt>
                <c:pt idx="726">
                  <c:v>0.17468839999999999</c:v>
                </c:pt>
                <c:pt idx="727">
                  <c:v>0.16954839999999999</c:v>
                </c:pt>
                <c:pt idx="728">
                  <c:v>0.38005529999999998</c:v>
                </c:pt>
                <c:pt idx="729">
                  <c:v>0.72745479999999996</c:v>
                </c:pt>
                <c:pt idx="730">
                  <c:v>0.46623779999999998</c:v>
                </c:pt>
                <c:pt idx="731">
                  <c:v>0.43540499999999999</c:v>
                </c:pt>
                <c:pt idx="732">
                  <c:v>-0.28386630000000002</c:v>
                </c:pt>
                <c:pt idx="733">
                  <c:v>-0.3258221</c:v>
                </c:pt>
                <c:pt idx="734">
                  <c:v>-7.2042769999999996E-4</c:v>
                </c:pt>
                <c:pt idx="735">
                  <c:v>-0.27957969999999999</c:v>
                </c:pt>
                <c:pt idx="736">
                  <c:v>-0.47769889999999998</c:v>
                </c:pt>
                <c:pt idx="737">
                  <c:v>-0.32576909999999998</c:v>
                </c:pt>
                <c:pt idx="738">
                  <c:v>-0.41349599999999997</c:v>
                </c:pt>
                <c:pt idx="739">
                  <c:v>-0.65774750000000004</c:v>
                </c:pt>
                <c:pt idx="740">
                  <c:v>-0.92574440000000002</c:v>
                </c:pt>
                <c:pt idx="741">
                  <c:v>-0.96868569999999998</c:v>
                </c:pt>
                <c:pt idx="742">
                  <c:v>-0.77217100000000005</c:v>
                </c:pt>
                <c:pt idx="743">
                  <c:v>-0.56713449999999999</c:v>
                </c:pt>
                <c:pt idx="744">
                  <c:v>-0.1972816</c:v>
                </c:pt>
                <c:pt idx="745">
                  <c:v>1.9041499999999999E-2</c:v>
                </c:pt>
                <c:pt idx="746">
                  <c:v>0.1073187</c:v>
                </c:pt>
                <c:pt idx="747">
                  <c:v>0.13227649999999999</c:v>
                </c:pt>
                <c:pt idx="748">
                  <c:v>7.4422600000000005E-2</c:v>
                </c:pt>
                <c:pt idx="749">
                  <c:v>-1.8735970000000001E-2</c:v>
                </c:pt>
                <c:pt idx="750">
                  <c:v>-0.1076786</c:v>
                </c:pt>
                <c:pt idx="751">
                  <c:v>-0.15275549999999999</c:v>
                </c:pt>
                <c:pt idx="752">
                  <c:v>-0.13363410000000001</c:v>
                </c:pt>
                <c:pt idx="753">
                  <c:v>-7.470984E-2</c:v>
                </c:pt>
                <c:pt idx="754">
                  <c:v>-5.1010040000000001E-3</c:v>
                </c:pt>
                <c:pt idx="755">
                  <c:v>4.3238400000000003E-2</c:v>
                </c:pt>
                <c:pt idx="756">
                  <c:v>6.1529199999999999E-2</c:v>
                </c:pt>
                <c:pt idx="757">
                  <c:v>5.9490300000000003E-2</c:v>
                </c:pt>
                <c:pt idx="758">
                  <c:v>5.598554E-2</c:v>
                </c:pt>
                <c:pt idx="759">
                  <c:v>9.4551650000000001E-2</c:v>
                </c:pt>
                <c:pt idx="760">
                  <c:v>0.14332900000000001</c:v>
                </c:pt>
                <c:pt idx="761">
                  <c:v>0.194436</c:v>
                </c:pt>
                <c:pt idx="762">
                  <c:v>0.162632</c:v>
                </c:pt>
                <c:pt idx="763">
                  <c:v>0.20941589999999999</c:v>
                </c:pt>
                <c:pt idx="764">
                  <c:v>0.4892553</c:v>
                </c:pt>
                <c:pt idx="765">
                  <c:v>0.66466979999999998</c:v>
                </c:pt>
                <c:pt idx="766">
                  <c:v>0.55271519999999996</c:v>
                </c:pt>
                <c:pt idx="767">
                  <c:v>0.51251599999999997</c:v>
                </c:pt>
                <c:pt idx="768">
                  <c:v>0.53852690000000003</c:v>
                </c:pt>
                <c:pt idx="769">
                  <c:v>0.26751950000000002</c:v>
                </c:pt>
                <c:pt idx="770">
                  <c:v>0.12913359999999999</c:v>
                </c:pt>
                <c:pt idx="771">
                  <c:v>1.639562E-3</c:v>
                </c:pt>
                <c:pt idx="772">
                  <c:v>-3.4723940000000002E-2</c:v>
                </c:pt>
                <c:pt idx="773">
                  <c:v>4.1128720000000001E-2</c:v>
                </c:pt>
                <c:pt idx="774">
                  <c:v>6.5541630000000003E-2</c:v>
                </c:pt>
                <c:pt idx="775">
                  <c:v>6.5905450000000004E-2</c:v>
                </c:pt>
                <c:pt idx="776">
                  <c:v>2.8749589999999998E-2</c:v>
                </c:pt>
                <c:pt idx="777">
                  <c:v>-3.3160889999999999E-3</c:v>
                </c:pt>
                <c:pt idx="778">
                  <c:v>-1.193113E-2</c:v>
                </c:pt>
                <c:pt idx="779">
                  <c:v>-2.1666120000000001E-2</c:v>
                </c:pt>
                <c:pt idx="780">
                  <c:v>-1.955834E-2</c:v>
                </c:pt>
                <c:pt idx="781">
                  <c:v>-1.5486389999999999E-2</c:v>
                </c:pt>
                <c:pt idx="782">
                  <c:v>-7.6235560000000001E-3</c:v>
                </c:pt>
                <c:pt idx="783">
                  <c:v>-1.327771E-2</c:v>
                </c:pt>
                <c:pt idx="784">
                  <c:v>-6.4688060000000006E-2</c:v>
                </c:pt>
                <c:pt idx="785">
                  <c:v>-0.16092899999999999</c:v>
                </c:pt>
                <c:pt idx="786">
                  <c:v>-0.2549381</c:v>
                </c:pt>
                <c:pt idx="787">
                  <c:v>-0.2643742</c:v>
                </c:pt>
                <c:pt idx="788">
                  <c:v>-0.30229309999999998</c:v>
                </c:pt>
                <c:pt idx="789">
                  <c:v>-0.37666529999999998</c:v>
                </c:pt>
                <c:pt idx="790">
                  <c:v>-0.45060850000000002</c:v>
                </c:pt>
                <c:pt idx="791">
                  <c:v>-0.4989596</c:v>
                </c:pt>
                <c:pt idx="792">
                  <c:v>-0.50013459999999998</c:v>
                </c:pt>
                <c:pt idx="793">
                  <c:v>-0.44995590000000002</c:v>
                </c:pt>
                <c:pt idx="794">
                  <c:v>-0.31867030000000002</c:v>
                </c:pt>
                <c:pt idx="795">
                  <c:v>-0.1811604</c:v>
                </c:pt>
                <c:pt idx="796">
                  <c:v>-8.4459820000000005E-2</c:v>
                </c:pt>
                <c:pt idx="797">
                  <c:v>-4.1757799999999998E-2</c:v>
                </c:pt>
                <c:pt idx="798">
                  <c:v>-2.6485459999999999E-2</c:v>
                </c:pt>
                <c:pt idx="799">
                  <c:v>-1.4819479999999999E-2</c:v>
                </c:pt>
                <c:pt idx="800">
                  <c:v>-1.2263069999999999E-2</c:v>
                </c:pt>
                <c:pt idx="801">
                  <c:v>-1.4161679999999999E-2</c:v>
                </c:pt>
                <c:pt idx="802">
                  <c:v>-9.9280600000000007E-3</c:v>
                </c:pt>
                <c:pt idx="803">
                  <c:v>6.5246519999999997E-3</c:v>
                </c:pt>
                <c:pt idx="804">
                  <c:v>7.5869430000000002E-2</c:v>
                </c:pt>
                <c:pt idx="805">
                  <c:v>9.0492260000000005E-2</c:v>
                </c:pt>
                <c:pt idx="806">
                  <c:v>0.30759500000000001</c:v>
                </c:pt>
                <c:pt idx="807">
                  <c:v>0.79935330000000004</c:v>
                </c:pt>
                <c:pt idx="808">
                  <c:v>1.4114170000000001E-2</c:v>
                </c:pt>
                <c:pt idx="809">
                  <c:v>-0.4822072</c:v>
                </c:pt>
                <c:pt idx="810">
                  <c:v>-0.16383619999999999</c:v>
                </c:pt>
                <c:pt idx="811">
                  <c:v>-0.27192660000000002</c:v>
                </c:pt>
                <c:pt idx="812">
                  <c:v>-6.45429E-2</c:v>
                </c:pt>
                <c:pt idx="813">
                  <c:v>0.25139020000000001</c:v>
                </c:pt>
                <c:pt idx="814">
                  <c:v>0.43460729999999997</c:v>
                </c:pt>
                <c:pt idx="815">
                  <c:v>0.63109040000000005</c:v>
                </c:pt>
                <c:pt idx="816">
                  <c:v>0.53406180000000003</c:v>
                </c:pt>
                <c:pt idx="817">
                  <c:v>0.42810609999999999</c:v>
                </c:pt>
                <c:pt idx="818">
                  <c:v>0.30348350000000002</c:v>
                </c:pt>
                <c:pt idx="819">
                  <c:v>0.2362302</c:v>
                </c:pt>
                <c:pt idx="820">
                  <c:v>0.20722299999999999</c:v>
                </c:pt>
                <c:pt idx="821">
                  <c:v>0.18662519999999999</c:v>
                </c:pt>
                <c:pt idx="822">
                  <c:v>0.22764809999999999</c:v>
                </c:pt>
                <c:pt idx="823">
                  <c:v>0.21119070000000001</c:v>
                </c:pt>
                <c:pt idx="824">
                  <c:v>0.14134189999999999</c:v>
                </c:pt>
                <c:pt idx="825">
                  <c:v>7.1365570000000003E-2</c:v>
                </c:pt>
                <c:pt idx="826">
                  <c:v>1.849783E-2</c:v>
                </c:pt>
                <c:pt idx="827">
                  <c:v>-5.3776789999999998E-3</c:v>
                </c:pt>
                <c:pt idx="828">
                  <c:v>0.1210772</c:v>
                </c:pt>
                <c:pt idx="829">
                  <c:v>-0.18099709999999999</c:v>
                </c:pt>
                <c:pt idx="830">
                  <c:v>-5.8559670000000001E-2</c:v>
                </c:pt>
                <c:pt idx="831">
                  <c:v>-0.1059508</c:v>
                </c:pt>
                <c:pt idx="832">
                  <c:v>2.6220319999999998E-2</c:v>
                </c:pt>
                <c:pt idx="833">
                  <c:v>8.3041160000000003E-2</c:v>
                </c:pt>
                <c:pt idx="834">
                  <c:v>-3.0997249999999998</c:v>
                </c:pt>
                <c:pt idx="835">
                  <c:v>2.3696269999999999</c:v>
                </c:pt>
                <c:pt idx="836">
                  <c:v>-0.16693530000000001</c:v>
                </c:pt>
                <c:pt idx="837">
                  <c:v>1.1835659999999999</c:v>
                </c:pt>
                <c:pt idx="838">
                  <c:v>0.67259170000000001</c:v>
                </c:pt>
                <c:pt idx="839">
                  <c:v>-1.716977</c:v>
                </c:pt>
                <c:pt idx="840">
                  <c:v>0.6512386</c:v>
                </c:pt>
                <c:pt idx="841">
                  <c:v>-1.4780660000000001</c:v>
                </c:pt>
                <c:pt idx="842">
                  <c:v>-0.4138674</c:v>
                </c:pt>
                <c:pt idx="843">
                  <c:v>-0.63169419999999998</c:v>
                </c:pt>
                <c:pt idx="844">
                  <c:v>-0.2143244</c:v>
                </c:pt>
                <c:pt idx="845">
                  <c:v>0.27394039999999997</c:v>
                </c:pt>
                <c:pt idx="846">
                  <c:v>-0.3742529</c:v>
                </c:pt>
                <c:pt idx="847">
                  <c:v>-0.22661129999999999</c:v>
                </c:pt>
                <c:pt idx="848">
                  <c:v>-0.46340290000000001</c:v>
                </c:pt>
                <c:pt idx="849">
                  <c:v>-0.18532419999999999</c:v>
                </c:pt>
                <c:pt idx="850">
                  <c:v>-0.18415210000000001</c:v>
                </c:pt>
                <c:pt idx="851">
                  <c:v>-0.16269359999999999</c:v>
                </c:pt>
                <c:pt idx="852">
                  <c:v>-6.4227660000000006E-2</c:v>
                </c:pt>
                <c:pt idx="853">
                  <c:v>-3.4740350000000003E-2</c:v>
                </c:pt>
                <c:pt idx="854">
                  <c:v>5.6871819999999997E-2</c:v>
                </c:pt>
                <c:pt idx="855">
                  <c:v>4.2634459999999999E-2</c:v>
                </c:pt>
                <c:pt idx="856">
                  <c:v>7.0075020000000002E-2</c:v>
                </c:pt>
                <c:pt idx="857">
                  <c:v>7.6147000000000006E-2</c:v>
                </c:pt>
                <c:pt idx="858">
                  <c:v>6.963722E-2</c:v>
                </c:pt>
                <c:pt idx="859">
                  <c:v>4.9749910000000001E-2</c:v>
                </c:pt>
                <c:pt idx="860">
                  <c:v>5.7932129999999998E-2</c:v>
                </c:pt>
                <c:pt idx="861">
                  <c:v>8.7633249999999996E-2</c:v>
                </c:pt>
                <c:pt idx="862">
                  <c:v>0.16393479999999999</c:v>
                </c:pt>
                <c:pt idx="863">
                  <c:v>0.30643540000000002</c:v>
                </c:pt>
                <c:pt idx="864">
                  <c:v>0.29256890000000002</c:v>
                </c:pt>
                <c:pt idx="865">
                  <c:v>0.1731036</c:v>
                </c:pt>
                <c:pt idx="866">
                  <c:v>1.053925</c:v>
                </c:pt>
                <c:pt idx="867">
                  <c:v>-2.0346989999999998</c:v>
                </c:pt>
                <c:pt idx="868">
                  <c:v>2.4619149999999999</c:v>
                </c:pt>
                <c:pt idx="869">
                  <c:v>-1.2941590000000001</c:v>
                </c:pt>
                <c:pt idx="870">
                  <c:v>1.189433</c:v>
                </c:pt>
                <c:pt idx="871">
                  <c:v>0.53792269999999998</c:v>
                </c:pt>
                <c:pt idx="872">
                  <c:v>-0.52699269999999998</c:v>
                </c:pt>
                <c:pt idx="873">
                  <c:v>1.293288</c:v>
                </c:pt>
                <c:pt idx="874">
                  <c:v>-0.75642790000000004</c:v>
                </c:pt>
                <c:pt idx="875">
                  <c:v>1.054934</c:v>
                </c:pt>
                <c:pt idx="876">
                  <c:v>-0.3474544</c:v>
                </c:pt>
                <c:pt idx="877">
                  <c:v>0.33844350000000001</c:v>
                </c:pt>
                <c:pt idx="878">
                  <c:v>7.6841690000000004E-2</c:v>
                </c:pt>
                <c:pt idx="879">
                  <c:v>-0.4358978</c:v>
                </c:pt>
                <c:pt idx="880">
                  <c:v>-0.22864760000000001</c:v>
                </c:pt>
                <c:pt idx="881">
                  <c:v>-0.30209520000000001</c:v>
                </c:pt>
                <c:pt idx="882">
                  <c:v>0.13873859999999999</c:v>
                </c:pt>
                <c:pt idx="883">
                  <c:v>-0.12304850000000001</c:v>
                </c:pt>
                <c:pt idx="884">
                  <c:v>0.40909669999999998</c:v>
                </c:pt>
                <c:pt idx="885">
                  <c:v>0.2041433</c:v>
                </c:pt>
                <c:pt idx="886">
                  <c:v>5.8931560000000001E-2</c:v>
                </c:pt>
                <c:pt idx="887">
                  <c:v>-7.0094619999999996E-2</c:v>
                </c:pt>
                <c:pt idx="888">
                  <c:v>-0.32859549999999998</c:v>
                </c:pt>
                <c:pt idx="889">
                  <c:v>-0.15266940000000001</c:v>
                </c:pt>
                <c:pt idx="890">
                  <c:v>-7.9448650000000001</c:v>
                </c:pt>
                <c:pt idx="891">
                  <c:v>1.5762339999999999</c:v>
                </c:pt>
                <c:pt idx="892">
                  <c:v>-0.47167999999999999</c:v>
                </c:pt>
                <c:pt idx="893">
                  <c:v>3.592927</c:v>
                </c:pt>
                <c:pt idx="894">
                  <c:v>0.80515959999999998</c:v>
                </c:pt>
                <c:pt idx="895">
                  <c:v>3.342762</c:v>
                </c:pt>
                <c:pt idx="896">
                  <c:v>-2.1661760000000001</c:v>
                </c:pt>
                <c:pt idx="897">
                  <c:v>-1.768086</c:v>
                </c:pt>
                <c:pt idx="898">
                  <c:v>-0.40450160000000002</c:v>
                </c:pt>
                <c:pt idx="899">
                  <c:v>0.12226430000000001</c:v>
                </c:pt>
                <c:pt idx="900">
                  <c:v>0.34810229999999998</c:v>
                </c:pt>
                <c:pt idx="901">
                  <c:v>0.14010300000000001</c:v>
                </c:pt>
                <c:pt idx="902">
                  <c:v>0.65957639999999995</c:v>
                </c:pt>
                <c:pt idx="903">
                  <c:v>-0.52715040000000002</c:v>
                </c:pt>
                <c:pt idx="904">
                  <c:v>-0.50207170000000001</c:v>
                </c:pt>
                <c:pt idx="905">
                  <c:v>-0.2720168</c:v>
                </c:pt>
                <c:pt idx="906">
                  <c:v>-5.5655879999999998E-2</c:v>
                </c:pt>
                <c:pt idx="907">
                  <c:v>0.15229300000000001</c:v>
                </c:pt>
                <c:pt idx="908">
                  <c:v>6.7817639999999998E-2</c:v>
                </c:pt>
                <c:pt idx="909">
                  <c:v>4.0061279999999998E-2</c:v>
                </c:pt>
                <c:pt idx="910">
                  <c:v>-2.9981930000000001E-3</c:v>
                </c:pt>
                <c:pt idx="911">
                  <c:v>0.1152995</c:v>
                </c:pt>
                <c:pt idx="912">
                  <c:v>0.17100899999999999</c:v>
                </c:pt>
                <c:pt idx="913">
                  <c:v>0.1467223</c:v>
                </c:pt>
                <c:pt idx="914">
                  <c:v>0.1283649</c:v>
                </c:pt>
                <c:pt idx="915">
                  <c:v>4.4483590000000003E-2</c:v>
                </c:pt>
                <c:pt idx="916">
                  <c:v>-2.5307860000000001E-2</c:v>
                </c:pt>
                <c:pt idx="917">
                  <c:v>-0.1007426</c:v>
                </c:pt>
                <c:pt idx="918">
                  <c:v>-4.765846E-2</c:v>
                </c:pt>
                <c:pt idx="919">
                  <c:v>0.2611521</c:v>
                </c:pt>
                <c:pt idx="920">
                  <c:v>0.88950739999999995</c:v>
                </c:pt>
                <c:pt idx="921">
                  <c:v>1.037021</c:v>
                </c:pt>
                <c:pt idx="922">
                  <c:v>0.2195704</c:v>
                </c:pt>
                <c:pt idx="923">
                  <c:v>-0.49549720000000003</c:v>
                </c:pt>
                <c:pt idx="924">
                  <c:v>-0.32928649999999998</c:v>
                </c:pt>
                <c:pt idx="925">
                  <c:v>9.3280059999999998E-2</c:v>
                </c:pt>
                <c:pt idx="926">
                  <c:v>0.1118151</c:v>
                </c:pt>
                <c:pt idx="927">
                  <c:v>0.14471780000000001</c:v>
                </c:pt>
                <c:pt idx="928">
                  <c:v>0.25662309999999999</c:v>
                </c:pt>
                <c:pt idx="929">
                  <c:v>0.31349969999999999</c:v>
                </c:pt>
                <c:pt idx="930">
                  <c:v>0.27953480000000003</c:v>
                </c:pt>
                <c:pt idx="931">
                  <c:v>0.12205240000000001</c:v>
                </c:pt>
                <c:pt idx="932">
                  <c:v>9.5855399999999993E-2</c:v>
                </c:pt>
                <c:pt idx="933">
                  <c:v>2.912031E-2</c:v>
                </c:pt>
                <c:pt idx="934">
                  <c:v>-5.478533E-2</c:v>
                </c:pt>
                <c:pt idx="935">
                  <c:v>-3.8146439999999997E-2</c:v>
                </c:pt>
                <c:pt idx="936">
                  <c:v>6.3997890000000003E-3</c:v>
                </c:pt>
                <c:pt idx="937">
                  <c:v>1.4433039999999999</c:v>
                </c:pt>
                <c:pt idx="938">
                  <c:v>1.3922380000000001</c:v>
                </c:pt>
                <c:pt idx="939">
                  <c:v>-1.4075820000000001</c:v>
                </c:pt>
                <c:pt idx="940">
                  <c:v>-1.3664510000000001</c:v>
                </c:pt>
                <c:pt idx="941">
                  <c:v>-0.26732460000000002</c:v>
                </c:pt>
                <c:pt idx="942">
                  <c:v>-0.44322109999999998</c:v>
                </c:pt>
                <c:pt idx="943">
                  <c:v>0.1167583</c:v>
                </c:pt>
                <c:pt idx="944">
                  <c:v>-0.46590670000000001</c:v>
                </c:pt>
                <c:pt idx="945">
                  <c:v>-0.54228270000000001</c:v>
                </c:pt>
                <c:pt idx="946">
                  <c:v>-0.4855833</c:v>
                </c:pt>
                <c:pt idx="947">
                  <c:v>6.3803139999999994E-2</c:v>
                </c:pt>
                <c:pt idx="948">
                  <c:v>0.77840940000000003</c:v>
                </c:pt>
                <c:pt idx="949">
                  <c:v>-0.24723709999999999</c:v>
                </c:pt>
                <c:pt idx="950">
                  <c:v>-0.68785940000000001</c:v>
                </c:pt>
                <c:pt idx="951">
                  <c:v>-2.3932080000000001E-2</c:v>
                </c:pt>
                <c:pt idx="952">
                  <c:v>0.80363070000000003</c:v>
                </c:pt>
                <c:pt idx="953">
                  <c:v>-1.7563679999999999</c:v>
                </c:pt>
                <c:pt idx="954">
                  <c:v>-0.37594509999999998</c:v>
                </c:pt>
                <c:pt idx="955">
                  <c:v>1.5538890000000001</c:v>
                </c:pt>
                <c:pt idx="956">
                  <c:v>-7.2711789999999998E-2</c:v>
                </c:pt>
                <c:pt idx="957">
                  <c:v>8.4652809999999995E-2</c:v>
                </c:pt>
                <c:pt idx="958">
                  <c:v>-1.4911110000000001</c:v>
                </c:pt>
                <c:pt idx="959">
                  <c:v>-0.74669019999999997</c:v>
                </c:pt>
                <c:pt idx="960">
                  <c:v>-0.41592659999999998</c:v>
                </c:pt>
                <c:pt idx="961">
                  <c:v>0.2229564</c:v>
                </c:pt>
                <c:pt idx="962">
                  <c:v>0.86927430000000006</c:v>
                </c:pt>
                <c:pt idx="963">
                  <c:v>-6.0352610000000001E-2</c:v>
                </c:pt>
                <c:pt idx="964">
                  <c:v>0.31570029999999999</c:v>
                </c:pt>
                <c:pt idx="965">
                  <c:v>-8.2655760000000002E-3</c:v>
                </c:pt>
                <c:pt idx="966">
                  <c:v>-6.9268969999999999E-2</c:v>
                </c:pt>
                <c:pt idx="967">
                  <c:v>0.61521919999999997</c:v>
                </c:pt>
                <c:pt idx="968">
                  <c:v>-0.77166080000000004</c:v>
                </c:pt>
                <c:pt idx="969">
                  <c:v>-0.81641410000000003</c:v>
                </c:pt>
                <c:pt idx="970">
                  <c:v>1.022208</c:v>
                </c:pt>
                <c:pt idx="971">
                  <c:v>0.31055480000000002</c:v>
                </c:pt>
                <c:pt idx="972">
                  <c:v>0.26748290000000002</c:v>
                </c:pt>
                <c:pt idx="973">
                  <c:v>0.87500849999999997</c:v>
                </c:pt>
                <c:pt idx="974">
                  <c:v>-0.15017040000000001</c:v>
                </c:pt>
                <c:pt idx="975">
                  <c:v>-0.96444989999999997</c:v>
                </c:pt>
                <c:pt idx="976">
                  <c:v>-1.5238039999999999</c:v>
                </c:pt>
                <c:pt idx="977">
                  <c:v>-0.26482460000000002</c:v>
                </c:pt>
                <c:pt idx="978">
                  <c:v>1.039425</c:v>
                </c:pt>
                <c:pt idx="979">
                  <c:v>0.74302500000000005</c:v>
                </c:pt>
                <c:pt idx="980">
                  <c:v>0.40510699999999999</c:v>
                </c:pt>
                <c:pt idx="981">
                  <c:v>0.21346519999999999</c:v>
                </c:pt>
                <c:pt idx="982">
                  <c:v>0.27123809999999998</c:v>
                </c:pt>
                <c:pt idx="983">
                  <c:v>0.18460509999999999</c:v>
                </c:pt>
                <c:pt idx="984">
                  <c:v>0.20657719999999999</c:v>
                </c:pt>
                <c:pt idx="985">
                  <c:v>0.33626909999999999</c:v>
                </c:pt>
                <c:pt idx="986">
                  <c:v>0.2106816</c:v>
                </c:pt>
                <c:pt idx="987">
                  <c:v>0.16642209999999999</c:v>
                </c:pt>
                <c:pt idx="988">
                  <c:v>0.2342496</c:v>
                </c:pt>
                <c:pt idx="989">
                  <c:v>0.244168</c:v>
                </c:pt>
                <c:pt idx="990">
                  <c:v>0.15332979999999999</c:v>
                </c:pt>
                <c:pt idx="991">
                  <c:v>4.4833060000000001E-2</c:v>
                </c:pt>
                <c:pt idx="992">
                  <c:v>-7.2911309999999993E-2</c:v>
                </c:pt>
                <c:pt idx="993">
                  <c:v>-0.13566690000000001</c:v>
                </c:pt>
                <c:pt idx="994">
                  <c:v>-0.17734510000000001</c:v>
                </c:pt>
                <c:pt idx="995">
                  <c:v>-0.2559998</c:v>
                </c:pt>
                <c:pt idx="996">
                  <c:v>-0.27870089999999997</c:v>
                </c:pt>
                <c:pt idx="997">
                  <c:v>-8.7178450000000005E-2</c:v>
                </c:pt>
                <c:pt idx="998">
                  <c:v>0.20321239999999999</c:v>
                </c:pt>
                <c:pt idx="999">
                  <c:v>0.19284699999999999</c:v>
                </c:pt>
              </c:numCache>
            </c:numRef>
          </c:yVal>
          <c:smooth val="1"/>
          <c:extLst>
            <c:ext xmlns:c16="http://schemas.microsoft.com/office/drawing/2014/chart" uri="{C3380CC4-5D6E-409C-BE32-E72D297353CC}">
              <c16:uniqueId val="{00000000-1C47-4ADD-8182-62E0006D6597}"/>
            </c:ext>
          </c:extLst>
        </c:ser>
        <c:dLbls>
          <c:showLegendKey val="0"/>
          <c:showVal val="0"/>
          <c:showCatName val="0"/>
          <c:showSerName val="0"/>
          <c:showPercent val="0"/>
          <c:showBubbleSize val="0"/>
        </c:dLbls>
        <c:axId val="1599932624"/>
        <c:axId val="1599946768"/>
      </c:scatterChart>
      <c:valAx>
        <c:axId val="1599932624"/>
        <c:scaling>
          <c:orientation val="minMax"/>
          <c:max val="20"/>
        </c:scaling>
        <c:delete val="0"/>
        <c:axPos val="b"/>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100" b="0" i="0" u="none" strike="noStrike" kern="1200" baseline="0">
                <a:solidFill>
                  <a:schemeClr val="tx1"/>
                </a:solidFill>
                <a:latin typeface="Bodoni MT" panose="02070603080606020203" pitchFamily="18" charset="0"/>
                <a:ea typeface="+mn-ea"/>
                <a:cs typeface="+mn-cs"/>
              </a:defRPr>
            </a:pPr>
            <a:endParaRPr lang="en-US"/>
          </a:p>
        </c:txPr>
        <c:crossAx val="1599946768"/>
        <c:crossesAt val="-8"/>
        <c:crossBetween val="midCat"/>
      </c:valAx>
      <c:valAx>
        <c:axId val="1599946768"/>
        <c:scaling>
          <c:orientation val="minMax"/>
          <c:min val="-8"/>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100" b="0" i="0" u="none" strike="noStrike" kern="1200" baseline="0">
                <a:solidFill>
                  <a:schemeClr val="tx1"/>
                </a:solidFill>
                <a:latin typeface="Bodoni MT" panose="02070603080606020203" pitchFamily="18" charset="0"/>
                <a:ea typeface="+mn-ea"/>
                <a:cs typeface="+mn-cs"/>
              </a:defRPr>
            </a:pPr>
            <a:endParaRPr lang="en-US"/>
          </a:p>
        </c:txPr>
        <c:crossAx val="1599932624"/>
        <c:crossesAt val="-8"/>
        <c:crossBetween val="midCat"/>
      </c:valAx>
      <c:spPr>
        <a:noFill/>
        <a:ln>
          <a:noFill/>
        </a:ln>
        <a:effectLst/>
      </c:spPr>
    </c:plotArea>
    <c:plotVisOnly val="1"/>
    <c:dispBlanksAs val="gap"/>
    <c:showDLblsOverMax val="0"/>
  </c:chart>
  <c:spPr>
    <a:noFill/>
    <a:ln>
      <a:solidFill>
        <a:schemeClr val="accent1">
          <a:lumMod val="75000"/>
        </a:schemeClr>
      </a:solidFill>
    </a:ln>
    <a:effectLst/>
  </c:spPr>
  <c:txPr>
    <a:bodyPr/>
    <a:lstStyle/>
    <a:p>
      <a:pPr>
        <a:defRPr sz="1100">
          <a:solidFill>
            <a:schemeClr val="tx1"/>
          </a:solidFill>
          <a:latin typeface="Bodoni MT" panose="02070603080606020203" pitchFamily="18" charset="0"/>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smoothMarker"/>
        <c:varyColors val="0"/>
        <c:ser>
          <c:idx val="0"/>
          <c:order val="0"/>
          <c:spPr>
            <a:ln w="19050" cap="rnd">
              <a:solidFill>
                <a:schemeClr val="accent1"/>
              </a:solidFill>
              <a:round/>
            </a:ln>
            <a:effectLst/>
          </c:spPr>
          <c:marker>
            <c:symbol val="none"/>
          </c:marker>
          <c:xVal>
            <c:numRef>
              <c:f>'liquefy 1-3 layer seminar'!$A$3:$A$1002</c:f>
              <c:numCache>
                <c:formatCode>0.00</c:formatCode>
                <c:ptCount val="1000"/>
                <c:pt idx="0">
                  <c:v>0.02</c:v>
                </c:pt>
                <c:pt idx="1">
                  <c:v>0.04</c:v>
                </c:pt>
                <c:pt idx="2">
                  <c:v>0.06</c:v>
                </c:pt>
                <c:pt idx="3">
                  <c:v>0.08</c:v>
                </c:pt>
                <c:pt idx="4">
                  <c:v>0.1</c:v>
                </c:pt>
                <c:pt idx="5">
                  <c:v>0.12</c:v>
                </c:pt>
                <c:pt idx="6">
                  <c:v>0.14000000000000001</c:v>
                </c:pt>
                <c:pt idx="7">
                  <c:v>0.16</c:v>
                </c:pt>
                <c:pt idx="8">
                  <c:v>0.18</c:v>
                </c:pt>
                <c:pt idx="9">
                  <c:v>0.2</c:v>
                </c:pt>
                <c:pt idx="10">
                  <c:v>0.22</c:v>
                </c:pt>
                <c:pt idx="11">
                  <c:v>0.24</c:v>
                </c:pt>
                <c:pt idx="12">
                  <c:v>0.26</c:v>
                </c:pt>
                <c:pt idx="13">
                  <c:v>0.28000000000000003</c:v>
                </c:pt>
                <c:pt idx="14">
                  <c:v>0.3</c:v>
                </c:pt>
                <c:pt idx="15">
                  <c:v>0.32</c:v>
                </c:pt>
                <c:pt idx="16">
                  <c:v>0.34</c:v>
                </c:pt>
                <c:pt idx="17">
                  <c:v>0.36</c:v>
                </c:pt>
                <c:pt idx="18">
                  <c:v>0.38</c:v>
                </c:pt>
                <c:pt idx="19">
                  <c:v>0.4</c:v>
                </c:pt>
                <c:pt idx="20">
                  <c:v>0.42</c:v>
                </c:pt>
                <c:pt idx="21">
                  <c:v>0.44</c:v>
                </c:pt>
                <c:pt idx="22">
                  <c:v>0.46</c:v>
                </c:pt>
                <c:pt idx="23">
                  <c:v>0.48</c:v>
                </c:pt>
                <c:pt idx="24">
                  <c:v>0.5</c:v>
                </c:pt>
                <c:pt idx="25">
                  <c:v>0.52</c:v>
                </c:pt>
                <c:pt idx="26">
                  <c:v>0.54</c:v>
                </c:pt>
                <c:pt idx="27">
                  <c:v>0.56000000000000005</c:v>
                </c:pt>
                <c:pt idx="28">
                  <c:v>0.57999999999999996</c:v>
                </c:pt>
                <c:pt idx="29">
                  <c:v>0.6</c:v>
                </c:pt>
                <c:pt idx="30">
                  <c:v>0.62</c:v>
                </c:pt>
                <c:pt idx="31">
                  <c:v>0.64</c:v>
                </c:pt>
                <c:pt idx="32">
                  <c:v>0.66</c:v>
                </c:pt>
                <c:pt idx="33">
                  <c:v>0.68</c:v>
                </c:pt>
                <c:pt idx="34">
                  <c:v>0.7</c:v>
                </c:pt>
                <c:pt idx="35">
                  <c:v>0.72</c:v>
                </c:pt>
                <c:pt idx="36">
                  <c:v>0.74</c:v>
                </c:pt>
                <c:pt idx="37">
                  <c:v>0.76</c:v>
                </c:pt>
                <c:pt idx="38">
                  <c:v>0.78</c:v>
                </c:pt>
                <c:pt idx="39">
                  <c:v>0.8</c:v>
                </c:pt>
                <c:pt idx="40">
                  <c:v>0.82</c:v>
                </c:pt>
                <c:pt idx="41">
                  <c:v>0.84</c:v>
                </c:pt>
                <c:pt idx="42">
                  <c:v>0.86</c:v>
                </c:pt>
                <c:pt idx="43">
                  <c:v>0.88</c:v>
                </c:pt>
                <c:pt idx="44">
                  <c:v>0.9</c:v>
                </c:pt>
                <c:pt idx="45">
                  <c:v>0.92</c:v>
                </c:pt>
                <c:pt idx="46">
                  <c:v>0.94</c:v>
                </c:pt>
                <c:pt idx="47">
                  <c:v>0.96</c:v>
                </c:pt>
                <c:pt idx="48">
                  <c:v>0.98</c:v>
                </c:pt>
                <c:pt idx="49">
                  <c:v>1</c:v>
                </c:pt>
                <c:pt idx="50">
                  <c:v>1.02</c:v>
                </c:pt>
                <c:pt idx="51">
                  <c:v>1.04</c:v>
                </c:pt>
                <c:pt idx="52">
                  <c:v>1.06</c:v>
                </c:pt>
                <c:pt idx="53">
                  <c:v>1.08</c:v>
                </c:pt>
                <c:pt idx="54">
                  <c:v>1.1000000000000001</c:v>
                </c:pt>
                <c:pt idx="55">
                  <c:v>1.1200000000000001</c:v>
                </c:pt>
                <c:pt idx="56">
                  <c:v>1.1399999999999999</c:v>
                </c:pt>
                <c:pt idx="57">
                  <c:v>1.1599999999999999</c:v>
                </c:pt>
                <c:pt idx="58">
                  <c:v>1.18</c:v>
                </c:pt>
                <c:pt idx="59">
                  <c:v>1.2</c:v>
                </c:pt>
                <c:pt idx="60">
                  <c:v>1.22</c:v>
                </c:pt>
                <c:pt idx="61">
                  <c:v>1.24</c:v>
                </c:pt>
                <c:pt idx="62">
                  <c:v>1.26</c:v>
                </c:pt>
                <c:pt idx="63">
                  <c:v>1.28</c:v>
                </c:pt>
                <c:pt idx="64">
                  <c:v>1.3</c:v>
                </c:pt>
                <c:pt idx="65">
                  <c:v>1.32</c:v>
                </c:pt>
                <c:pt idx="66">
                  <c:v>1.34</c:v>
                </c:pt>
                <c:pt idx="67">
                  <c:v>1.36</c:v>
                </c:pt>
                <c:pt idx="68">
                  <c:v>1.38</c:v>
                </c:pt>
                <c:pt idx="69">
                  <c:v>1.4</c:v>
                </c:pt>
                <c:pt idx="70">
                  <c:v>1.42</c:v>
                </c:pt>
                <c:pt idx="71">
                  <c:v>1.44</c:v>
                </c:pt>
                <c:pt idx="72">
                  <c:v>1.46</c:v>
                </c:pt>
                <c:pt idx="73">
                  <c:v>1.48</c:v>
                </c:pt>
                <c:pt idx="74">
                  <c:v>1.5</c:v>
                </c:pt>
                <c:pt idx="75">
                  <c:v>1.52</c:v>
                </c:pt>
                <c:pt idx="76">
                  <c:v>1.54</c:v>
                </c:pt>
                <c:pt idx="77">
                  <c:v>1.56</c:v>
                </c:pt>
                <c:pt idx="78">
                  <c:v>1.58</c:v>
                </c:pt>
                <c:pt idx="79">
                  <c:v>1.6</c:v>
                </c:pt>
                <c:pt idx="80">
                  <c:v>1.62</c:v>
                </c:pt>
                <c:pt idx="81">
                  <c:v>1.64</c:v>
                </c:pt>
                <c:pt idx="82">
                  <c:v>1.66</c:v>
                </c:pt>
                <c:pt idx="83">
                  <c:v>1.68</c:v>
                </c:pt>
                <c:pt idx="84">
                  <c:v>1.7</c:v>
                </c:pt>
                <c:pt idx="85">
                  <c:v>1.72</c:v>
                </c:pt>
                <c:pt idx="86">
                  <c:v>1.74</c:v>
                </c:pt>
                <c:pt idx="87">
                  <c:v>1.76</c:v>
                </c:pt>
                <c:pt idx="88">
                  <c:v>1.78</c:v>
                </c:pt>
                <c:pt idx="89">
                  <c:v>1.8</c:v>
                </c:pt>
                <c:pt idx="90">
                  <c:v>1.82</c:v>
                </c:pt>
                <c:pt idx="91">
                  <c:v>1.84</c:v>
                </c:pt>
                <c:pt idx="92">
                  <c:v>1.86</c:v>
                </c:pt>
                <c:pt idx="93">
                  <c:v>1.88</c:v>
                </c:pt>
                <c:pt idx="94">
                  <c:v>1.9</c:v>
                </c:pt>
                <c:pt idx="95">
                  <c:v>1.92</c:v>
                </c:pt>
                <c:pt idx="96">
                  <c:v>1.94</c:v>
                </c:pt>
                <c:pt idx="97">
                  <c:v>1.96</c:v>
                </c:pt>
                <c:pt idx="98">
                  <c:v>1.98</c:v>
                </c:pt>
                <c:pt idx="99">
                  <c:v>2</c:v>
                </c:pt>
                <c:pt idx="100">
                  <c:v>2.02</c:v>
                </c:pt>
                <c:pt idx="101">
                  <c:v>2.04</c:v>
                </c:pt>
                <c:pt idx="102">
                  <c:v>2.06</c:v>
                </c:pt>
                <c:pt idx="103">
                  <c:v>2.08</c:v>
                </c:pt>
                <c:pt idx="104">
                  <c:v>2.1</c:v>
                </c:pt>
                <c:pt idx="105">
                  <c:v>2.12</c:v>
                </c:pt>
                <c:pt idx="106">
                  <c:v>2.14</c:v>
                </c:pt>
                <c:pt idx="107">
                  <c:v>2.16</c:v>
                </c:pt>
                <c:pt idx="108">
                  <c:v>2.1800000000000002</c:v>
                </c:pt>
                <c:pt idx="109">
                  <c:v>2.2000000000000002</c:v>
                </c:pt>
                <c:pt idx="110">
                  <c:v>2.2200000000000002</c:v>
                </c:pt>
                <c:pt idx="111">
                  <c:v>2.2400000000000002</c:v>
                </c:pt>
                <c:pt idx="112">
                  <c:v>2.2599999999999998</c:v>
                </c:pt>
                <c:pt idx="113">
                  <c:v>2.2799999999999998</c:v>
                </c:pt>
                <c:pt idx="114">
                  <c:v>2.2999999999999998</c:v>
                </c:pt>
                <c:pt idx="115">
                  <c:v>2.3199999999999998</c:v>
                </c:pt>
                <c:pt idx="116">
                  <c:v>2.34</c:v>
                </c:pt>
                <c:pt idx="117">
                  <c:v>2.36</c:v>
                </c:pt>
                <c:pt idx="118">
                  <c:v>2.38</c:v>
                </c:pt>
                <c:pt idx="119">
                  <c:v>2.4</c:v>
                </c:pt>
                <c:pt idx="120">
                  <c:v>2.42</c:v>
                </c:pt>
                <c:pt idx="121">
                  <c:v>2.44</c:v>
                </c:pt>
                <c:pt idx="122">
                  <c:v>2.46</c:v>
                </c:pt>
                <c:pt idx="123">
                  <c:v>2.48</c:v>
                </c:pt>
                <c:pt idx="124">
                  <c:v>2.5</c:v>
                </c:pt>
                <c:pt idx="125">
                  <c:v>2.52</c:v>
                </c:pt>
                <c:pt idx="126">
                  <c:v>2.54</c:v>
                </c:pt>
                <c:pt idx="127">
                  <c:v>2.56</c:v>
                </c:pt>
                <c:pt idx="128">
                  <c:v>2.58</c:v>
                </c:pt>
                <c:pt idx="129">
                  <c:v>2.6</c:v>
                </c:pt>
                <c:pt idx="130">
                  <c:v>2.62</c:v>
                </c:pt>
                <c:pt idx="131">
                  <c:v>2.64</c:v>
                </c:pt>
                <c:pt idx="132">
                  <c:v>2.66</c:v>
                </c:pt>
                <c:pt idx="133">
                  <c:v>2.68</c:v>
                </c:pt>
                <c:pt idx="134">
                  <c:v>2.7</c:v>
                </c:pt>
                <c:pt idx="135">
                  <c:v>2.72</c:v>
                </c:pt>
                <c:pt idx="136">
                  <c:v>2.74</c:v>
                </c:pt>
                <c:pt idx="137">
                  <c:v>2.76</c:v>
                </c:pt>
                <c:pt idx="138">
                  <c:v>2.78</c:v>
                </c:pt>
                <c:pt idx="139">
                  <c:v>2.8</c:v>
                </c:pt>
                <c:pt idx="140">
                  <c:v>2.82</c:v>
                </c:pt>
                <c:pt idx="141">
                  <c:v>2.84</c:v>
                </c:pt>
                <c:pt idx="142">
                  <c:v>2.86</c:v>
                </c:pt>
                <c:pt idx="143">
                  <c:v>2.88</c:v>
                </c:pt>
                <c:pt idx="144">
                  <c:v>2.9</c:v>
                </c:pt>
                <c:pt idx="145">
                  <c:v>2.92</c:v>
                </c:pt>
                <c:pt idx="146">
                  <c:v>2.94</c:v>
                </c:pt>
                <c:pt idx="147">
                  <c:v>2.96</c:v>
                </c:pt>
                <c:pt idx="148">
                  <c:v>2.98</c:v>
                </c:pt>
                <c:pt idx="149">
                  <c:v>3</c:v>
                </c:pt>
                <c:pt idx="150">
                  <c:v>3.02</c:v>
                </c:pt>
                <c:pt idx="151">
                  <c:v>3.04</c:v>
                </c:pt>
                <c:pt idx="152">
                  <c:v>3.06</c:v>
                </c:pt>
                <c:pt idx="153">
                  <c:v>3.08</c:v>
                </c:pt>
                <c:pt idx="154">
                  <c:v>3.1</c:v>
                </c:pt>
                <c:pt idx="155">
                  <c:v>3.12</c:v>
                </c:pt>
                <c:pt idx="156">
                  <c:v>3.14</c:v>
                </c:pt>
                <c:pt idx="157">
                  <c:v>3.16</c:v>
                </c:pt>
                <c:pt idx="158">
                  <c:v>3.18</c:v>
                </c:pt>
                <c:pt idx="159">
                  <c:v>3.2</c:v>
                </c:pt>
                <c:pt idx="160">
                  <c:v>3.22</c:v>
                </c:pt>
                <c:pt idx="161">
                  <c:v>3.24</c:v>
                </c:pt>
                <c:pt idx="162">
                  <c:v>3.26</c:v>
                </c:pt>
                <c:pt idx="163">
                  <c:v>3.28</c:v>
                </c:pt>
                <c:pt idx="164">
                  <c:v>3.3</c:v>
                </c:pt>
                <c:pt idx="165">
                  <c:v>3.32</c:v>
                </c:pt>
                <c:pt idx="166">
                  <c:v>3.34</c:v>
                </c:pt>
                <c:pt idx="167">
                  <c:v>3.36</c:v>
                </c:pt>
                <c:pt idx="168">
                  <c:v>3.38</c:v>
                </c:pt>
                <c:pt idx="169">
                  <c:v>3.4</c:v>
                </c:pt>
                <c:pt idx="170">
                  <c:v>3.42</c:v>
                </c:pt>
                <c:pt idx="171">
                  <c:v>3.44</c:v>
                </c:pt>
                <c:pt idx="172">
                  <c:v>3.46</c:v>
                </c:pt>
                <c:pt idx="173">
                  <c:v>3.48</c:v>
                </c:pt>
                <c:pt idx="174">
                  <c:v>3.5</c:v>
                </c:pt>
                <c:pt idx="175">
                  <c:v>3.52</c:v>
                </c:pt>
                <c:pt idx="176">
                  <c:v>3.54</c:v>
                </c:pt>
                <c:pt idx="177">
                  <c:v>3.56</c:v>
                </c:pt>
                <c:pt idx="178">
                  <c:v>3.58</c:v>
                </c:pt>
                <c:pt idx="179">
                  <c:v>3.6</c:v>
                </c:pt>
                <c:pt idx="180">
                  <c:v>3.62</c:v>
                </c:pt>
                <c:pt idx="181">
                  <c:v>3.64</c:v>
                </c:pt>
                <c:pt idx="182">
                  <c:v>3.66</c:v>
                </c:pt>
                <c:pt idx="183">
                  <c:v>3.68</c:v>
                </c:pt>
                <c:pt idx="184">
                  <c:v>3.7</c:v>
                </c:pt>
                <c:pt idx="185">
                  <c:v>3.72</c:v>
                </c:pt>
                <c:pt idx="186">
                  <c:v>3.74</c:v>
                </c:pt>
                <c:pt idx="187">
                  <c:v>3.76</c:v>
                </c:pt>
                <c:pt idx="188">
                  <c:v>3.78</c:v>
                </c:pt>
                <c:pt idx="189">
                  <c:v>3.8</c:v>
                </c:pt>
                <c:pt idx="190">
                  <c:v>3.82</c:v>
                </c:pt>
                <c:pt idx="191">
                  <c:v>3.84</c:v>
                </c:pt>
                <c:pt idx="192">
                  <c:v>3.86</c:v>
                </c:pt>
                <c:pt idx="193">
                  <c:v>3.88</c:v>
                </c:pt>
                <c:pt idx="194">
                  <c:v>3.9</c:v>
                </c:pt>
                <c:pt idx="195">
                  <c:v>3.92</c:v>
                </c:pt>
                <c:pt idx="196">
                  <c:v>3.94</c:v>
                </c:pt>
                <c:pt idx="197">
                  <c:v>3.96</c:v>
                </c:pt>
                <c:pt idx="198">
                  <c:v>3.98</c:v>
                </c:pt>
                <c:pt idx="199">
                  <c:v>4</c:v>
                </c:pt>
                <c:pt idx="200">
                  <c:v>4.0199999999999996</c:v>
                </c:pt>
                <c:pt idx="201">
                  <c:v>4.04</c:v>
                </c:pt>
                <c:pt idx="202">
                  <c:v>4.0599999999999996</c:v>
                </c:pt>
                <c:pt idx="203">
                  <c:v>4.08</c:v>
                </c:pt>
                <c:pt idx="204">
                  <c:v>4.0999999999999996</c:v>
                </c:pt>
                <c:pt idx="205">
                  <c:v>4.12</c:v>
                </c:pt>
                <c:pt idx="206">
                  <c:v>4.1399999999999997</c:v>
                </c:pt>
                <c:pt idx="207">
                  <c:v>4.16</c:v>
                </c:pt>
                <c:pt idx="208">
                  <c:v>4.18</c:v>
                </c:pt>
                <c:pt idx="209">
                  <c:v>4.2</c:v>
                </c:pt>
                <c:pt idx="210">
                  <c:v>4.22</c:v>
                </c:pt>
                <c:pt idx="211">
                  <c:v>4.24</c:v>
                </c:pt>
                <c:pt idx="212">
                  <c:v>4.26</c:v>
                </c:pt>
                <c:pt idx="213">
                  <c:v>4.28</c:v>
                </c:pt>
                <c:pt idx="214">
                  <c:v>4.3</c:v>
                </c:pt>
                <c:pt idx="215">
                  <c:v>4.32</c:v>
                </c:pt>
                <c:pt idx="216">
                  <c:v>4.34</c:v>
                </c:pt>
                <c:pt idx="217">
                  <c:v>4.3600000000000003</c:v>
                </c:pt>
                <c:pt idx="218">
                  <c:v>4.38</c:v>
                </c:pt>
                <c:pt idx="219">
                  <c:v>4.4000000000000004</c:v>
                </c:pt>
                <c:pt idx="220">
                  <c:v>4.42</c:v>
                </c:pt>
                <c:pt idx="221">
                  <c:v>4.4400000000000004</c:v>
                </c:pt>
                <c:pt idx="222">
                  <c:v>4.46</c:v>
                </c:pt>
                <c:pt idx="223">
                  <c:v>4.4800000000000004</c:v>
                </c:pt>
                <c:pt idx="224">
                  <c:v>4.5</c:v>
                </c:pt>
                <c:pt idx="225">
                  <c:v>4.5199999999999996</c:v>
                </c:pt>
                <c:pt idx="226">
                  <c:v>4.54</c:v>
                </c:pt>
                <c:pt idx="227">
                  <c:v>4.5599999999999996</c:v>
                </c:pt>
                <c:pt idx="228">
                  <c:v>4.58</c:v>
                </c:pt>
                <c:pt idx="229">
                  <c:v>4.5999999999999996</c:v>
                </c:pt>
                <c:pt idx="230">
                  <c:v>4.62</c:v>
                </c:pt>
                <c:pt idx="231">
                  <c:v>4.6399999999999997</c:v>
                </c:pt>
                <c:pt idx="232">
                  <c:v>4.66</c:v>
                </c:pt>
                <c:pt idx="233">
                  <c:v>4.68</c:v>
                </c:pt>
                <c:pt idx="234">
                  <c:v>4.7</c:v>
                </c:pt>
                <c:pt idx="235">
                  <c:v>4.72</c:v>
                </c:pt>
                <c:pt idx="236">
                  <c:v>4.74</c:v>
                </c:pt>
                <c:pt idx="237">
                  <c:v>4.76</c:v>
                </c:pt>
                <c:pt idx="238">
                  <c:v>4.78</c:v>
                </c:pt>
                <c:pt idx="239">
                  <c:v>4.8</c:v>
                </c:pt>
                <c:pt idx="240">
                  <c:v>4.82</c:v>
                </c:pt>
                <c:pt idx="241">
                  <c:v>4.84</c:v>
                </c:pt>
                <c:pt idx="242">
                  <c:v>4.8600000000000003</c:v>
                </c:pt>
                <c:pt idx="243">
                  <c:v>4.88</c:v>
                </c:pt>
                <c:pt idx="244">
                  <c:v>4.9000000000000004</c:v>
                </c:pt>
                <c:pt idx="245">
                  <c:v>4.92</c:v>
                </c:pt>
                <c:pt idx="246">
                  <c:v>4.9400000000000004</c:v>
                </c:pt>
                <c:pt idx="247">
                  <c:v>4.96</c:v>
                </c:pt>
                <c:pt idx="248">
                  <c:v>4.9800000000000004</c:v>
                </c:pt>
                <c:pt idx="249">
                  <c:v>5</c:v>
                </c:pt>
                <c:pt idx="250">
                  <c:v>5.0199999999999996</c:v>
                </c:pt>
                <c:pt idx="251">
                  <c:v>5.04</c:v>
                </c:pt>
                <c:pt idx="252">
                  <c:v>5.0599999999999996</c:v>
                </c:pt>
                <c:pt idx="253">
                  <c:v>5.08</c:v>
                </c:pt>
                <c:pt idx="254">
                  <c:v>5.0999999999999996</c:v>
                </c:pt>
                <c:pt idx="255">
                  <c:v>5.12</c:v>
                </c:pt>
                <c:pt idx="256">
                  <c:v>5.14</c:v>
                </c:pt>
                <c:pt idx="257">
                  <c:v>5.16</c:v>
                </c:pt>
                <c:pt idx="258">
                  <c:v>5.18</c:v>
                </c:pt>
                <c:pt idx="259">
                  <c:v>5.2</c:v>
                </c:pt>
                <c:pt idx="260">
                  <c:v>5.22</c:v>
                </c:pt>
                <c:pt idx="261">
                  <c:v>5.24</c:v>
                </c:pt>
                <c:pt idx="262">
                  <c:v>5.26</c:v>
                </c:pt>
                <c:pt idx="263">
                  <c:v>5.28</c:v>
                </c:pt>
                <c:pt idx="264">
                  <c:v>5.3</c:v>
                </c:pt>
                <c:pt idx="265">
                  <c:v>5.32</c:v>
                </c:pt>
                <c:pt idx="266">
                  <c:v>5.34</c:v>
                </c:pt>
                <c:pt idx="267">
                  <c:v>5.36</c:v>
                </c:pt>
                <c:pt idx="268">
                  <c:v>5.38</c:v>
                </c:pt>
                <c:pt idx="269">
                  <c:v>5.4</c:v>
                </c:pt>
                <c:pt idx="270">
                  <c:v>5.42</c:v>
                </c:pt>
                <c:pt idx="271">
                  <c:v>5.44</c:v>
                </c:pt>
                <c:pt idx="272">
                  <c:v>5.46</c:v>
                </c:pt>
                <c:pt idx="273">
                  <c:v>5.48</c:v>
                </c:pt>
                <c:pt idx="274">
                  <c:v>5.5</c:v>
                </c:pt>
                <c:pt idx="275">
                  <c:v>5.52</c:v>
                </c:pt>
                <c:pt idx="276">
                  <c:v>5.54</c:v>
                </c:pt>
                <c:pt idx="277">
                  <c:v>5.56</c:v>
                </c:pt>
                <c:pt idx="278">
                  <c:v>5.58</c:v>
                </c:pt>
                <c:pt idx="279">
                  <c:v>5.6</c:v>
                </c:pt>
                <c:pt idx="280">
                  <c:v>5.62</c:v>
                </c:pt>
                <c:pt idx="281">
                  <c:v>5.64</c:v>
                </c:pt>
                <c:pt idx="282">
                  <c:v>5.66</c:v>
                </c:pt>
                <c:pt idx="283">
                  <c:v>5.68</c:v>
                </c:pt>
                <c:pt idx="284">
                  <c:v>5.7</c:v>
                </c:pt>
                <c:pt idx="285">
                  <c:v>5.72</c:v>
                </c:pt>
                <c:pt idx="286">
                  <c:v>5.74</c:v>
                </c:pt>
                <c:pt idx="287">
                  <c:v>5.76</c:v>
                </c:pt>
                <c:pt idx="288">
                  <c:v>5.78</c:v>
                </c:pt>
                <c:pt idx="289">
                  <c:v>5.8</c:v>
                </c:pt>
                <c:pt idx="290">
                  <c:v>5.82</c:v>
                </c:pt>
                <c:pt idx="291">
                  <c:v>5.84</c:v>
                </c:pt>
                <c:pt idx="292">
                  <c:v>5.86</c:v>
                </c:pt>
                <c:pt idx="293">
                  <c:v>5.88</c:v>
                </c:pt>
                <c:pt idx="294">
                  <c:v>5.9</c:v>
                </c:pt>
                <c:pt idx="295">
                  <c:v>5.92</c:v>
                </c:pt>
                <c:pt idx="296">
                  <c:v>5.94</c:v>
                </c:pt>
                <c:pt idx="297">
                  <c:v>5.96</c:v>
                </c:pt>
                <c:pt idx="298">
                  <c:v>5.98</c:v>
                </c:pt>
                <c:pt idx="299">
                  <c:v>6</c:v>
                </c:pt>
                <c:pt idx="300">
                  <c:v>6.02</c:v>
                </c:pt>
                <c:pt idx="301">
                  <c:v>6.04</c:v>
                </c:pt>
                <c:pt idx="302">
                  <c:v>6.06</c:v>
                </c:pt>
                <c:pt idx="303">
                  <c:v>6.08</c:v>
                </c:pt>
                <c:pt idx="304">
                  <c:v>6.1</c:v>
                </c:pt>
                <c:pt idx="305">
                  <c:v>6.12</c:v>
                </c:pt>
                <c:pt idx="306">
                  <c:v>6.14</c:v>
                </c:pt>
                <c:pt idx="307">
                  <c:v>6.16</c:v>
                </c:pt>
                <c:pt idx="308">
                  <c:v>6.18</c:v>
                </c:pt>
                <c:pt idx="309">
                  <c:v>6.2</c:v>
                </c:pt>
                <c:pt idx="310">
                  <c:v>6.22</c:v>
                </c:pt>
                <c:pt idx="311">
                  <c:v>6.24</c:v>
                </c:pt>
                <c:pt idx="312">
                  <c:v>6.26</c:v>
                </c:pt>
                <c:pt idx="313">
                  <c:v>6.28</c:v>
                </c:pt>
                <c:pt idx="314">
                  <c:v>6.3</c:v>
                </c:pt>
                <c:pt idx="315">
                  <c:v>6.32</c:v>
                </c:pt>
                <c:pt idx="316">
                  <c:v>6.34</c:v>
                </c:pt>
                <c:pt idx="317">
                  <c:v>6.36</c:v>
                </c:pt>
                <c:pt idx="318">
                  <c:v>6.38</c:v>
                </c:pt>
                <c:pt idx="319">
                  <c:v>6.4</c:v>
                </c:pt>
                <c:pt idx="320">
                  <c:v>6.42</c:v>
                </c:pt>
                <c:pt idx="321">
                  <c:v>6.44</c:v>
                </c:pt>
                <c:pt idx="322">
                  <c:v>6.46</c:v>
                </c:pt>
                <c:pt idx="323">
                  <c:v>6.48</c:v>
                </c:pt>
                <c:pt idx="324">
                  <c:v>6.5</c:v>
                </c:pt>
                <c:pt idx="325">
                  <c:v>6.52</c:v>
                </c:pt>
                <c:pt idx="326">
                  <c:v>6.54</c:v>
                </c:pt>
                <c:pt idx="327">
                  <c:v>6.56</c:v>
                </c:pt>
                <c:pt idx="328">
                  <c:v>6.58</c:v>
                </c:pt>
                <c:pt idx="329">
                  <c:v>6.6</c:v>
                </c:pt>
                <c:pt idx="330">
                  <c:v>6.62</c:v>
                </c:pt>
                <c:pt idx="331">
                  <c:v>6.64</c:v>
                </c:pt>
                <c:pt idx="332">
                  <c:v>6.66</c:v>
                </c:pt>
                <c:pt idx="333">
                  <c:v>6.68</c:v>
                </c:pt>
                <c:pt idx="334">
                  <c:v>6.7</c:v>
                </c:pt>
                <c:pt idx="335">
                  <c:v>6.72</c:v>
                </c:pt>
                <c:pt idx="336">
                  <c:v>6.74</c:v>
                </c:pt>
                <c:pt idx="337">
                  <c:v>6.76</c:v>
                </c:pt>
                <c:pt idx="338">
                  <c:v>6.78</c:v>
                </c:pt>
                <c:pt idx="339">
                  <c:v>6.8</c:v>
                </c:pt>
                <c:pt idx="340">
                  <c:v>6.82</c:v>
                </c:pt>
                <c:pt idx="341">
                  <c:v>6.84</c:v>
                </c:pt>
                <c:pt idx="342">
                  <c:v>6.86</c:v>
                </c:pt>
                <c:pt idx="343">
                  <c:v>6.88</c:v>
                </c:pt>
                <c:pt idx="344">
                  <c:v>6.9</c:v>
                </c:pt>
                <c:pt idx="345">
                  <c:v>6.92</c:v>
                </c:pt>
                <c:pt idx="346">
                  <c:v>6.94</c:v>
                </c:pt>
                <c:pt idx="347">
                  <c:v>6.96</c:v>
                </c:pt>
                <c:pt idx="348">
                  <c:v>6.98</c:v>
                </c:pt>
                <c:pt idx="349">
                  <c:v>7</c:v>
                </c:pt>
                <c:pt idx="350">
                  <c:v>7.02</c:v>
                </c:pt>
                <c:pt idx="351">
                  <c:v>7.04</c:v>
                </c:pt>
                <c:pt idx="352">
                  <c:v>7.06</c:v>
                </c:pt>
                <c:pt idx="353">
                  <c:v>7.08</c:v>
                </c:pt>
                <c:pt idx="354">
                  <c:v>7.1</c:v>
                </c:pt>
                <c:pt idx="355">
                  <c:v>7.12</c:v>
                </c:pt>
                <c:pt idx="356">
                  <c:v>7.14</c:v>
                </c:pt>
                <c:pt idx="357">
                  <c:v>7.16</c:v>
                </c:pt>
                <c:pt idx="358">
                  <c:v>7.18</c:v>
                </c:pt>
                <c:pt idx="359">
                  <c:v>7.2</c:v>
                </c:pt>
                <c:pt idx="360">
                  <c:v>7.22</c:v>
                </c:pt>
                <c:pt idx="361">
                  <c:v>7.24</c:v>
                </c:pt>
                <c:pt idx="362">
                  <c:v>7.26</c:v>
                </c:pt>
                <c:pt idx="363">
                  <c:v>7.28</c:v>
                </c:pt>
                <c:pt idx="364">
                  <c:v>7.3</c:v>
                </c:pt>
                <c:pt idx="365">
                  <c:v>7.32</c:v>
                </c:pt>
                <c:pt idx="366">
                  <c:v>7.34</c:v>
                </c:pt>
                <c:pt idx="367">
                  <c:v>7.36</c:v>
                </c:pt>
                <c:pt idx="368">
                  <c:v>7.38</c:v>
                </c:pt>
                <c:pt idx="369">
                  <c:v>7.4</c:v>
                </c:pt>
                <c:pt idx="370">
                  <c:v>7.42</c:v>
                </c:pt>
                <c:pt idx="371">
                  <c:v>7.44</c:v>
                </c:pt>
                <c:pt idx="372">
                  <c:v>7.46</c:v>
                </c:pt>
                <c:pt idx="373">
                  <c:v>7.48</c:v>
                </c:pt>
                <c:pt idx="374">
                  <c:v>7.5</c:v>
                </c:pt>
                <c:pt idx="375">
                  <c:v>7.52</c:v>
                </c:pt>
                <c:pt idx="376">
                  <c:v>7.54</c:v>
                </c:pt>
                <c:pt idx="377">
                  <c:v>7.56</c:v>
                </c:pt>
                <c:pt idx="378">
                  <c:v>7.58</c:v>
                </c:pt>
                <c:pt idx="379">
                  <c:v>7.6</c:v>
                </c:pt>
                <c:pt idx="380">
                  <c:v>7.62</c:v>
                </c:pt>
                <c:pt idx="381">
                  <c:v>7.64</c:v>
                </c:pt>
                <c:pt idx="382">
                  <c:v>7.66</c:v>
                </c:pt>
                <c:pt idx="383">
                  <c:v>7.68</c:v>
                </c:pt>
                <c:pt idx="384">
                  <c:v>7.7</c:v>
                </c:pt>
                <c:pt idx="385">
                  <c:v>7.72</c:v>
                </c:pt>
                <c:pt idx="386">
                  <c:v>7.74</c:v>
                </c:pt>
                <c:pt idx="387">
                  <c:v>7.76</c:v>
                </c:pt>
                <c:pt idx="388">
                  <c:v>7.78</c:v>
                </c:pt>
                <c:pt idx="389">
                  <c:v>7.8</c:v>
                </c:pt>
                <c:pt idx="390">
                  <c:v>7.82</c:v>
                </c:pt>
                <c:pt idx="391">
                  <c:v>7.84</c:v>
                </c:pt>
                <c:pt idx="392">
                  <c:v>7.86</c:v>
                </c:pt>
                <c:pt idx="393">
                  <c:v>7.88</c:v>
                </c:pt>
                <c:pt idx="394">
                  <c:v>7.9</c:v>
                </c:pt>
                <c:pt idx="395">
                  <c:v>7.92</c:v>
                </c:pt>
                <c:pt idx="396">
                  <c:v>7.94</c:v>
                </c:pt>
                <c:pt idx="397">
                  <c:v>7.96</c:v>
                </c:pt>
                <c:pt idx="398">
                  <c:v>7.98</c:v>
                </c:pt>
                <c:pt idx="399">
                  <c:v>8</c:v>
                </c:pt>
                <c:pt idx="400">
                  <c:v>8.02</c:v>
                </c:pt>
                <c:pt idx="401">
                  <c:v>8.0399999999999991</c:v>
                </c:pt>
                <c:pt idx="402">
                  <c:v>8.06</c:v>
                </c:pt>
                <c:pt idx="403">
                  <c:v>8.08</c:v>
                </c:pt>
                <c:pt idx="404">
                  <c:v>8.1</c:v>
                </c:pt>
                <c:pt idx="405">
                  <c:v>8.1199999999999992</c:v>
                </c:pt>
                <c:pt idx="406">
                  <c:v>8.14</c:v>
                </c:pt>
                <c:pt idx="407">
                  <c:v>8.16</c:v>
                </c:pt>
                <c:pt idx="408">
                  <c:v>8.18</c:v>
                </c:pt>
                <c:pt idx="409">
                  <c:v>8.1999999999999993</c:v>
                </c:pt>
                <c:pt idx="410">
                  <c:v>8.2200000000000006</c:v>
                </c:pt>
                <c:pt idx="411">
                  <c:v>8.24</c:v>
                </c:pt>
                <c:pt idx="412">
                  <c:v>8.26</c:v>
                </c:pt>
                <c:pt idx="413">
                  <c:v>8.2799999999999994</c:v>
                </c:pt>
                <c:pt idx="414">
                  <c:v>8.3000000000000007</c:v>
                </c:pt>
                <c:pt idx="415">
                  <c:v>8.32</c:v>
                </c:pt>
                <c:pt idx="416">
                  <c:v>8.34</c:v>
                </c:pt>
                <c:pt idx="417">
                  <c:v>8.36</c:v>
                </c:pt>
                <c:pt idx="418">
                  <c:v>8.3800000000000008</c:v>
                </c:pt>
                <c:pt idx="419">
                  <c:v>8.4</c:v>
                </c:pt>
                <c:pt idx="420">
                  <c:v>8.42</c:v>
                </c:pt>
                <c:pt idx="421">
                  <c:v>8.44</c:v>
                </c:pt>
                <c:pt idx="422">
                  <c:v>8.4600000000000009</c:v>
                </c:pt>
                <c:pt idx="423">
                  <c:v>8.48</c:v>
                </c:pt>
                <c:pt idx="424">
                  <c:v>8.5</c:v>
                </c:pt>
                <c:pt idx="425">
                  <c:v>8.52</c:v>
                </c:pt>
                <c:pt idx="426">
                  <c:v>8.5399999999999991</c:v>
                </c:pt>
                <c:pt idx="427">
                  <c:v>8.56</c:v>
                </c:pt>
                <c:pt idx="428">
                  <c:v>8.58</c:v>
                </c:pt>
                <c:pt idx="429">
                  <c:v>8.6</c:v>
                </c:pt>
                <c:pt idx="430">
                  <c:v>8.6199999999999992</c:v>
                </c:pt>
                <c:pt idx="431">
                  <c:v>8.64</c:v>
                </c:pt>
                <c:pt idx="432">
                  <c:v>8.66</c:v>
                </c:pt>
                <c:pt idx="433">
                  <c:v>8.68</c:v>
                </c:pt>
                <c:pt idx="434">
                  <c:v>8.6999999999999993</c:v>
                </c:pt>
                <c:pt idx="435">
                  <c:v>8.7200000000000006</c:v>
                </c:pt>
                <c:pt idx="436">
                  <c:v>8.74</c:v>
                </c:pt>
                <c:pt idx="437">
                  <c:v>8.76</c:v>
                </c:pt>
                <c:pt idx="438">
                  <c:v>8.7799999999999994</c:v>
                </c:pt>
                <c:pt idx="439">
                  <c:v>8.8000000000000007</c:v>
                </c:pt>
                <c:pt idx="440">
                  <c:v>8.82</c:v>
                </c:pt>
                <c:pt idx="441">
                  <c:v>8.84</c:v>
                </c:pt>
                <c:pt idx="442">
                  <c:v>8.86</c:v>
                </c:pt>
                <c:pt idx="443">
                  <c:v>8.8800000000000008</c:v>
                </c:pt>
                <c:pt idx="444">
                  <c:v>8.9</c:v>
                </c:pt>
                <c:pt idx="445">
                  <c:v>8.92</c:v>
                </c:pt>
                <c:pt idx="446">
                  <c:v>8.94</c:v>
                </c:pt>
                <c:pt idx="447">
                  <c:v>8.9600000000000009</c:v>
                </c:pt>
                <c:pt idx="448">
                  <c:v>8.98</c:v>
                </c:pt>
                <c:pt idx="449">
                  <c:v>9</c:v>
                </c:pt>
                <c:pt idx="450">
                  <c:v>9.02</c:v>
                </c:pt>
                <c:pt idx="451">
                  <c:v>9.0399999999999991</c:v>
                </c:pt>
                <c:pt idx="452">
                  <c:v>9.06</c:v>
                </c:pt>
                <c:pt idx="453">
                  <c:v>9.08</c:v>
                </c:pt>
                <c:pt idx="454">
                  <c:v>9.1</c:v>
                </c:pt>
                <c:pt idx="455">
                  <c:v>9.1199999999999992</c:v>
                </c:pt>
                <c:pt idx="456">
                  <c:v>9.14</c:v>
                </c:pt>
                <c:pt idx="457">
                  <c:v>9.16</c:v>
                </c:pt>
                <c:pt idx="458">
                  <c:v>9.18</c:v>
                </c:pt>
                <c:pt idx="459">
                  <c:v>9.1999999999999993</c:v>
                </c:pt>
                <c:pt idx="460">
                  <c:v>9.2200000000000006</c:v>
                </c:pt>
                <c:pt idx="461">
                  <c:v>9.24</c:v>
                </c:pt>
                <c:pt idx="462">
                  <c:v>9.26</c:v>
                </c:pt>
                <c:pt idx="463">
                  <c:v>9.2799999999999994</c:v>
                </c:pt>
                <c:pt idx="464">
                  <c:v>9.3000000000000007</c:v>
                </c:pt>
                <c:pt idx="465">
                  <c:v>9.32</c:v>
                </c:pt>
                <c:pt idx="466">
                  <c:v>9.34</c:v>
                </c:pt>
                <c:pt idx="467">
                  <c:v>9.36</c:v>
                </c:pt>
                <c:pt idx="468">
                  <c:v>9.3800000000000008</c:v>
                </c:pt>
                <c:pt idx="469">
                  <c:v>9.4</c:v>
                </c:pt>
                <c:pt idx="470">
                  <c:v>9.42</c:v>
                </c:pt>
                <c:pt idx="471">
                  <c:v>9.44</c:v>
                </c:pt>
                <c:pt idx="472">
                  <c:v>9.4600000000000009</c:v>
                </c:pt>
                <c:pt idx="473">
                  <c:v>9.48</c:v>
                </c:pt>
                <c:pt idx="474">
                  <c:v>9.5</c:v>
                </c:pt>
                <c:pt idx="475">
                  <c:v>9.52</c:v>
                </c:pt>
                <c:pt idx="476">
                  <c:v>9.5399999999999991</c:v>
                </c:pt>
                <c:pt idx="477">
                  <c:v>9.56</c:v>
                </c:pt>
                <c:pt idx="478">
                  <c:v>9.58</c:v>
                </c:pt>
                <c:pt idx="479">
                  <c:v>9.6</c:v>
                </c:pt>
                <c:pt idx="480">
                  <c:v>9.6199999999999992</c:v>
                </c:pt>
                <c:pt idx="481">
                  <c:v>9.64</c:v>
                </c:pt>
                <c:pt idx="482">
                  <c:v>9.66</c:v>
                </c:pt>
                <c:pt idx="483">
                  <c:v>9.68</c:v>
                </c:pt>
                <c:pt idx="484">
                  <c:v>9.6999999999999993</c:v>
                </c:pt>
                <c:pt idx="485">
                  <c:v>9.7200000000000006</c:v>
                </c:pt>
                <c:pt idx="486">
                  <c:v>9.74</c:v>
                </c:pt>
                <c:pt idx="487">
                  <c:v>9.76</c:v>
                </c:pt>
                <c:pt idx="488">
                  <c:v>9.7799999999999994</c:v>
                </c:pt>
                <c:pt idx="489">
                  <c:v>9.8000000000000007</c:v>
                </c:pt>
                <c:pt idx="490">
                  <c:v>9.82</c:v>
                </c:pt>
                <c:pt idx="491">
                  <c:v>9.84</c:v>
                </c:pt>
                <c:pt idx="492">
                  <c:v>9.86</c:v>
                </c:pt>
                <c:pt idx="493">
                  <c:v>9.8800000000000008</c:v>
                </c:pt>
                <c:pt idx="494">
                  <c:v>9.9</c:v>
                </c:pt>
                <c:pt idx="495">
                  <c:v>9.92</c:v>
                </c:pt>
                <c:pt idx="496">
                  <c:v>9.94</c:v>
                </c:pt>
                <c:pt idx="497">
                  <c:v>9.9600000000000009</c:v>
                </c:pt>
                <c:pt idx="498">
                  <c:v>9.98</c:v>
                </c:pt>
                <c:pt idx="499">
                  <c:v>10</c:v>
                </c:pt>
                <c:pt idx="500">
                  <c:v>10.02</c:v>
                </c:pt>
                <c:pt idx="501">
                  <c:v>10.039999999999999</c:v>
                </c:pt>
                <c:pt idx="502">
                  <c:v>10.06</c:v>
                </c:pt>
                <c:pt idx="503">
                  <c:v>10.08</c:v>
                </c:pt>
                <c:pt idx="504">
                  <c:v>10.1</c:v>
                </c:pt>
                <c:pt idx="505">
                  <c:v>10.119999999999999</c:v>
                </c:pt>
                <c:pt idx="506">
                  <c:v>10.14</c:v>
                </c:pt>
                <c:pt idx="507">
                  <c:v>10.16</c:v>
                </c:pt>
                <c:pt idx="508">
                  <c:v>10.18</c:v>
                </c:pt>
                <c:pt idx="509">
                  <c:v>10.199999999999999</c:v>
                </c:pt>
                <c:pt idx="510">
                  <c:v>10.220000000000001</c:v>
                </c:pt>
                <c:pt idx="511">
                  <c:v>10.24</c:v>
                </c:pt>
                <c:pt idx="512">
                  <c:v>10.26</c:v>
                </c:pt>
                <c:pt idx="513">
                  <c:v>10.28</c:v>
                </c:pt>
                <c:pt idx="514">
                  <c:v>10.3</c:v>
                </c:pt>
                <c:pt idx="515">
                  <c:v>10.32</c:v>
                </c:pt>
                <c:pt idx="516">
                  <c:v>10.34</c:v>
                </c:pt>
                <c:pt idx="517">
                  <c:v>10.36</c:v>
                </c:pt>
                <c:pt idx="518">
                  <c:v>10.38</c:v>
                </c:pt>
                <c:pt idx="519">
                  <c:v>10.4</c:v>
                </c:pt>
                <c:pt idx="520">
                  <c:v>10.42</c:v>
                </c:pt>
                <c:pt idx="521">
                  <c:v>10.44</c:v>
                </c:pt>
                <c:pt idx="522">
                  <c:v>10.46</c:v>
                </c:pt>
                <c:pt idx="523">
                  <c:v>10.48</c:v>
                </c:pt>
                <c:pt idx="524">
                  <c:v>10.5</c:v>
                </c:pt>
                <c:pt idx="525">
                  <c:v>10.52</c:v>
                </c:pt>
                <c:pt idx="526">
                  <c:v>10.54</c:v>
                </c:pt>
                <c:pt idx="527">
                  <c:v>10.56</c:v>
                </c:pt>
                <c:pt idx="528">
                  <c:v>10.58</c:v>
                </c:pt>
                <c:pt idx="529">
                  <c:v>10.6</c:v>
                </c:pt>
                <c:pt idx="530">
                  <c:v>10.62</c:v>
                </c:pt>
                <c:pt idx="531">
                  <c:v>10.64</c:v>
                </c:pt>
                <c:pt idx="532">
                  <c:v>10.66</c:v>
                </c:pt>
                <c:pt idx="533">
                  <c:v>10.68</c:v>
                </c:pt>
                <c:pt idx="534">
                  <c:v>10.7</c:v>
                </c:pt>
                <c:pt idx="535">
                  <c:v>10.72</c:v>
                </c:pt>
                <c:pt idx="536">
                  <c:v>10.74</c:v>
                </c:pt>
                <c:pt idx="537">
                  <c:v>10.76</c:v>
                </c:pt>
                <c:pt idx="538">
                  <c:v>10.78</c:v>
                </c:pt>
                <c:pt idx="539">
                  <c:v>10.8</c:v>
                </c:pt>
                <c:pt idx="540">
                  <c:v>10.82</c:v>
                </c:pt>
                <c:pt idx="541">
                  <c:v>10.84</c:v>
                </c:pt>
                <c:pt idx="542">
                  <c:v>10.86</c:v>
                </c:pt>
                <c:pt idx="543">
                  <c:v>10.88</c:v>
                </c:pt>
                <c:pt idx="544">
                  <c:v>10.9</c:v>
                </c:pt>
                <c:pt idx="545">
                  <c:v>10.92</c:v>
                </c:pt>
                <c:pt idx="546">
                  <c:v>10.94</c:v>
                </c:pt>
                <c:pt idx="547">
                  <c:v>10.96</c:v>
                </c:pt>
                <c:pt idx="548">
                  <c:v>10.98</c:v>
                </c:pt>
                <c:pt idx="549">
                  <c:v>11</c:v>
                </c:pt>
                <c:pt idx="550">
                  <c:v>11.02</c:v>
                </c:pt>
                <c:pt idx="551">
                  <c:v>11.04</c:v>
                </c:pt>
                <c:pt idx="552">
                  <c:v>11.06</c:v>
                </c:pt>
                <c:pt idx="553">
                  <c:v>11.08</c:v>
                </c:pt>
                <c:pt idx="554">
                  <c:v>11.1</c:v>
                </c:pt>
                <c:pt idx="555">
                  <c:v>11.12</c:v>
                </c:pt>
                <c:pt idx="556">
                  <c:v>11.14</c:v>
                </c:pt>
                <c:pt idx="557">
                  <c:v>11.16</c:v>
                </c:pt>
                <c:pt idx="558">
                  <c:v>11.18</c:v>
                </c:pt>
                <c:pt idx="559">
                  <c:v>11.2</c:v>
                </c:pt>
                <c:pt idx="560">
                  <c:v>11.22</c:v>
                </c:pt>
                <c:pt idx="561">
                  <c:v>11.24</c:v>
                </c:pt>
                <c:pt idx="562">
                  <c:v>11.26</c:v>
                </c:pt>
                <c:pt idx="563">
                  <c:v>11.28</c:v>
                </c:pt>
                <c:pt idx="564">
                  <c:v>11.3</c:v>
                </c:pt>
                <c:pt idx="565">
                  <c:v>11.32</c:v>
                </c:pt>
                <c:pt idx="566">
                  <c:v>11.34</c:v>
                </c:pt>
                <c:pt idx="567">
                  <c:v>11.36</c:v>
                </c:pt>
                <c:pt idx="568">
                  <c:v>11.38</c:v>
                </c:pt>
                <c:pt idx="569">
                  <c:v>11.4</c:v>
                </c:pt>
                <c:pt idx="570">
                  <c:v>11.42</c:v>
                </c:pt>
                <c:pt idx="571">
                  <c:v>11.44</c:v>
                </c:pt>
                <c:pt idx="572">
                  <c:v>11.46</c:v>
                </c:pt>
                <c:pt idx="573">
                  <c:v>11.48</c:v>
                </c:pt>
                <c:pt idx="574">
                  <c:v>11.5</c:v>
                </c:pt>
                <c:pt idx="575">
                  <c:v>11.52</c:v>
                </c:pt>
                <c:pt idx="576">
                  <c:v>11.54</c:v>
                </c:pt>
                <c:pt idx="577">
                  <c:v>11.56</c:v>
                </c:pt>
                <c:pt idx="578">
                  <c:v>11.58</c:v>
                </c:pt>
                <c:pt idx="579">
                  <c:v>11.6</c:v>
                </c:pt>
                <c:pt idx="580">
                  <c:v>11.62</c:v>
                </c:pt>
                <c:pt idx="581">
                  <c:v>11.64</c:v>
                </c:pt>
                <c:pt idx="582">
                  <c:v>11.66</c:v>
                </c:pt>
                <c:pt idx="583">
                  <c:v>11.68</c:v>
                </c:pt>
                <c:pt idx="584">
                  <c:v>11.7</c:v>
                </c:pt>
                <c:pt idx="585">
                  <c:v>11.72</c:v>
                </c:pt>
                <c:pt idx="586">
                  <c:v>11.74</c:v>
                </c:pt>
                <c:pt idx="587">
                  <c:v>11.76</c:v>
                </c:pt>
                <c:pt idx="588">
                  <c:v>11.78</c:v>
                </c:pt>
                <c:pt idx="589">
                  <c:v>11.8</c:v>
                </c:pt>
                <c:pt idx="590">
                  <c:v>11.82</c:v>
                </c:pt>
                <c:pt idx="591">
                  <c:v>11.84</c:v>
                </c:pt>
                <c:pt idx="592">
                  <c:v>11.86</c:v>
                </c:pt>
                <c:pt idx="593">
                  <c:v>11.88</c:v>
                </c:pt>
                <c:pt idx="594">
                  <c:v>11.9</c:v>
                </c:pt>
                <c:pt idx="595">
                  <c:v>11.92</c:v>
                </c:pt>
                <c:pt idx="596">
                  <c:v>11.94</c:v>
                </c:pt>
                <c:pt idx="597">
                  <c:v>11.96</c:v>
                </c:pt>
                <c:pt idx="598">
                  <c:v>11.98</c:v>
                </c:pt>
                <c:pt idx="599">
                  <c:v>12</c:v>
                </c:pt>
                <c:pt idx="600">
                  <c:v>12.02</c:v>
                </c:pt>
                <c:pt idx="601">
                  <c:v>12.04</c:v>
                </c:pt>
                <c:pt idx="602">
                  <c:v>12.06</c:v>
                </c:pt>
                <c:pt idx="603">
                  <c:v>12.08</c:v>
                </c:pt>
                <c:pt idx="604">
                  <c:v>12.1</c:v>
                </c:pt>
                <c:pt idx="605">
                  <c:v>12.12</c:v>
                </c:pt>
                <c:pt idx="606">
                  <c:v>12.14</c:v>
                </c:pt>
                <c:pt idx="607">
                  <c:v>12.16</c:v>
                </c:pt>
                <c:pt idx="608">
                  <c:v>12.18</c:v>
                </c:pt>
                <c:pt idx="609">
                  <c:v>12.2</c:v>
                </c:pt>
                <c:pt idx="610">
                  <c:v>12.22</c:v>
                </c:pt>
                <c:pt idx="611">
                  <c:v>12.24</c:v>
                </c:pt>
                <c:pt idx="612">
                  <c:v>12.26</c:v>
                </c:pt>
                <c:pt idx="613">
                  <c:v>12.28</c:v>
                </c:pt>
                <c:pt idx="614">
                  <c:v>12.3</c:v>
                </c:pt>
                <c:pt idx="615">
                  <c:v>12.32</c:v>
                </c:pt>
                <c:pt idx="616">
                  <c:v>12.34</c:v>
                </c:pt>
                <c:pt idx="617">
                  <c:v>12.36</c:v>
                </c:pt>
                <c:pt idx="618">
                  <c:v>12.38</c:v>
                </c:pt>
                <c:pt idx="619">
                  <c:v>12.4</c:v>
                </c:pt>
                <c:pt idx="620">
                  <c:v>12.42</c:v>
                </c:pt>
                <c:pt idx="621">
                  <c:v>12.44</c:v>
                </c:pt>
                <c:pt idx="622">
                  <c:v>12.46</c:v>
                </c:pt>
                <c:pt idx="623">
                  <c:v>12.48</c:v>
                </c:pt>
                <c:pt idx="624">
                  <c:v>12.5</c:v>
                </c:pt>
                <c:pt idx="625">
                  <c:v>12.52</c:v>
                </c:pt>
                <c:pt idx="626">
                  <c:v>12.54</c:v>
                </c:pt>
                <c:pt idx="627">
                  <c:v>12.56</c:v>
                </c:pt>
                <c:pt idx="628">
                  <c:v>12.58</c:v>
                </c:pt>
                <c:pt idx="629">
                  <c:v>12.6</c:v>
                </c:pt>
                <c:pt idx="630">
                  <c:v>12.62</c:v>
                </c:pt>
                <c:pt idx="631">
                  <c:v>12.64</c:v>
                </c:pt>
                <c:pt idx="632">
                  <c:v>12.66</c:v>
                </c:pt>
                <c:pt idx="633">
                  <c:v>12.68</c:v>
                </c:pt>
                <c:pt idx="634">
                  <c:v>12.7</c:v>
                </c:pt>
                <c:pt idx="635">
                  <c:v>12.72</c:v>
                </c:pt>
                <c:pt idx="636">
                  <c:v>12.74</c:v>
                </c:pt>
                <c:pt idx="637">
                  <c:v>12.76</c:v>
                </c:pt>
                <c:pt idx="638">
                  <c:v>12.78</c:v>
                </c:pt>
                <c:pt idx="639">
                  <c:v>12.8</c:v>
                </c:pt>
                <c:pt idx="640">
                  <c:v>12.82</c:v>
                </c:pt>
                <c:pt idx="641">
                  <c:v>12.84</c:v>
                </c:pt>
                <c:pt idx="642">
                  <c:v>12.86</c:v>
                </c:pt>
                <c:pt idx="643">
                  <c:v>12.88</c:v>
                </c:pt>
                <c:pt idx="644">
                  <c:v>12.9</c:v>
                </c:pt>
                <c:pt idx="645">
                  <c:v>12.92</c:v>
                </c:pt>
                <c:pt idx="646">
                  <c:v>12.94</c:v>
                </c:pt>
                <c:pt idx="647">
                  <c:v>12.96</c:v>
                </c:pt>
                <c:pt idx="648">
                  <c:v>12.98</c:v>
                </c:pt>
                <c:pt idx="649">
                  <c:v>13</c:v>
                </c:pt>
                <c:pt idx="650">
                  <c:v>13.02</c:v>
                </c:pt>
                <c:pt idx="651">
                  <c:v>13.04</c:v>
                </c:pt>
                <c:pt idx="652">
                  <c:v>13.06</c:v>
                </c:pt>
                <c:pt idx="653">
                  <c:v>13.08</c:v>
                </c:pt>
                <c:pt idx="654">
                  <c:v>13.1</c:v>
                </c:pt>
                <c:pt idx="655">
                  <c:v>13.12</c:v>
                </c:pt>
                <c:pt idx="656">
                  <c:v>13.14</c:v>
                </c:pt>
                <c:pt idx="657">
                  <c:v>13.16</c:v>
                </c:pt>
                <c:pt idx="658">
                  <c:v>13.18</c:v>
                </c:pt>
                <c:pt idx="659">
                  <c:v>13.2</c:v>
                </c:pt>
                <c:pt idx="660">
                  <c:v>13.22</c:v>
                </c:pt>
                <c:pt idx="661">
                  <c:v>13.24</c:v>
                </c:pt>
                <c:pt idx="662">
                  <c:v>13.26</c:v>
                </c:pt>
                <c:pt idx="663">
                  <c:v>13.28</c:v>
                </c:pt>
                <c:pt idx="664">
                  <c:v>13.3</c:v>
                </c:pt>
                <c:pt idx="665">
                  <c:v>13.32</c:v>
                </c:pt>
                <c:pt idx="666">
                  <c:v>13.34</c:v>
                </c:pt>
                <c:pt idx="667">
                  <c:v>13.36</c:v>
                </c:pt>
                <c:pt idx="668">
                  <c:v>13.38</c:v>
                </c:pt>
                <c:pt idx="669">
                  <c:v>13.4</c:v>
                </c:pt>
                <c:pt idx="670">
                  <c:v>13.42</c:v>
                </c:pt>
                <c:pt idx="671">
                  <c:v>13.44</c:v>
                </c:pt>
                <c:pt idx="672">
                  <c:v>13.46</c:v>
                </c:pt>
                <c:pt idx="673">
                  <c:v>13.48</c:v>
                </c:pt>
                <c:pt idx="674">
                  <c:v>13.5</c:v>
                </c:pt>
                <c:pt idx="675">
                  <c:v>13.52</c:v>
                </c:pt>
                <c:pt idx="676">
                  <c:v>13.54</c:v>
                </c:pt>
                <c:pt idx="677">
                  <c:v>13.56</c:v>
                </c:pt>
                <c:pt idx="678">
                  <c:v>13.58</c:v>
                </c:pt>
                <c:pt idx="679">
                  <c:v>13.6</c:v>
                </c:pt>
                <c:pt idx="680">
                  <c:v>13.62</c:v>
                </c:pt>
                <c:pt idx="681">
                  <c:v>13.64</c:v>
                </c:pt>
                <c:pt idx="682">
                  <c:v>13.66</c:v>
                </c:pt>
                <c:pt idx="683">
                  <c:v>13.68</c:v>
                </c:pt>
                <c:pt idx="684">
                  <c:v>13.7</c:v>
                </c:pt>
                <c:pt idx="685">
                  <c:v>13.72</c:v>
                </c:pt>
                <c:pt idx="686">
                  <c:v>13.74</c:v>
                </c:pt>
                <c:pt idx="687">
                  <c:v>13.76</c:v>
                </c:pt>
                <c:pt idx="688">
                  <c:v>13.78</c:v>
                </c:pt>
                <c:pt idx="689">
                  <c:v>13.8</c:v>
                </c:pt>
                <c:pt idx="690">
                  <c:v>13.82</c:v>
                </c:pt>
                <c:pt idx="691">
                  <c:v>13.84</c:v>
                </c:pt>
                <c:pt idx="692">
                  <c:v>13.86</c:v>
                </c:pt>
                <c:pt idx="693">
                  <c:v>13.88</c:v>
                </c:pt>
                <c:pt idx="694">
                  <c:v>13.9</c:v>
                </c:pt>
                <c:pt idx="695">
                  <c:v>13.92</c:v>
                </c:pt>
                <c:pt idx="696">
                  <c:v>13.94</c:v>
                </c:pt>
                <c:pt idx="697">
                  <c:v>13.96</c:v>
                </c:pt>
                <c:pt idx="698">
                  <c:v>13.98</c:v>
                </c:pt>
                <c:pt idx="699">
                  <c:v>14</c:v>
                </c:pt>
                <c:pt idx="700">
                  <c:v>14.02</c:v>
                </c:pt>
                <c:pt idx="701">
                  <c:v>14.04</c:v>
                </c:pt>
                <c:pt idx="702">
                  <c:v>14.06</c:v>
                </c:pt>
                <c:pt idx="703">
                  <c:v>14.08</c:v>
                </c:pt>
                <c:pt idx="704">
                  <c:v>14.1</c:v>
                </c:pt>
                <c:pt idx="705">
                  <c:v>14.12</c:v>
                </c:pt>
                <c:pt idx="706">
                  <c:v>14.14</c:v>
                </c:pt>
                <c:pt idx="707">
                  <c:v>14.16</c:v>
                </c:pt>
                <c:pt idx="708">
                  <c:v>14.18</c:v>
                </c:pt>
                <c:pt idx="709">
                  <c:v>14.2</c:v>
                </c:pt>
                <c:pt idx="710">
                  <c:v>14.22</c:v>
                </c:pt>
                <c:pt idx="711">
                  <c:v>14.24</c:v>
                </c:pt>
                <c:pt idx="712">
                  <c:v>14.26</c:v>
                </c:pt>
                <c:pt idx="713">
                  <c:v>14.28</c:v>
                </c:pt>
                <c:pt idx="714">
                  <c:v>14.3</c:v>
                </c:pt>
                <c:pt idx="715">
                  <c:v>14.32</c:v>
                </c:pt>
                <c:pt idx="716">
                  <c:v>14.34</c:v>
                </c:pt>
                <c:pt idx="717">
                  <c:v>14.36</c:v>
                </c:pt>
                <c:pt idx="718">
                  <c:v>14.38</c:v>
                </c:pt>
                <c:pt idx="719">
                  <c:v>14.4</c:v>
                </c:pt>
                <c:pt idx="720">
                  <c:v>14.42</c:v>
                </c:pt>
                <c:pt idx="721">
                  <c:v>14.44</c:v>
                </c:pt>
                <c:pt idx="722">
                  <c:v>14.46</c:v>
                </c:pt>
                <c:pt idx="723">
                  <c:v>14.48</c:v>
                </c:pt>
                <c:pt idx="724">
                  <c:v>14.5</c:v>
                </c:pt>
                <c:pt idx="725">
                  <c:v>14.52</c:v>
                </c:pt>
                <c:pt idx="726">
                  <c:v>14.54</c:v>
                </c:pt>
                <c:pt idx="727">
                  <c:v>14.56</c:v>
                </c:pt>
                <c:pt idx="728">
                  <c:v>14.58</c:v>
                </c:pt>
                <c:pt idx="729">
                  <c:v>14.6</c:v>
                </c:pt>
                <c:pt idx="730">
                  <c:v>14.62</c:v>
                </c:pt>
                <c:pt idx="731">
                  <c:v>14.64</c:v>
                </c:pt>
                <c:pt idx="732">
                  <c:v>14.66</c:v>
                </c:pt>
                <c:pt idx="733">
                  <c:v>14.68</c:v>
                </c:pt>
                <c:pt idx="734">
                  <c:v>14.7</c:v>
                </c:pt>
                <c:pt idx="735">
                  <c:v>14.72</c:v>
                </c:pt>
                <c:pt idx="736">
                  <c:v>14.74</c:v>
                </c:pt>
                <c:pt idx="737">
                  <c:v>14.76</c:v>
                </c:pt>
                <c:pt idx="738">
                  <c:v>14.78</c:v>
                </c:pt>
                <c:pt idx="739">
                  <c:v>14.8</c:v>
                </c:pt>
                <c:pt idx="740">
                  <c:v>14.82</c:v>
                </c:pt>
                <c:pt idx="741">
                  <c:v>14.84</c:v>
                </c:pt>
                <c:pt idx="742">
                  <c:v>14.86</c:v>
                </c:pt>
                <c:pt idx="743">
                  <c:v>14.88</c:v>
                </c:pt>
                <c:pt idx="744">
                  <c:v>14.9</c:v>
                </c:pt>
                <c:pt idx="745">
                  <c:v>14.92</c:v>
                </c:pt>
                <c:pt idx="746">
                  <c:v>14.94</c:v>
                </c:pt>
                <c:pt idx="747">
                  <c:v>14.96</c:v>
                </c:pt>
                <c:pt idx="748">
                  <c:v>14.98</c:v>
                </c:pt>
                <c:pt idx="749">
                  <c:v>15</c:v>
                </c:pt>
                <c:pt idx="750">
                  <c:v>15.02</c:v>
                </c:pt>
                <c:pt idx="751">
                  <c:v>15.04</c:v>
                </c:pt>
                <c:pt idx="752">
                  <c:v>15.06</c:v>
                </c:pt>
                <c:pt idx="753">
                  <c:v>15.08</c:v>
                </c:pt>
                <c:pt idx="754">
                  <c:v>15.1</c:v>
                </c:pt>
                <c:pt idx="755">
                  <c:v>15.12</c:v>
                </c:pt>
                <c:pt idx="756">
                  <c:v>15.14</c:v>
                </c:pt>
                <c:pt idx="757">
                  <c:v>15.16</c:v>
                </c:pt>
                <c:pt idx="758">
                  <c:v>15.18</c:v>
                </c:pt>
                <c:pt idx="759">
                  <c:v>15.2</c:v>
                </c:pt>
                <c:pt idx="760">
                  <c:v>15.22</c:v>
                </c:pt>
                <c:pt idx="761">
                  <c:v>15.24</c:v>
                </c:pt>
                <c:pt idx="762">
                  <c:v>15.26</c:v>
                </c:pt>
                <c:pt idx="763">
                  <c:v>15.28</c:v>
                </c:pt>
                <c:pt idx="764">
                  <c:v>15.3</c:v>
                </c:pt>
                <c:pt idx="765">
                  <c:v>15.32</c:v>
                </c:pt>
                <c:pt idx="766">
                  <c:v>15.34</c:v>
                </c:pt>
                <c:pt idx="767">
                  <c:v>15.36</c:v>
                </c:pt>
                <c:pt idx="768">
                  <c:v>15.38</c:v>
                </c:pt>
                <c:pt idx="769">
                  <c:v>15.4</c:v>
                </c:pt>
                <c:pt idx="770">
                  <c:v>15.42</c:v>
                </c:pt>
                <c:pt idx="771">
                  <c:v>15.44</c:v>
                </c:pt>
                <c:pt idx="772">
                  <c:v>15.46</c:v>
                </c:pt>
                <c:pt idx="773">
                  <c:v>15.48</c:v>
                </c:pt>
                <c:pt idx="774">
                  <c:v>15.5</c:v>
                </c:pt>
                <c:pt idx="775">
                  <c:v>15.52</c:v>
                </c:pt>
                <c:pt idx="776">
                  <c:v>15.54</c:v>
                </c:pt>
                <c:pt idx="777">
                  <c:v>15.56</c:v>
                </c:pt>
                <c:pt idx="778">
                  <c:v>15.58</c:v>
                </c:pt>
                <c:pt idx="779">
                  <c:v>15.6</c:v>
                </c:pt>
                <c:pt idx="780">
                  <c:v>15.62</c:v>
                </c:pt>
                <c:pt idx="781">
                  <c:v>15.64</c:v>
                </c:pt>
                <c:pt idx="782">
                  <c:v>15.66</c:v>
                </c:pt>
                <c:pt idx="783">
                  <c:v>15.68</c:v>
                </c:pt>
                <c:pt idx="784">
                  <c:v>15.7</c:v>
                </c:pt>
                <c:pt idx="785">
                  <c:v>15.72</c:v>
                </c:pt>
                <c:pt idx="786">
                  <c:v>15.74</c:v>
                </c:pt>
                <c:pt idx="787">
                  <c:v>15.76</c:v>
                </c:pt>
                <c:pt idx="788">
                  <c:v>15.78</c:v>
                </c:pt>
                <c:pt idx="789">
                  <c:v>15.8</c:v>
                </c:pt>
                <c:pt idx="790">
                  <c:v>15.82</c:v>
                </c:pt>
                <c:pt idx="791">
                  <c:v>15.84</c:v>
                </c:pt>
                <c:pt idx="792">
                  <c:v>15.86</c:v>
                </c:pt>
                <c:pt idx="793">
                  <c:v>15.88</c:v>
                </c:pt>
                <c:pt idx="794">
                  <c:v>15.9</c:v>
                </c:pt>
                <c:pt idx="795">
                  <c:v>15.92</c:v>
                </c:pt>
                <c:pt idx="796">
                  <c:v>15.94</c:v>
                </c:pt>
                <c:pt idx="797">
                  <c:v>15.96</c:v>
                </c:pt>
                <c:pt idx="798">
                  <c:v>15.98</c:v>
                </c:pt>
                <c:pt idx="799">
                  <c:v>16</c:v>
                </c:pt>
                <c:pt idx="800">
                  <c:v>16.02</c:v>
                </c:pt>
                <c:pt idx="801">
                  <c:v>16.04</c:v>
                </c:pt>
                <c:pt idx="802">
                  <c:v>16.059999999999999</c:v>
                </c:pt>
                <c:pt idx="803">
                  <c:v>16.079999999999998</c:v>
                </c:pt>
                <c:pt idx="804">
                  <c:v>16.100000000000001</c:v>
                </c:pt>
                <c:pt idx="805">
                  <c:v>16.12</c:v>
                </c:pt>
                <c:pt idx="806">
                  <c:v>16.14</c:v>
                </c:pt>
                <c:pt idx="807">
                  <c:v>16.16</c:v>
                </c:pt>
                <c:pt idx="808">
                  <c:v>16.18</c:v>
                </c:pt>
                <c:pt idx="809">
                  <c:v>16.2</c:v>
                </c:pt>
                <c:pt idx="810">
                  <c:v>16.22</c:v>
                </c:pt>
                <c:pt idx="811">
                  <c:v>16.239999999999998</c:v>
                </c:pt>
                <c:pt idx="812">
                  <c:v>16.260000000000002</c:v>
                </c:pt>
                <c:pt idx="813">
                  <c:v>16.28</c:v>
                </c:pt>
                <c:pt idx="814">
                  <c:v>16.3</c:v>
                </c:pt>
                <c:pt idx="815">
                  <c:v>16.32</c:v>
                </c:pt>
                <c:pt idx="816">
                  <c:v>16.34</c:v>
                </c:pt>
                <c:pt idx="817">
                  <c:v>16.36</c:v>
                </c:pt>
                <c:pt idx="818">
                  <c:v>16.38</c:v>
                </c:pt>
                <c:pt idx="819">
                  <c:v>16.399999999999999</c:v>
                </c:pt>
                <c:pt idx="820">
                  <c:v>16.420000000000002</c:v>
                </c:pt>
                <c:pt idx="821">
                  <c:v>16.440000000000001</c:v>
                </c:pt>
                <c:pt idx="822">
                  <c:v>16.46</c:v>
                </c:pt>
                <c:pt idx="823">
                  <c:v>16.48</c:v>
                </c:pt>
                <c:pt idx="824">
                  <c:v>16.5</c:v>
                </c:pt>
                <c:pt idx="825">
                  <c:v>16.52</c:v>
                </c:pt>
                <c:pt idx="826">
                  <c:v>16.54</c:v>
                </c:pt>
                <c:pt idx="827">
                  <c:v>16.559999999999999</c:v>
                </c:pt>
                <c:pt idx="828">
                  <c:v>16.579999999999998</c:v>
                </c:pt>
                <c:pt idx="829">
                  <c:v>16.600000000000001</c:v>
                </c:pt>
                <c:pt idx="830">
                  <c:v>16.62</c:v>
                </c:pt>
                <c:pt idx="831">
                  <c:v>16.64</c:v>
                </c:pt>
                <c:pt idx="832">
                  <c:v>16.66</c:v>
                </c:pt>
                <c:pt idx="833">
                  <c:v>16.68</c:v>
                </c:pt>
                <c:pt idx="834">
                  <c:v>16.7</c:v>
                </c:pt>
                <c:pt idx="835">
                  <c:v>16.72</c:v>
                </c:pt>
                <c:pt idx="836">
                  <c:v>16.739999999999998</c:v>
                </c:pt>
                <c:pt idx="837">
                  <c:v>16.760000000000002</c:v>
                </c:pt>
                <c:pt idx="838">
                  <c:v>16.78</c:v>
                </c:pt>
                <c:pt idx="839">
                  <c:v>16.8</c:v>
                </c:pt>
                <c:pt idx="840">
                  <c:v>16.82</c:v>
                </c:pt>
                <c:pt idx="841">
                  <c:v>16.84</c:v>
                </c:pt>
                <c:pt idx="842">
                  <c:v>16.86</c:v>
                </c:pt>
                <c:pt idx="843">
                  <c:v>16.88</c:v>
                </c:pt>
                <c:pt idx="844">
                  <c:v>16.899999999999999</c:v>
                </c:pt>
                <c:pt idx="845">
                  <c:v>16.920000000000002</c:v>
                </c:pt>
                <c:pt idx="846">
                  <c:v>16.940000000000001</c:v>
                </c:pt>
                <c:pt idx="847">
                  <c:v>16.96</c:v>
                </c:pt>
                <c:pt idx="848">
                  <c:v>16.98</c:v>
                </c:pt>
                <c:pt idx="849">
                  <c:v>17</c:v>
                </c:pt>
                <c:pt idx="850">
                  <c:v>17.02</c:v>
                </c:pt>
                <c:pt idx="851">
                  <c:v>17.04</c:v>
                </c:pt>
                <c:pt idx="852">
                  <c:v>17.059999999999999</c:v>
                </c:pt>
                <c:pt idx="853">
                  <c:v>17.079999999999998</c:v>
                </c:pt>
                <c:pt idx="854">
                  <c:v>17.100000000000001</c:v>
                </c:pt>
                <c:pt idx="855">
                  <c:v>17.12</c:v>
                </c:pt>
                <c:pt idx="856">
                  <c:v>17.14</c:v>
                </c:pt>
                <c:pt idx="857">
                  <c:v>17.16</c:v>
                </c:pt>
                <c:pt idx="858">
                  <c:v>17.18</c:v>
                </c:pt>
                <c:pt idx="859">
                  <c:v>17.2</c:v>
                </c:pt>
                <c:pt idx="860">
                  <c:v>17.22</c:v>
                </c:pt>
                <c:pt idx="861">
                  <c:v>17.239999999999998</c:v>
                </c:pt>
                <c:pt idx="862">
                  <c:v>17.260000000000002</c:v>
                </c:pt>
                <c:pt idx="863">
                  <c:v>17.28</c:v>
                </c:pt>
                <c:pt idx="864">
                  <c:v>17.3</c:v>
                </c:pt>
                <c:pt idx="865">
                  <c:v>17.32</c:v>
                </c:pt>
                <c:pt idx="866">
                  <c:v>17.34</c:v>
                </c:pt>
                <c:pt idx="867">
                  <c:v>17.36</c:v>
                </c:pt>
                <c:pt idx="868">
                  <c:v>17.38</c:v>
                </c:pt>
                <c:pt idx="869">
                  <c:v>17.399999999999999</c:v>
                </c:pt>
                <c:pt idx="870">
                  <c:v>17.420000000000002</c:v>
                </c:pt>
                <c:pt idx="871">
                  <c:v>17.440000000000001</c:v>
                </c:pt>
                <c:pt idx="872">
                  <c:v>17.46</c:v>
                </c:pt>
                <c:pt idx="873">
                  <c:v>17.48</c:v>
                </c:pt>
                <c:pt idx="874">
                  <c:v>17.5</c:v>
                </c:pt>
                <c:pt idx="875">
                  <c:v>17.52</c:v>
                </c:pt>
                <c:pt idx="876">
                  <c:v>17.54</c:v>
                </c:pt>
                <c:pt idx="877">
                  <c:v>17.559999999999999</c:v>
                </c:pt>
                <c:pt idx="878">
                  <c:v>17.579999999999998</c:v>
                </c:pt>
                <c:pt idx="879">
                  <c:v>17.600000000000001</c:v>
                </c:pt>
                <c:pt idx="880">
                  <c:v>17.62</c:v>
                </c:pt>
                <c:pt idx="881">
                  <c:v>17.64</c:v>
                </c:pt>
                <c:pt idx="882">
                  <c:v>17.66</c:v>
                </c:pt>
                <c:pt idx="883">
                  <c:v>17.68</c:v>
                </c:pt>
                <c:pt idx="884">
                  <c:v>17.7</c:v>
                </c:pt>
                <c:pt idx="885">
                  <c:v>17.72</c:v>
                </c:pt>
                <c:pt idx="886">
                  <c:v>17.739999999999998</c:v>
                </c:pt>
                <c:pt idx="887">
                  <c:v>17.760000000000002</c:v>
                </c:pt>
                <c:pt idx="888">
                  <c:v>17.78</c:v>
                </c:pt>
                <c:pt idx="889">
                  <c:v>17.8</c:v>
                </c:pt>
                <c:pt idx="890">
                  <c:v>17.82</c:v>
                </c:pt>
                <c:pt idx="891">
                  <c:v>17.84</c:v>
                </c:pt>
                <c:pt idx="892">
                  <c:v>17.86</c:v>
                </c:pt>
                <c:pt idx="893">
                  <c:v>17.88</c:v>
                </c:pt>
                <c:pt idx="894">
                  <c:v>17.899999999999999</c:v>
                </c:pt>
                <c:pt idx="895">
                  <c:v>17.920000000000002</c:v>
                </c:pt>
                <c:pt idx="896">
                  <c:v>17.940000000000001</c:v>
                </c:pt>
                <c:pt idx="897">
                  <c:v>17.96</c:v>
                </c:pt>
                <c:pt idx="898">
                  <c:v>17.98</c:v>
                </c:pt>
                <c:pt idx="899">
                  <c:v>18</c:v>
                </c:pt>
                <c:pt idx="900">
                  <c:v>18.02</c:v>
                </c:pt>
                <c:pt idx="901">
                  <c:v>18.04</c:v>
                </c:pt>
                <c:pt idx="902">
                  <c:v>18.059999999999999</c:v>
                </c:pt>
                <c:pt idx="903">
                  <c:v>18.079999999999998</c:v>
                </c:pt>
                <c:pt idx="904">
                  <c:v>18.100000000000001</c:v>
                </c:pt>
                <c:pt idx="905">
                  <c:v>18.12</c:v>
                </c:pt>
                <c:pt idx="906">
                  <c:v>18.14</c:v>
                </c:pt>
                <c:pt idx="907">
                  <c:v>18.16</c:v>
                </c:pt>
                <c:pt idx="908">
                  <c:v>18.18</c:v>
                </c:pt>
                <c:pt idx="909">
                  <c:v>18.2</c:v>
                </c:pt>
                <c:pt idx="910">
                  <c:v>18.22</c:v>
                </c:pt>
                <c:pt idx="911">
                  <c:v>18.239999999999998</c:v>
                </c:pt>
                <c:pt idx="912">
                  <c:v>18.260000000000002</c:v>
                </c:pt>
                <c:pt idx="913">
                  <c:v>18.28</c:v>
                </c:pt>
                <c:pt idx="914">
                  <c:v>18.3</c:v>
                </c:pt>
                <c:pt idx="915">
                  <c:v>18.32</c:v>
                </c:pt>
                <c:pt idx="916">
                  <c:v>18.34</c:v>
                </c:pt>
                <c:pt idx="917">
                  <c:v>18.36</c:v>
                </c:pt>
                <c:pt idx="918">
                  <c:v>18.38</c:v>
                </c:pt>
                <c:pt idx="919">
                  <c:v>18.399999999999999</c:v>
                </c:pt>
                <c:pt idx="920">
                  <c:v>18.420000000000002</c:v>
                </c:pt>
                <c:pt idx="921">
                  <c:v>18.440000000000001</c:v>
                </c:pt>
                <c:pt idx="922">
                  <c:v>18.46</c:v>
                </c:pt>
                <c:pt idx="923">
                  <c:v>18.48</c:v>
                </c:pt>
                <c:pt idx="924">
                  <c:v>18.5</c:v>
                </c:pt>
                <c:pt idx="925">
                  <c:v>18.52</c:v>
                </c:pt>
                <c:pt idx="926">
                  <c:v>18.54</c:v>
                </c:pt>
                <c:pt idx="927">
                  <c:v>18.559999999999999</c:v>
                </c:pt>
                <c:pt idx="928">
                  <c:v>18.579999999999998</c:v>
                </c:pt>
                <c:pt idx="929">
                  <c:v>18.600000000000001</c:v>
                </c:pt>
                <c:pt idx="930">
                  <c:v>18.62</c:v>
                </c:pt>
                <c:pt idx="931">
                  <c:v>18.64</c:v>
                </c:pt>
                <c:pt idx="932">
                  <c:v>18.66</c:v>
                </c:pt>
                <c:pt idx="933">
                  <c:v>18.68</c:v>
                </c:pt>
                <c:pt idx="934">
                  <c:v>18.7</c:v>
                </c:pt>
                <c:pt idx="935">
                  <c:v>18.72</c:v>
                </c:pt>
                <c:pt idx="936">
                  <c:v>18.739999999999998</c:v>
                </c:pt>
                <c:pt idx="937">
                  <c:v>18.760000000000002</c:v>
                </c:pt>
                <c:pt idx="938">
                  <c:v>18.78</c:v>
                </c:pt>
                <c:pt idx="939">
                  <c:v>18.8</c:v>
                </c:pt>
                <c:pt idx="940">
                  <c:v>18.82</c:v>
                </c:pt>
                <c:pt idx="941">
                  <c:v>18.84</c:v>
                </c:pt>
                <c:pt idx="942">
                  <c:v>18.86</c:v>
                </c:pt>
                <c:pt idx="943">
                  <c:v>18.88</c:v>
                </c:pt>
                <c:pt idx="944">
                  <c:v>18.899999999999999</c:v>
                </c:pt>
                <c:pt idx="945">
                  <c:v>18.920000000000002</c:v>
                </c:pt>
                <c:pt idx="946">
                  <c:v>18.940000000000001</c:v>
                </c:pt>
                <c:pt idx="947">
                  <c:v>18.96</c:v>
                </c:pt>
                <c:pt idx="948">
                  <c:v>18.98</c:v>
                </c:pt>
                <c:pt idx="949">
                  <c:v>19</c:v>
                </c:pt>
                <c:pt idx="950">
                  <c:v>19.02</c:v>
                </c:pt>
                <c:pt idx="951">
                  <c:v>19.04</c:v>
                </c:pt>
                <c:pt idx="952">
                  <c:v>19.059999999999999</c:v>
                </c:pt>
                <c:pt idx="953">
                  <c:v>19.079999999999998</c:v>
                </c:pt>
                <c:pt idx="954">
                  <c:v>19.100000000000001</c:v>
                </c:pt>
                <c:pt idx="955">
                  <c:v>19.12</c:v>
                </c:pt>
                <c:pt idx="956">
                  <c:v>19.14</c:v>
                </c:pt>
                <c:pt idx="957">
                  <c:v>19.16</c:v>
                </c:pt>
                <c:pt idx="958">
                  <c:v>19.18</c:v>
                </c:pt>
                <c:pt idx="959">
                  <c:v>19.2</c:v>
                </c:pt>
                <c:pt idx="960">
                  <c:v>19.22</c:v>
                </c:pt>
                <c:pt idx="961">
                  <c:v>19.239999999999998</c:v>
                </c:pt>
                <c:pt idx="962">
                  <c:v>19.260000000000002</c:v>
                </c:pt>
                <c:pt idx="963">
                  <c:v>19.28</c:v>
                </c:pt>
                <c:pt idx="964">
                  <c:v>19.3</c:v>
                </c:pt>
                <c:pt idx="965">
                  <c:v>19.32</c:v>
                </c:pt>
                <c:pt idx="966">
                  <c:v>19.34</c:v>
                </c:pt>
                <c:pt idx="967">
                  <c:v>19.36</c:v>
                </c:pt>
                <c:pt idx="968">
                  <c:v>19.38</c:v>
                </c:pt>
                <c:pt idx="969">
                  <c:v>19.399999999999999</c:v>
                </c:pt>
                <c:pt idx="970">
                  <c:v>19.420000000000002</c:v>
                </c:pt>
                <c:pt idx="971">
                  <c:v>19.440000000000001</c:v>
                </c:pt>
                <c:pt idx="972">
                  <c:v>19.46</c:v>
                </c:pt>
                <c:pt idx="973">
                  <c:v>19.48</c:v>
                </c:pt>
                <c:pt idx="974">
                  <c:v>19.5</c:v>
                </c:pt>
                <c:pt idx="975">
                  <c:v>19.52</c:v>
                </c:pt>
                <c:pt idx="976">
                  <c:v>19.54</c:v>
                </c:pt>
                <c:pt idx="977">
                  <c:v>19.559999999999999</c:v>
                </c:pt>
                <c:pt idx="978">
                  <c:v>19.579999999999998</c:v>
                </c:pt>
                <c:pt idx="979">
                  <c:v>19.600000000000001</c:v>
                </c:pt>
                <c:pt idx="980">
                  <c:v>19.62</c:v>
                </c:pt>
                <c:pt idx="981">
                  <c:v>19.64</c:v>
                </c:pt>
                <c:pt idx="982">
                  <c:v>19.66</c:v>
                </c:pt>
                <c:pt idx="983">
                  <c:v>19.68</c:v>
                </c:pt>
                <c:pt idx="984">
                  <c:v>19.7</c:v>
                </c:pt>
                <c:pt idx="985">
                  <c:v>19.72</c:v>
                </c:pt>
                <c:pt idx="986">
                  <c:v>19.739999999999998</c:v>
                </c:pt>
                <c:pt idx="987">
                  <c:v>19.760000000000002</c:v>
                </c:pt>
                <c:pt idx="988">
                  <c:v>19.78</c:v>
                </c:pt>
                <c:pt idx="989">
                  <c:v>19.8</c:v>
                </c:pt>
                <c:pt idx="990">
                  <c:v>19.82</c:v>
                </c:pt>
                <c:pt idx="991">
                  <c:v>19.84</c:v>
                </c:pt>
                <c:pt idx="992">
                  <c:v>19.86</c:v>
                </c:pt>
                <c:pt idx="993">
                  <c:v>19.88</c:v>
                </c:pt>
                <c:pt idx="994">
                  <c:v>19.899999999999999</c:v>
                </c:pt>
                <c:pt idx="995">
                  <c:v>19.920000000000002</c:v>
                </c:pt>
                <c:pt idx="996">
                  <c:v>19.940000000000001</c:v>
                </c:pt>
                <c:pt idx="997">
                  <c:v>19.96</c:v>
                </c:pt>
                <c:pt idx="998">
                  <c:v>19.98</c:v>
                </c:pt>
                <c:pt idx="999">
                  <c:v>20</c:v>
                </c:pt>
              </c:numCache>
            </c:numRef>
          </c:xVal>
          <c:yVal>
            <c:numRef>
              <c:f>'liquefy 1-3 layer seminar'!$B$3:$B$1002</c:f>
              <c:numCache>
                <c:formatCode>0.00</c:formatCode>
                <c:ptCount val="1000"/>
                <c:pt idx="0">
                  <c:v>-3.06133E-15</c:v>
                </c:pt>
                <c:pt idx="1">
                  <c:v>-8.5500789999999998E-14</c:v>
                </c:pt>
                <c:pt idx="2">
                  <c:v>-1.0754259999999999E-12</c:v>
                </c:pt>
                <c:pt idx="3">
                  <c:v>-8.5133329999999997E-12</c:v>
                </c:pt>
                <c:pt idx="4">
                  <c:v>-4.784786E-11</c:v>
                </c:pt>
                <c:pt idx="5">
                  <c:v>-2.0311819999999999E-10</c:v>
                </c:pt>
                <c:pt idx="6">
                  <c:v>-6.7717940000000005E-10</c:v>
                </c:pt>
                <c:pt idx="7">
                  <c:v>-1.7964440000000001E-9</c:v>
                </c:pt>
                <c:pt idx="8">
                  <c:v>-3.3996660000000001E-9</c:v>
                </c:pt>
                <c:pt idx="9">
                  <c:v>-1.134413E-10</c:v>
                </c:pt>
                <c:pt idx="10">
                  <c:v>4.1550289999999998E-8</c:v>
                </c:pt>
                <c:pt idx="11">
                  <c:v>2.5641229999999998E-7</c:v>
                </c:pt>
                <c:pt idx="12">
                  <c:v>1.028341E-6</c:v>
                </c:pt>
                <c:pt idx="13">
                  <c:v>3.1317500000000001E-6</c:v>
                </c:pt>
                <c:pt idx="14">
                  <c:v>7.6019360000000002E-6</c:v>
                </c:pt>
                <c:pt idx="15">
                  <c:v>1.5095859999999999E-5</c:v>
                </c:pt>
                <c:pt idx="16">
                  <c:v>2.5072569999999999E-5</c:v>
                </c:pt>
                <c:pt idx="17">
                  <c:v>3.5785709999999999E-5</c:v>
                </c:pt>
                <c:pt idx="18">
                  <c:v>4.5548559999999997E-5</c:v>
                </c:pt>
                <c:pt idx="19">
                  <c:v>5.389222E-5</c:v>
                </c:pt>
                <c:pt idx="20">
                  <c:v>6.072676E-5</c:v>
                </c:pt>
                <c:pt idx="21">
                  <c:v>6.4437259999999998E-5</c:v>
                </c:pt>
                <c:pt idx="22">
                  <c:v>6.2434609999999994E-5</c:v>
                </c:pt>
                <c:pt idx="23">
                  <c:v>5.4767990000000001E-5</c:v>
                </c:pt>
                <c:pt idx="24">
                  <c:v>5.3507129999999997E-5</c:v>
                </c:pt>
                <c:pt idx="25">
                  <c:v>7.2618400000000003E-5</c:v>
                </c:pt>
                <c:pt idx="26">
                  <c:v>7.3155149999999997E-5</c:v>
                </c:pt>
                <c:pt idx="27">
                  <c:v>1.46243E-4</c:v>
                </c:pt>
                <c:pt idx="28">
                  <c:v>3.9429279999999997E-4</c:v>
                </c:pt>
                <c:pt idx="29">
                  <c:v>9.2503289999999998E-4</c:v>
                </c:pt>
                <c:pt idx="30">
                  <c:v>1.8602639999999999E-3</c:v>
                </c:pt>
                <c:pt idx="31">
                  <c:v>3.242661E-3</c:v>
                </c:pt>
                <c:pt idx="32">
                  <c:v>5.1812849999999999E-3</c:v>
                </c:pt>
                <c:pt idx="33">
                  <c:v>7.681925E-3</c:v>
                </c:pt>
                <c:pt idx="34">
                  <c:v>1.070813E-2</c:v>
                </c:pt>
                <c:pt idx="35">
                  <c:v>1.4364E-2</c:v>
                </c:pt>
                <c:pt idx="36">
                  <c:v>1.8596069999999999E-2</c:v>
                </c:pt>
                <c:pt idx="37">
                  <c:v>2.318303E-2</c:v>
                </c:pt>
                <c:pt idx="38">
                  <c:v>2.7980049999999999E-2</c:v>
                </c:pt>
                <c:pt idx="39">
                  <c:v>3.2973719999999998E-2</c:v>
                </c:pt>
                <c:pt idx="40">
                  <c:v>3.8111569999999997E-2</c:v>
                </c:pt>
                <c:pt idx="41">
                  <c:v>4.3207410000000002E-2</c:v>
                </c:pt>
                <c:pt idx="42">
                  <c:v>4.8089380000000001E-2</c:v>
                </c:pt>
                <c:pt idx="43">
                  <c:v>5.2622080000000002E-2</c:v>
                </c:pt>
                <c:pt idx="44">
                  <c:v>5.6641799999999999E-2</c:v>
                </c:pt>
                <c:pt idx="45">
                  <c:v>5.9974960000000001E-2</c:v>
                </c:pt>
                <c:pt idx="46">
                  <c:v>6.2581650000000003E-2</c:v>
                </c:pt>
                <c:pt idx="47">
                  <c:v>6.3369930000000005E-2</c:v>
                </c:pt>
                <c:pt idx="48">
                  <c:v>6.3269179999999994E-2</c:v>
                </c:pt>
                <c:pt idx="49">
                  <c:v>6.3433249999999997E-2</c:v>
                </c:pt>
                <c:pt idx="50">
                  <c:v>6.3435060000000001E-2</c:v>
                </c:pt>
                <c:pt idx="51">
                  <c:v>6.3442570000000004E-2</c:v>
                </c:pt>
                <c:pt idx="52">
                  <c:v>6.4791139999999997E-2</c:v>
                </c:pt>
                <c:pt idx="53">
                  <c:v>6.7765660000000005E-2</c:v>
                </c:pt>
                <c:pt idx="54">
                  <c:v>7.1516919999999998E-2</c:v>
                </c:pt>
                <c:pt idx="55">
                  <c:v>7.5856370000000006E-2</c:v>
                </c:pt>
                <c:pt idx="56">
                  <c:v>8.0492350000000004E-2</c:v>
                </c:pt>
                <c:pt idx="57">
                  <c:v>8.857015E-2</c:v>
                </c:pt>
                <c:pt idx="58">
                  <c:v>9.4306899999999999E-2</c:v>
                </c:pt>
                <c:pt idx="59">
                  <c:v>0.1000511</c:v>
                </c:pt>
                <c:pt idx="60">
                  <c:v>0.1061457</c:v>
                </c:pt>
                <c:pt idx="61">
                  <c:v>0.1116745</c:v>
                </c:pt>
                <c:pt idx="62">
                  <c:v>0.1175404</c:v>
                </c:pt>
                <c:pt idx="63">
                  <c:v>0.1238774</c:v>
                </c:pt>
                <c:pt idx="64">
                  <c:v>0.13002569999999999</c:v>
                </c:pt>
                <c:pt idx="65">
                  <c:v>0.1353501</c:v>
                </c:pt>
                <c:pt idx="66">
                  <c:v>0.1392977</c:v>
                </c:pt>
                <c:pt idx="67">
                  <c:v>0.1415959</c:v>
                </c:pt>
                <c:pt idx="68">
                  <c:v>0.14240920000000001</c:v>
                </c:pt>
                <c:pt idx="69">
                  <c:v>0.14239399999999999</c:v>
                </c:pt>
                <c:pt idx="70">
                  <c:v>0.14213970000000001</c:v>
                </c:pt>
                <c:pt idx="71">
                  <c:v>0.14178060000000001</c:v>
                </c:pt>
                <c:pt idx="72">
                  <c:v>0.14173179999999999</c:v>
                </c:pt>
                <c:pt idx="73">
                  <c:v>0.14197789999999999</c:v>
                </c:pt>
                <c:pt idx="74">
                  <c:v>0.14198330000000001</c:v>
                </c:pt>
                <c:pt idx="75">
                  <c:v>0.1417524</c:v>
                </c:pt>
                <c:pt idx="76">
                  <c:v>0.14170379999999999</c:v>
                </c:pt>
                <c:pt idx="77">
                  <c:v>0.1427388</c:v>
                </c:pt>
                <c:pt idx="78">
                  <c:v>0.14643049999999999</c:v>
                </c:pt>
                <c:pt idx="79">
                  <c:v>0.1515437</c:v>
                </c:pt>
                <c:pt idx="80">
                  <c:v>0.15700430000000001</c:v>
                </c:pt>
                <c:pt idx="81">
                  <c:v>0.1615731</c:v>
                </c:pt>
                <c:pt idx="82">
                  <c:v>0.16988819999999999</c:v>
                </c:pt>
                <c:pt idx="83">
                  <c:v>0.17683769999999999</c:v>
                </c:pt>
                <c:pt idx="84">
                  <c:v>0.1821246</c:v>
                </c:pt>
                <c:pt idx="85">
                  <c:v>0.18652260000000001</c:v>
                </c:pt>
                <c:pt idx="86">
                  <c:v>0.19007189999999999</c:v>
                </c:pt>
                <c:pt idx="87">
                  <c:v>0.1930829</c:v>
                </c:pt>
                <c:pt idx="88">
                  <c:v>0.1958732</c:v>
                </c:pt>
                <c:pt idx="89">
                  <c:v>0.1988364</c:v>
                </c:pt>
                <c:pt idx="90">
                  <c:v>0.2019437</c:v>
                </c:pt>
                <c:pt idx="91">
                  <c:v>0.20499339999999999</c:v>
                </c:pt>
                <c:pt idx="92">
                  <c:v>0.2082435</c:v>
                </c:pt>
                <c:pt idx="93">
                  <c:v>0.2117909</c:v>
                </c:pt>
                <c:pt idx="94">
                  <c:v>0.21332380000000001</c:v>
                </c:pt>
                <c:pt idx="95">
                  <c:v>0.21299679999999999</c:v>
                </c:pt>
                <c:pt idx="96">
                  <c:v>0.21359320000000001</c:v>
                </c:pt>
                <c:pt idx="97">
                  <c:v>0.21440010000000001</c:v>
                </c:pt>
                <c:pt idx="98">
                  <c:v>0.21456500000000001</c:v>
                </c:pt>
                <c:pt idx="99">
                  <c:v>0.21406729999999999</c:v>
                </c:pt>
                <c:pt idx="100">
                  <c:v>0.21382999999999999</c:v>
                </c:pt>
                <c:pt idx="101">
                  <c:v>0.21440909999999999</c:v>
                </c:pt>
                <c:pt idx="102">
                  <c:v>0.21523980000000001</c:v>
                </c:pt>
                <c:pt idx="103">
                  <c:v>0.21796960000000001</c:v>
                </c:pt>
                <c:pt idx="104">
                  <c:v>0.2241563</c:v>
                </c:pt>
                <c:pt idx="105">
                  <c:v>0.22940289999999999</c:v>
                </c:pt>
                <c:pt idx="106">
                  <c:v>0.2327997</c:v>
                </c:pt>
                <c:pt idx="107">
                  <c:v>0.23455429999999999</c:v>
                </c:pt>
                <c:pt idx="108">
                  <c:v>0.2362051</c:v>
                </c:pt>
                <c:pt idx="109">
                  <c:v>0.2374397</c:v>
                </c:pt>
                <c:pt idx="110">
                  <c:v>0.2386461</c:v>
                </c:pt>
                <c:pt idx="111">
                  <c:v>0.23952480000000001</c:v>
                </c:pt>
                <c:pt idx="112">
                  <c:v>0.2401924</c:v>
                </c:pt>
                <c:pt idx="113">
                  <c:v>0.24069389999999999</c:v>
                </c:pt>
                <c:pt idx="114">
                  <c:v>0.24127029999999999</c:v>
                </c:pt>
                <c:pt idx="115">
                  <c:v>0.2416604</c:v>
                </c:pt>
                <c:pt idx="116">
                  <c:v>0.24171799999999999</c:v>
                </c:pt>
                <c:pt idx="117">
                  <c:v>0.24171409999999999</c:v>
                </c:pt>
                <c:pt idx="118">
                  <c:v>0.24063039999999999</c:v>
                </c:pt>
                <c:pt idx="119">
                  <c:v>0.2401624</c:v>
                </c:pt>
                <c:pt idx="120">
                  <c:v>0.2403139</c:v>
                </c:pt>
                <c:pt idx="121">
                  <c:v>0.2400475</c:v>
                </c:pt>
                <c:pt idx="122">
                  <c:v>0.24020069999999999</c:v>
                </c:pt>
                <c:pt idx="123">
                  <c:v>0.23993310000000001</c:v>
                </c:pt>
                <c:pt idx="124">
                  <c:v>0.240147</c:v>
                </c:pt>
                <c:pt idx="125">
                  <c:v>0.2403457</c:v>
                </c:pt>
                <c:pt idx="126">
                  <c:v>0.2398942</c:v>
                </c:pt>
                <c:pt idx="127">
                  <c:v>0.2420716</c:v>
                </c:pt>
                <c:pt idx="128">
                  <c:v>0.2437423</c:v>
                </c:pt>
                <c:pt idx="129">
                  <c:v>0.24666450000000001</c:v>
                </c:pt>
                <c:pt idx="130">
                  <c:v>0.24860889999999999</c:v>
                </c:pt>
                <c:pt idx="131">
                  <c:v>0.24914729999999999</c:v>
                </c:pt>
                <c:pt idx="132">
                  <c:v>0.24865409999999999</c:v>
                </c:pt>
                <c:pt idx="133">
                  <c:v>0.24740609999999999</c:v>
                </c:pt>
                <c:pt idx="134">
                  <c:v>0.2459336</c:v>
                </c:pt>
                <c:pt idx="135">
                  <c:v>0.24482509999999999</c:v>
                </c:pt>
                <c:pt idx="136">
                  <c:v>0.2441314</c:v>
                </c:pt>
                <c:pt idx="137">
                  <c:v>0.24319080000000001</c:v>
                </c:pt>
                <c:pt idx="138">
                  <c:v>0.2420206</c:v>
                </c:pt>
                <c:pt idx="139">
                  <c:v>0.24067459999999999</c:v>
                </c:pt>
                <c:pt idx="140">
                  <c:v>0.23935819999999999</c:v>
                </c:pt>
                <c:pt idx="141">
                  <c:v>0.23819979999999999</c:v>
                </c:pt>
                <c:pt idx="142">
                  <c:v>0.23711670000000001</c:v>
                </c:pt>
                <c:pt idx="143">
                  <c:v>0.2374994</c:v>
                </c:pt>
                <c:pt idx="144">
                  <c:v>0.23753150000000001</c:v>
                </c:pt>
                <c:pt idx="145">
                  <c:v>0.23649129999999999</c:v>
                </c:pt>
                <c:pt idx="146">
                  <c:v>0.23698549999999999</c:v>
                </c:pt>
                <c:pt idx="147">
                  <c:v>0.23794509999999999</c:v>
                </c:pt>
                <c:pt idx="148">
                  <c:v>0.2381974</c:v>
                </c:pt>
                <c:pt idx="149">
                  <c:v>0.23756430000000001</c:v>
                </c:pt>
                <c:pt idx="150">
                  <c:v>0.23712079999999999</c:v>
                </c:pt>
                <c:pt idx="151">
                  <c:v>0.23807600000000001</c:v>
                </c:pt>
                <c:pt idx="152">
                  <c:v>0.24054320000000001</c:v>
                </c:pt>
                <c:pt idx="153">
                  <c:v>0.2472628</c:v>
                </c:pt>
                <c:pt idx="154">
                  <c:v>0.25762210000000002</c:v>
                </c:pt>
                <c:pt idx="155">
                  <c:v>0.27741850000000001</c:v>
                </c:pt>
                <c:pt idx="156">
                  <c:v>0.29325879999999999</c:v>
                </c:pt>
                <c:pt idx="157">
                  <c:v>0.30513269999999998</c:v>
                </c:pt>
                <c:pt idx="158">
                  <c:v>0.31514619999999999</c:v>
                </c:pt>
                <c:pt idx="159">
                  <c:v>0.32361960000000001</c:v>
                </c:pt>
                <c:pt idx="160">
                  <c:v>0.33068730000000002</c:v>
                </c:pt>
                <c:pt idx="161">
                  <c:v>0.33719199999999999</c:v>
                </c:pt>
                <c:pt idx="162">
                  <c:v>0.34361120000000001</c:v>
                </c:pt>
                <c:pt idx="163">
                  <c:v>0.34998869999999999</c:v>
                </c:pt>
                <c:pt idx="164">
                  <c:v>0.3554947</c:v>
                </c:pt>
                <c:pt idx="165">
                  <c:v>0.35962640000000001</c:v>
                </c:pt>
                <c:pt idx="166">
                  <c:v>0.36242809999999998</c:v>
                </c:pt>
                <c:pt idx="167">
                  <c:v>0.36403940000000001</c:v>
                </c:pt>
                <c:pt idx="168">
                  <c:v>0.36465690000000001</c:v>
                </c:pt>
                <c:pt idx="169">
                  <c:v>0.36438209999999999</c:v>
                </c:pt>
                <c:pt idx="170">
                  <c:v>0.36325980000000002</c:v>
                </c:pt>
                <c:pt idx="171">
                  <c:v>0.36063689999999998</c:v>
                </c:pt>
                <c:pt idx="172">
                  <c:v>0.35741780000000001</c:v>
                </c:pt>
                <c:pt idx="173">
                  <c:v>0.35753200000000002</c:v>
                </c:pt>
                <c:pt idx="174">
                  <c:v>0.35802489999999998</c:v>
                </c:pt>
                <c:pt idx="175">
                  <c:v>0.35637629999999998</c:v>
                </c:pt>
                <c:pt idx="176">
                  <c:v>0.3551551</c:v>
                </c:pt>
                <c:pt idx="177">
                  <c:v>0.3547303</c:v>
                </c:pt>
                <c:pt idx="178">
                  <c:v>0.35633900000000002</c:v>
                </c:pt>
                <c:pt idx="179">
                  <c:v>0.36000880000000002</c:v>
                </c:pt>
                <c:pt idx="180">
                  <c:v>0.36570730000000001</c:v>
                </c:pt>
                <c:pt idx="181">
                  <c:v>0.3838452</c:v>
                </c:pt>
                <c:pt idx="182">
                  <c:v>0.40032200000000001</c:v>
                </c:pt>
                <c:pt idx="183">
                  <c:v>0.41205409999999998</c:v>
                </c:pt>
                <c:pt idx="184">
                  <c:v>0.4201936</c:v>
                </c:pt>
                <c:pt idx="185">
                  <c:v>0.42722969999999999</c:v>
                </c:pt>
                <c:pt idx="186">
                  <c:v>0.43401800000000001</c:v>
                </c:pt>
                <c:pt idx="187">
                  <c:v>0.43884859999999998</c:v>
                </c:pt>
                <c:pt idx="188">
                  <c:v>0.44167240000000002</c:v>
                </c:pt>
                <c:pt idx="189">
                  <c:v>0.4434785</c:v>
                </c:pt>
                <c:pt idx="190">
                  <c:v>0.44413360000000002</c:v>
                </c:pt>
                <c:pt idx="191">
                  <c:v>0.44352049999999998</c:v>
                </c:pt>
                <c:pt idx="192">
                  <c:v>0.44180789999999998</c:v>
                </c:pt>
                <c:pt idx="193">
                  <c:v>0.4394361</c:v>
                </c:pt>
                <c:pt idx="194">
                  <c:v>0.43697740000000002</c:v>
                </c:pt>
                <c:pt idx="195">
                  <c:v>0.43498589999999998</c:v>
                </c:pt>
                <c:pt idx="196">
                  <c:v>0.43360549999999998</c:v>
                </c:pt>
                <c:pt idx="197">
                  <c:v>0.43293769999999998</c:v>
                </c:pt>
                <c:pt idx="198">
                  <c:v>0.43372110000000003</c:v>
                </c:pt>
                <c:pt idx="199">
                  <c:v>0.4344132</c:v>
                </c:pt>
                <c:pt idx="200">
                  <c:v>0.43369999999999997</c:v>
                </c:pt>
                <c:pt idx="201">
                  <c:v>0.43408429999999998</c:v>
                </c:pt>
                <c:pt idx="202">
                  <c:v>0.43512689999999998</c:v>
                </c:pt>
                <c:pt idx="203">
                  <c:v>0.43629069999999998</c:v>
                </c:pt>
                <c:pt idx="204">
                  <c:v>0.4392624</c:v>
                </c:pt>
                <c:pt idx="205">
                  <c:v>0.44575569999999998</c:v>
                </c:pt>
                <c:pt idx="206">
                  <c:v>0.45918870000000001</c:v>
                </c:pt>
                <c:pt idx="207">
                  <c:v>0.47299219999999997</c:v>
                </c:pt>
                <c:pt idx="208">
                  <c:v>0.48499229999999999</c:v>
                </c:pt>
                <c:pt idx="209">
                  <c:v>0.49511189999999999</c:v>
                </c:pt>
                <c:pt idx="210">
                  <c:v>0.50339970000000001</c:v>
                </c:pt>
                <c:pt idx="211">
                  <c:v>0.51061040000000002</c:v>
                </c:pt>
                <c:pt idx="212">
                  <c:v>0.51608180000000003</c:v>
                </c:pt>
                <c:pt idx="213">
                  <c:v>0.5196655</c:v>
                </c:pt>
                <c:pt idx="214">
                  <c:v>0.52186869999999996</c:v>
                </c:pt>
                <c:pt idx="215">
                  <c:v>0.52216700000000005</c:v>
                </c:pt>
                <c:pt idx="216">
                  <c:v>0.52073199999999997</c:v>
                </c:pt>
                <c:pt idx="217">
                  <c:v>0.51894359999999995</c:v>
                </c:pt>
                <c:pt idx="218">
                  <c:v>0.51694169999999995</c:v>
                </c:pt>
                <c:pt idx="219">
                  <c:v>0.51475660000000001</c:v>
                </c:pt>
                <c:pt idx="220">
                  <c:v>0.51257589999999997</c:v>
                </c:pt>
                <c:pt idx="221">
                  <c:v>0.51038850000000002</c:v>
                </c:pt>
                <c:pt idx="222">
                  <c:v>0.50825350000000002</c:v>
                </c:pt>
                <c:pt idx="223">
                  <c:v>0.50585749999999996</c:v>
                </c:pt>
                <c:pt idx="224">
                  <c:v>0.50217590000000001</c:v>
                </c:pt>
                <c:pt idx="225">
                  <c:v>0.49900660000000002</c:v>
                </c:pt>
                <c:pt idx="226">
                  <c:v>0.49894309999999997</c:v>
                </c:pt>
                <c:pt idx="227">
                  <c:v>0.49949110000000002</c:v>
                </c:pt>
                <c:pt idx="228">
                  <c:v>0.49860070000000001</c:v>
                </c:pt>
                <c:pt idx="229">
                  <c:v>0.49796459999999998</c:v>
                </c:pt>
                <c:pt idx="230">
                  <c:v>0.50532259999999996</c:v>
                </c:pt>
                <c:pt idx="231">
                  <c:v>0.51710409999999996</c:v>
                </c:pt>
                <c:pt idx="232">
                  <c:v>0.52688120000000005</c:v>
                </c:pt>
                <c:pt idx="233">
                  <c:v>0.53510559999999996</c:v>
                </c:pt>
                <c:pt idx="234">
                  <c:v>0.54284189999999999</c:v>
                </c:pt>
                <c:pt idx="235">
                  <c:v>0.54922649999999995</c:v>
                </c:pt>
                <c:pt idx="236">
                  <c:v>0.55347139999999995</c:v>
                </c:pt>
                <c:pt idx="237">
                  <c:v>0.55548920000000002</c:v>
                </c:pt>
                <c:pt idx="238">
                  <c:v>0.55627979999999999</c:v>
                </c:pt>
                <c:pt idx="239">
                  <c:v>0.55533809999999995</c:v>
                </c:pt>
                <c:pt idx="240">
                  <c:v>0.55222559999999998</c:v>
                </c:pt>
                <c:pt idx="241">
                  <c:v>0.54857270000000002</c:v>
                </c:pt>
                <c:pt idx="242">
                  <c:v>0.54500760000000004</c:v>
                </c:pt>
                <c:pt idx="243">
                  <c:v>0.54182549999999996</c:v>
                </c:pt>
                <c:pt idx="244">
                  <c:v>0.53928580000000004</c:v>
                </c:pt>
                <c:pt idx="245">
                  <c:v>0.5372787</c:v>
                </c:pt>
                <c:pt idx="246">
                  <c:v>0.53559520000000005</c:v>
                </c:pt>
                <c:pt idx="247">
                  <c:v>0.53405930000000001</c:v>
                </c:pt>
                <c:pt idx="248">
                  <c:v>0.53266860000000005</c:v>
                </c:pt>
                <c:pt idx="249">
                  <c:v>0.53188899999999995</c:v>
                </c:pt>
                <c:pt idx="250">
                  <c:v>0.53303</c:v>
                </c:pt>
                <c:pt idx="251">
                  <c:v>0.53353050000000002</c:v>
                </c:pt>
                <c:pt idx="252">
                  <c:v>0.53247489999999997</c:v>
                </c:pt>
                <c:pt idx="253">
                  <c:v>0.53279580000000004</c:v>
                </c:pt>
                <c:pt idx="254">
                  <c:v>0.5336031</c:v>
                </c:pt>
                <c:pt idx="255">
                  <c:v>0.5365529</c:v>
                </c:pt>
                <c:pt idx="256">
                  <c:v>0.54528750000000004</c:v>
                </c:pt>
                <c:pt idx="257">
                  <c:v>0.5556664</c:v>
                </c:pt>
                <c:pt idx="258">
                  <c:v>0.56450460000000002</c:v>
                </c:pt>
                <c:pt idx="259">
                  <c:v>0.57335879999999995</c:v>
                </c:pt>
                <c:pt idx="260">
                  <c:v>0.58159459999999996</c:v>
                </c:pt>
                <c:pt idx="261">
                  <c:v>0.58782270000000003</c:v>
                </c:pt>
                <c:pt idx="262">
                  <c:v>0.59264660000000002</c:v>
                </c:pt>
                <c:pt idx="263">
                  <c:v>0.59627969999999997</c:v>
                </c:pt>
                <c:pt idx="264">
                  <c:v>0.59778790000000004</c:v>
                </c:pt>
                <c:pt idx="265">
                  <c:v>0.59731089999999998</c:v>
                </c:pt>
                <c:pt idx="266">
                  <c:v>0.59586879999999998</c:v>
                </c:pt>
                <c:pt idx="267">
                  <c:v>0.59425899999999998</c:v>
                </c:pt>
                <c:pt idx="268">
                  <c:v>0.59274269999999996</c:v>
                </c:pt>
                <c:pt idx="269">
                  <c:v>0.59133720000000001</c:v>
                </c:pt>
                <c:pt idx="270">
                  <c:v>0.58974519999999997</c:v>
                </c:pt>
                <c:pt idx="271">
                  <c:v>0.58803780000000005</c:v>
                </c:pt>
                <c:pt idx="272">
                  <c:v>0.58633760000000001</c:v>
                </c:pt>
                <c:pt idx="273">
                  <c:v>0.58460999999999996</c:v>
                </c:pt>
                <c:pt idx="274">
                  <c:v>0.58267069999999999</c:v>
                </c:pt>
                <c:pt idx="275">
                  <c:v>0.57921140000000004</c:v>
                </c:pt>
                <c:pt idx="276">
                  <c:v>0.57443739999999999</c:v>
                </c:pt>
                <c:pt idx="277">
                  <c:v>0.57354570000000005</c:v>
                </c:pt>
                <c:pt idx="278">
                  <c:v>0.57478700000000005</c:v>
                </c:pt>
                <c:pt idx="279">
                  <c:v>0.57476760000000005</c:v>
                </c:pt>
                <c:pt idx="280">
                  <c:v>0.57525409999999999</c:v>
                </c:pt>
                <c:pt idx="281">
                  <c:v>0.58262849999999999</c:v>
                </c:pt>
                <c:pt idx="282">
                  <c:v>0.59308079999999996</c:v>
                </c:pt>
                <c:pt idx="283">
                  <c:v>0.59916409999999998</c:v>
                </c:pt>
                <c:pt idx="284">
                  <c:v>0.60316369999999997</c:v>
                </c:pt>
                <c:pt idx="285">
                  <c:v>0.6092436</c:v>
                </c:pt>
                <c:pt idx="286">
                  <c:v>0.61572229999999994</c:v>
                </c:pt>
                <c:pt idx="287">
                  <c:v>0.61991209999999997</c:v>
                </c:pt>
                <c:pt idx="288">
                  <c:v>0.62140249999999997</c:v>
                </c:pt>
                <c:pt idx="289">
                  <c:v>0.62183619999999995</c:v>
                </c:pt>
                <c:pt idx="290">
                  <c:v>0.62157450000000003</c:v>
                </c:pt>
                <c:pt idx="291">
                  <c:v>0.61968809999999996</c:v>
                </c:pt>
                <c:pt idx="292">
                  <c:v>0.61718700000000004</c:v>
                </c:pt>
                <c:pt idx="293">
                  <c:v>0.61495180000000005</c:v>
                </c:pt>
                <c:pt idx="294">
                  <c:v>0.61288019999999999</c:v>
                </c:pt>
                <c:pt idx="295">
                  <c:v>0.61109049999999998</c:v>
                </c:pt>
                <c:pt idx="296">
                  <c:v>0.60956719999999998</c:v>
                </c:pt>
                <c:pt idx="297">
                  <c:v>0.60805819999999999</c:v>
                </c:pt>
                <c:pt idx="298">
                  <c:v>0.60653630000000003</c:v>
                </c:pt>
                <c:pt idx="299">
                  <c:v>0.60500120000000002</c:v>
                </c:pt>
                <c:pt idx="300">
                  <c:v>0.60394219999999998</c:v>
                </c:pt>
                <c:pt idx="301">
                  <c:v>0.6051704</c:v>
                </c:pt>
                <c:pt idx="302">
                  <c:v>0.60589230000000005</c:v>
                </c:pt>
                <c:pt idx="303">
                  <c:v>0.60469030000000001</c:v>
                </c:pt>
                <c:pt idx="304">
                  <c:v>0.60459700000000005</c:v>
                </c:pt>
                <c:pt idx="305">
                  <c:v>0.60552830000000002</c:v>
                </c:pt>
                <c:pt idx="306">
                  <c:v>0.6123731</c:v>
                </c:pt>
                <c:pt idx="307">
                  <c:v>0.62301770000000001</c:v>
                </c:pt>
                <c:pt idx="308">
                  <c:v>0.63030710000000001</c:v>
                </c:pt>
                <c:pt idx="309">
                  <c:v>0.63691830000000005</c:v>
                </c:pt>
                <c:pt idx="310">
                  <c:v>0.64372609999999997</c:v>
                </c:pt>
                <c:pt idx="311">
                  <c:v>0.64959560000000005</c:v>
                </c:pt>
                <c:pt idx="312">
                  <c:v>0.65399079999999998</c:v>
                </c:pt>
                <c:pt idx="313">
                  <c:v>0.65762529999999997</c:v>
                </c:pt>
                <c:pt idx="314">
                  <c:v>0.65995689999999996</c:v>
                </c:pt>
                <c:pt idx="315">
                  <c:v>0.66065399999999996</c:v>
                </c:pt>
                <c:pt idx="316">
                  <c:v>0.66045419999999999</c:v>
                </c:pt>
                <c:pt idx="317">
                  <c:v>0.65972390000000003</c:v>
                </c:pt>
                <c:pt idx="318">
                  <c:v>0.65876069999999998</c:v>
                </c:pt>
                <c:pt idx="319">
                  <c:v>0.65784620000000005</c:v>
                </c:pt>
                <c:pt idx="320">
                  <c:v>0.65698630000000002</c:v>
                </c:pt>
                <c:pt idx="321">
                  <c:v>0.65611149999999996</c:v>
                </c:pt>
                <c:pt idx="322">
                  <c:v>0.65531209999999995</c:v>
                </c:pt>
                <c:pt idx="323">
                  <c:v>0.65452730000000003</c:v>
                </c:pt>
                <c:pt idx="324">
                  <c:v>0.65380289999999996</c:v>
                </c:pt>
                <c:pt idx="325">
                  <c:v>0.65267629999999999</c:v>
                </c:pt>
                <c:pt idx="326">
                  <c:v>0.64992459999999996</c:v>
                </c:pt>
                <c:pt idx="327">
                  <c:v>0.64828450000000004</c:v>
                </c:pt>
                <c:pt idx="328">
                  <c:v>0.64850459999999999</c:v>
                </c:pt>
                <c:pt idx="329">
                  <c:v>0.64857989999999999</c:v>
                </c:pt>
                <c:pt idx="330">
                  <c:v>0.64898719999999999</c:v>
                </c:pt>
                <c:pt idx="331">
                  <c:v>0.65502649999999996</c:v>
                </c:pt>
                <c:pt idx="332">
                  <c:v>0.66575379999999995</c:v>
                </c:pt>
                <c:pt idx="333">
                  <c:v>0.6732842</c:v>
                </c:pt>
                <c:pt idx="334">
                  <c:v>0.67857480000000003</c:v>
                </c:pt>
                <c:pt idx="335">
                  <c:v>0.6838187</c:v>
                </c:pt>
                <c:pt idx="336">
                  <c:v>0.68867149999999999</c:v>
                </c:pt>
                <c:pt idx="337">
                  <c:v>0.69221600000000005</c:v>
                </c:pt>
                <c:pt idx="338">
                  <c:v>0.69378130000000005</c:v>
                </c:pt>
                <c:pt idx="339">
                  <c:v>0.69408199999999998</c:v>
                </c:pt>
                <c:pt idx="340">
                  <c:v>0.69380059999999999</c:v>
                </c:pt>
                <c:pt idx="341">
                  <c:v>0.69253640000000005</c:v>
                </c:pt>
                <c:pt idx="342">
                  <c:v>0.69068759999999996</c:v>
                </c:pt>
                <c:pt idx="343">
                  <c:v>0.68888629999999995</c:v>
                </c:pt>
                <c:pt idx="344">
                  <c:v>0.68722989999999995</c:v>
                </c:pt>
                <c:pt idx="345">
                  <c:v>0.68581049999999999</c:v>
                </c:pt>
                <c:pt idx="346">
                  <c:v>0.68461260000000002</c:v>
                </c:pt>
                <c:pt idx="347">
                  <c:v>0.6835253</c:v>
                </c:pt>
                <c:pt idx="348">
                  <c:v>0.68249570000000004</c:v>
                </c:pt>
                <c:pt idx="349">
                  <c:v>0.68142100000000005</c:v>
                </c:pt>
                <c:pt idx="350">
                  <c:v>0.68048039999999999</c:v>
                </c:pt>
                <c:pt idx="351">
                  <c:v>0.68135040000000002</c:v>
                </c:pt>
                <c:pt idx="352">
                  <c:v>0.68227660000000001</c:v>
                </c:pt>
                <c:pt idx="353">
                  <c:v>0.68163720000000005</c:v>
                </c:pt>
                <c:pt idx="354">
                  <c:v>0.68151700000000004</c:v>
                </c:pt>
                <c:pt idx="355">
                  <c:v>0.68208769999999996</c:v>
                </c:pt>
                <c:pt idx="356">
                  <c:v>0.68705240000000001</c:v>
                </c:pt>
                <c:pt idx="357">
                  <c:v>0.69624870000000005</c:v>
                </c:pt>
                <c:pt idx="358">
                  <c:v>0.70301159999999996</c:v>
                </c:pt>
                <c:pt idx="359">
                  <c:v>0.70844030000000002</c:v>
                </c:pt>
                <c:pt idx="360">
                  <c:v>0.71365849999999997</c:v>
                </c:pt>
                <c:pt idx="361">
                  <c:v>0.71824200000000005</c:v>
                </c:pt>
                <c:pt idx="362">
                  <c:v>0.7215821</c:v>
                </c:pt>
                <c:pt idx="363">
                  <c:v>0.72411009999999998</c:v>
                </c:pt>
                <c:pt idx="364">
                  <c:v>0.72567300000000001</c:v>
                </c:pt>
                <c:pt idx="365">
                  <c:v>0.72610339999999995</c:v>
                </c:pt>
                <c:pt idx="366">
                  <c:v>0.72587170000000001</c:v>
                </c:pt>
                <c:pt idx="367">
                  <c:v>0.72528000000000004</c:v>
                </c:pt>
                <c:pt idx="368">
                  <c:v>0.72458069999999997</c:v>
                </c:pt>
                <c:pt idx="369">
                  <c:v>0.72388640000000004</c:v>
                </c:pt>
                <c:pt idx="370">
                  <c:v>0.7232478</c:v>
                </c:pt>
                <c:pt idx="371">
                  <c:v>0.72262850000000001</c:v>
                </c:pt>
                <c:pt idx="372">
                  <c:v>0.72200850000000005</c:v>
                </c:pt>
                <c:pt idx="373">
                  <c:v>0.72140439999999995</c:v>
                </c:pt>
                <c:pt idx="374">
                  <c:v>0.72087760000000001</c:v>
                </c:pt>
                <c:pt idx="375">
                  <c:v>0.71999570000000002</c:v>
                </c:pt>
                <c:pt idx="376">
                  <c:v>0.71776969999999995</c:v>
                </c:pt>
                <c:pt idx="377">
                  <c:v>0.71625970000000005</c:v>
                </c:pt>
                <c:pt idx="378">
                  <c:v>0.71634969999999998</c:v>
                </c:pt>
                <c:pt idx="379">
                  <c:v>0.71652499999999997</c:v>
                </c:pt>
                <c:pt idx="380">
                  <c:v>0.7167405</c:v>
                </c:pt>
                <c:pt idx="381">
                  <c:v>0.72125910000000004</c:v>
                </c:pt>
                <c:pt idx="382">
                  <c:v>0.73011219999999999</c:v>
                </c:pt>
                <c:pt idx="383">
                  <c:v>0.73684050000000001</c:v>
                </c:pt>
                <c:pt idx="384">
                  <c:v>0.74153009999999997</c:v>
                </c:pt>
                <c:pt idx="385">
                  <c:v>0.74567170000000005</c:v>
                </c:pt>
                <c:pt idx="386">
                  <c:v>0.74934659999999997</c:v>
                </c:pt>
                <c:pt idx="387">
                  <c:v>0.75220010000000004</c:v>
                </c:pt>
                <c:pt idx="388">
                  <c:v>0.75369660000000005</c:v>
                </c:pt>
                <c:pt idx="389">
                  <c:v>0.7540424</c:v>
                </c:pt>
                <c:pt idx="390">
                  <c:v>0.75385829999999998</c:v>
                </c:pt>
                <c:pt idx="391">
                  <c:v>0.75305690000000003</c:v>
                </c:pt>
                <c:pt idx="392">
                  <c:v>0.7516659</c:v>
                </c:pt>
                <c:pt idx="393">
                  <c:v>0.75019449999999999</c:v>
                </c:pt>
                <c:pt idx="394">
                  <c:v>0.74881160000000002</c:v>
                </c:pt>
                <c:pt idx="395">
                  <c:v>0.74757450000000003</c:v>
                </c:pt>
                <c:pt idx="396">
                  <c:v>0.74650930000000004</c:v>
                </c:pt>
                <c:pt idx="397">
                  <c:v>0.74558089999999999</c:v>
                </c:pt>
                <c:pt idx="398">
                  <c:v>0.74473259999999997</c:v>
                </c:pt>
                <c:pt idx="399">
                  <c:v>0.74385650000000003</c:v>
                </c:pt>
                <c:pt idx="400">
                  <c:v>0.74304820000000005</c:v>
                </c:pt>
                <c:pt idx="401">
                  <c:v>0.74348930000000002</c:v>
                </c:pt>
                <c:pt idx="402">
                  <c:v>0.74454759999999998</c:v>
                </c:pt>
                <c:pt idx="403">
                  <c:v>0.74429959999999995</c:v>
                </c:pt>
                <c:pt idx="404">
                  <c:v>0.74386669999999999</c:v>
                </c:pt>
                <c:pt idx="405">
                  <c:v>0.74392630000000004</c:v>
                </c:pt>
                <c:pt idx="406">
                  <c:v>0.74635379999999996</c:v>
                </c:pt>
                <c:pt idx="407">
                  <c:v>0.75333910000000004</c:v>
                </c:pt>
                <c:pt idx="408">
                  <c:v>0.75969030000000004</c:v>
                </c:pt>
                <c:pt idx="409">
                  <c:v>0.76403829999999995</c:v>
                </c:pt>
                <c:pt idx="410">
                  <c:v>0.7678393</c:v>
                </c:pt>
                <c:pt idx="411">
                  <c:v>0.77133350000000001</c:v>
                </c:pt>
                <c:pt idx="412">
                  <c:v>0.7740821</c:v>
                </c:pt>
                <c:pt idx="413">
                  <c:v>0.77609170000000005</c:v>
                </c:pt>
                <c:pt idx="414">
                  <c:v>0.77746389999999999</c:v>
                </c:pt>
                <c:pt idx="415">
                  <c:v>0.7780745</c:v>
                </c:pt>
                <c:pt idx="416">
                  <c:v>0.77812570000000003</c:v>
                </c:pt>
                <c:pt idx="417">
                  <c:v>0.77792669999999997</c:v>
                </c:pt>
                <c:pt idx="418">
                  <c:v>0.77747549999999999</c:v>
                </c:pt>
                <c:pt idx="419">
                  <c:v>0.77690329999999996</c:v>
                </c:pt>
                <c:pt idx="420">
                  <c:v>0.77635589999999999</c:v>
                </c:pt>
                <c:pt idx="421">
                  <c:v>0.77585760000000004</c:v>
                </c:pt>
                <c:pt idx="422">
                  <c:v>0.77537840000000002</c:v>
                </c:pt>
                <c:pt idx="423">
                  <c:v>0.77491030000000005</c:v>
                </c:pt>
                <c:pt idx="424">
                  <c:v>0.77448550000000005</c:v>
                </c:pt>
                <c:pt idx="425">
                  <c:v>0.7739106</c:v>
                </c:pt>
                <c:pt idx="426">
                  <c:v>0.77241170000000003</c:v>
                </c:pt>
                <c:pt idx="427">
                  <c:v>0.77090259999999999</c:v>
                </c:pt>
                <c:pt idx="428">
                  <c:v>0.77051579999999997</c:v>
                </c:pt>
                <c:pt idx="429">
                  <c:v>0.77079470000000005</c:v>
                </c:pt>
                <c:pt idx="430">
                  <c:v>0.77091810000000005</c:v>
                </c:pt>
                <c:pt idx="431">
                  <c:v>0.77284169999999996</c:v>
                </c:pt>
                <c:pt idx="432">
                  <c:v>0.77890479999999995</c:v>
                </c:pt>
                <c:pt idx="433">
                  <c:v>0.78484399999999999</c:v>
                </c:pt>
                <c:pt idx="434">
                  <c:v>0.7889081</c:v>
                </c:pt>
                <c:pt idx="435">
                  <c:v>0.79213809999999996</c:v>
                </c:pt>
                <c:pt idx="436">
                  <c:v>0.79511240000000005</c:v>
                </c:pt>
                <c:pt idx="437">
                  <c:v>0.79766760000000003</c:v>
                </c:pt>
                <c:pt idx="438">
                  <c:v>0.7991473</c:v>
                </c:pt>
                <c:pt idx="439">
                  <c:v>0.79964109999999999</c:v>
                </c:pt>
                <c:pt idx="440">
                  <c:v>0.79969780000000001</c:v>
                </c:pt>
                <c:pt idx="441">
                  <c:v>0.79928370000000004</c:v>
                </c:pt>
                <c:pt idx="442">
                  <c:v>0.79834550000000004</c:v>
                </c:pt>
                <c:pt idx="443">
                  <c:v>0.79721379999999997</c:v>
                </c:pt>
                <c:pt idx="444">
                  <c:v>0.79610570000000003</c:v>
                </c:pt>
                <c:pt idx="445">
                  <c:v>0.79508650000000003</c:v>
                </c:pt>
                <c:pt idx="446">
                  <c:v>0.79416949999999997</c:v>
                </c:pt>
                <c:pt idx="447">
                  <c:v>0.79335529999999999</c:v>
                </c:pt>
                <c:pt idx="448">
                  <c:v>0.79263620000000001</c:v>
                </c:pt>
                <c:pt idx="449">
                  <c:v>0.79193159999999996</c:v>
                </c:pt>
                <c:pt idx="450">
                  <c:v>0.79126099999999999</c:v>
                </c:pt>
                <c:pt idx="451">
                  <c:v>0.79142829999999997</c:v>
                </c:pt>
                <c:pt idx="452">
                  <c:v>0.79238220000000004</c:v>
                </c:pt>
                <c:pt idx="453">
                  <c:v>0.79245929999999998</c:v>
                </c:pt>
                <c:pt idx="454">
                  <c:v>0.79208020000000001</c:v>
                </c:pt>
                <c:pt idx="455">
                  <c:v>0.79194500000000001</c:v>
                </c:pt>
                <c:pt idx="456">
                  <c:v>0.79296869999999997</c:v>
                </c:pt>
                <c:pt idx="457">
                  <c:v>0.79853689999999999</c:v>
                </c:pt>
                <c:pt idx="458">
                  <c:v>0.804427</c:v>
                </c:pt>
                <c:pt idx="459">
                  <c:v>0.80840100000000004</c:v>
                </c:pt>
                <c:pt idx="460">
                  <c:v>0.81175319999999995</c:v>
                </c:pt>
                <c:pt idx="461">
                  <c:v>0.81463280000000005</c:v>
                </c:pt>
                <c:pt idx="462">
                  <c:v>0.8171448</c:v>
                </c:pt>
                <c:pt idx="463">
                  <c:v>0.819079</c:v>
                </c:pt>
                <c:pt idx="464">
                  <c:v>0.82069009999999998</c:v>
                </c:pt>
                <c:pt idx="465">
                  <c:v>0.8217814</c:v>
                </c:pt>
                <c:pt idx="466">
                  <c:v>0.8221832</c:v>
                </c:pt>
                <c:pt idx="467">
                  <c:v>0.82226429999999995</c:v>
                </c:pt>
                <c:pt idx="468">
                  <c:v>0.82212779999999996</c:v>
                </c:pt>
                <c:pt idx="469">
                  <c:v>0.82179690000000005</c:v>
                </c:pt>
                <c:pt idx="470">
                  <c:v>0.8214053</c:v>
                </c:pt>
                <c:pt idx="471">
                  <c:v>0.82099770000000005</c:v>
                </c:pt>
                <c:pt idx="472">
                  <c:v>0.82057869999999999</c:v>
                </c:pt>
                <c:pt idx="473">
                  <c:v>0.82017169999999995</c:v>
                </c:pt>
                <c:pt idx="474">
                  <c:v>0.81981130000000002</c:v>
                </c:pt>
                <c:pt idx="475">
                  <c:v>0.81946319999999995</c:v>
                </c:pt>
                <c:pt idx="476">
                  <c:v>0.81845860000000004</c:v>
                </c:pt>
                <c:pt idx="477">
                  <c:v>0.81682779999999999</c:v>
                </c:pt>
                <c:pt idx="478">
                  <c:v>0.81637020000000005</c:v>
                </c:pt>
                <c:pt idx="479">
                  <c:v>0.81688340000000004</c:v>
                </c:pt>
                <c:pt idx="480">
                  <c:v>0.8169554</c:v>
                </c:pt>
                <c:pt idx="481">
                  <c:v>0.81767460000000003</c:v>
                </c:pt>
                <c:pt idx="482">
                  <c:v>0.82241810000000004</c:v>
                </c:pt>
                <c:pt idx="483">
                  <c:v>0.82845009999999997</c:v>
                </c:pt>
                <c:pt idx="484">
                  <c:v>0.83226699999999998</c:v>
                </c:pt>
                <c:pt idx="485">
                  <c:v>0.83474809999999999</c:v>
                </c:pt>
                <c:pt idx="486">
                  <c:v>0.83724019999999999</c:v>
                </c:pt>
                <c:pt idx="487">
                  <c:v>0.83962380000000003</c:v>
                </c:pt>
                <c:pt idx="488">
                  <c:v>0.84138349999999995</c:v>
                </c:pt>
                <c:pt idx="489">
                  <c:v>0.84224549999999998</c:v>
                </c:pt>
                <c:pt idx="490">
                  <c:v>0.84246480000000001</c:v>
                </c:pt>
                <c:pt idx="491">
                  <c:v>0.84242070000000002</c:v>
                </c:pt>
                <c:pt idx="492">
                  <c:v>0.84198099999999998</c:v>
                </c:pt>
                <c:pt idx="493">
                  <c:v>0.84115609999999996</c:v>
                </c:pt>
                <c:pt idx="494">
                  <c:v>0.84028049999999999</c:v>
                </c:pt>
                <c:pt idx="495">
                  <c:v>0.83943679999999998</c:v>
                </c:pt>
                <c:pt idx="496">
                  <c:v>0.83864229999999995</c:v>
                </c:pt>
                <c:pt idx="497">
                  <c:v>0.83793830000000002</c:v>
                </c:pt>
                <c:pt idx="498">
                  <c:v>0.83733310000000005</c:v>
                </c:pt>
                <c:pt idx="499">
                  <c:v>0.83676019999999995</c:v>
                </c:pt>
                <c:pt idx="500">
                  <c:v>0.83618930000000002</c:v>
                </c:pt>
                <c:pt idx="501">
                  <c:v>0.83607509999999996</c:v>
                </c:pt>
                <c:pt idx="502">
                  <c:v>0.83671519999999999</c:v>
                </c:pt>
                <c:pt idx="503">
                  <c:v>0.83709169999999999</c:v>
                </c:pt>
                <c:pt idx="504">
                  <c:v>0.83680560000000004</c:v>
                </c:pt>
                <c:pt idx="505">
                  <c:v>0.83659629999999996</c:v>
                </c:pt>
                <c:pt idx="506">
                  <c:v>0.83674159999999997</c:v>
                </c:pt>
                <c:pt idx="507">
                  <c:v>0.83985710000000002</c:v>
                </c:pt>
                <c:pt idx="508">
                  <c:v>0.84489069999999999</c:v>
                </c:pt>
                <c:pt idx="509">
                  <c:v>0.84868920000000003</c:v>
                </c:pt>
                <c:pt idx="510">
                  <c:v>0.85149770000000002</c:v>
                </c:pt>
                <c:pt idx="511">
                  <c:v>0.85396340000000004</c:v>
                </c:pt>
                <c:pt idx="512">
                  <c:v>0.85615059999999998</c:v>
                </c:pt>
                <c:pt idx="513">
                  <c:v>0.85793160000000002</c:v>
                </c:pt>
                <c:pt idx="514">
                  <c:v>0.85945959999999999</c:v>
                </c:pt>
                <c:pt idx="515">
                  <c:v>0.86058069999999998</c:v>
                </c:pt>
                <c:pt idx="516">
                  <c:v>0.86119330000000005</c:v>
                </c:pt>
                <c:pt idx="517">
                  <c:v>0.86148829999999998</c:v>
                </c:pt>
                <c:pt idx="518">
                  <c:v>0.86158809999999997</c:v>
                </c:pt>
                <c:pt idx="519">
                  <c:v>0.86147779999999996</c:v>
                </c:pt>
                <c:pt idx="520">
                  <c:v>0.86119040000000002</c:v>
                </c:pt>
                <c:pt idx="521">
                  <c:v>0.86084970000000005</c:v>
                </c:pt>
                <c:pt idx="522">
                  <c:v>0.86049909999999996</c:v>
                </c:pt>
                <c:pt idx="523">
                  <c:v>0.86017049999999995</c:v>
                </c:pt>
                <c:pt idx="524">
                  <c:v>0.85988759999999997</c:v>
                </c:pt>
                <c:pt idx="525">
                  <c:v>0.85964470000000004</c:v>
                </c:pt>
                <c:pt idx="526">
                  <c:v>0.85899380000000003</c:v>
                </c:pt>
                <c:pt idx="527">
                  <c:v>0.8577456</c:v>
                </c:pt>
                <c:pt idx="528">
                  <c:v>0.85712889999999997</c:v>
                </c:pt>
                <c:pt idx="529">
                  <c:v>0.85738959999999997</c:v>
                </c:pt>
                <c:pt idx="530">
                  <c:v>0.8575623</c:v>
                </c:pt>
                <c:pt idx="531">
                  <c:v>0.85748120000000005</c:v>
                </c:pt>
                <c:pt idx="532">
                  <c:v>0.86008419999999997</c:v>
                </c:pt>
                <c:pt idx="533">
                  <c:v>0.86488719999999997</c:v>
                </c:pt>
                <c:pt idx="534">
                  <c:v>0.86855099999999996</c:v>
                </c:pt>
                <c:pt idx="535">
                  <c:v>0.87106629999999996</c:v>
                </c:pt>
                <c:pt idx="536">
                  <c:v>0.8731139</c:v>
                </c:pt>
                <c:pt idx="537">
                  <c:v>0.87506709999999999</c:v>
                </c:pt>
                <c:pt idx="538">
                  <c:v>0.87675610000000004</c:v>
                </c:pt>
                <c:pt idx="539">
                  <c:v>0.87773970000000001</c:v>
                </c:pt>
                <c:pt idx="540">
                  <c:v>0.87813410000000003</c:v>
                </c:pt>
                <c:pt idx="541">
                  <c:v>0.87826320000000002</c:v>
                </c:pt>
                <c:pt idx="542">
                  <c:v>0.87809219999999999</c:v>
                </c:pt>
                <c:pt idx="543">
                  <c:v>0.877583</c:v>
                </c:pt>
                <c:pt idx="544">
                  <c:v>0.87688790000000005</c:v>
                </c:pt>
                <c:pt idx="545">
                  <c:v>0.87619840000000004</c:v>
                </c:pt>
                <c:pt idx="546">
                  <c:v>0.87557300000000005</c:v>
                </c:pt>
                <c:pt idx="547">
                  <c:v>0.87500889999999998</c:v>
                </c:pt>
                <c:pt idx="548">
                  <c:v>0.87449169999999998</c:v>
                </c:pt>
                <c:pt idx="549">
                  <c:v>0.87399269999999996</c:v>
                </c:pt>
                <c:pt idx="550">
                  <c:v>0.87351129999999999</c:v>
                </c:pt>
                <c:pt idx="551">
                  <c:v>0.87332149999999997</c:v>
                </c:pt>
                <c:pt idx="552">
                  <c:v>0.87372819999999995</c:v>
                </c:pt>
                <c:pt idx="553">
                  <c:v>0.87406779999999995</c:v>
                </c:pt>
                <c:pt idx="554">
                  <c:v>0.87404850000000001</c:v>
                </c:pt>
                <c:pt idx="555">
                  <c:v>0.87400809999999995</c:v>
                </c:pt>
                <c:pt idx="556">
                  <c:v>0.87391640000000004</c:v>
                </c:pt>
                <c:pt idx="557">
                  <c:v>0.87502219999999997</c:v>
                </c:pt>
                <c:pt idx="558">
                  <c:v>0.87866460000000002</c:v>
                </c:pt>
                <c:pt idx="559">
                  <c:v>0.88257019999999997</c:v>
                </c:pt>
                <c:pt idx="560">
                  <c:v>0.88522590000000001</c:v>
                </c:pt>
                <c:pt idx="561">
                  <c:v>0.88726249999999995</c:v>
                </c:pt>
                <c:pt idx="562">
                  <c:v>0.88894130000000005</c:v>
                </c:pt>
                <c:pt idx="563">
                  <c:v>0.89041020000000004</c:v>
                </c:pt>
                <c:pt idx="564">
                  <c:v>0.89167459999999998</c:v>
                </c:pt>
                <c:pt idx="565">
                  <c:v>0.89270419999999995</c:v>
                </c:pt>
                <c:pt idx="566">
                  <c:v>0.89347399999999999</c:v>
                </c:pt>
                <c:pt idx="567">
                  <c:v>0.89391549999999997</c:v>
                </c:pt>
                <c:pt idx="568">
                  <c:v>0.89410970000000001</c:v>
                </c:pt>
                <c:pt idx="569">
                  <c:v>0.89412519999999995</c:v>
                </c:pt>
                <c:pt idx="570">
                  <c:v>0.8939762</c:v>
                </c:pt>
                <c:pt idx="571">
                  <c:v>0.89373800000000003</c:v>
                </c:pt>
                <c:pt idx="572">
                  <c:v>0.8934706</c:v>
                </c:pt>
                <c:pt idx="573">
                  <c:v>0.89319720000000002</c:v>
                </c:pt>
                <c:pt idx="574">
                  <c:v>0.89294960000000001</c:v>
                </c:pt>
                <c:pt idx="575">
                  <c:v>0.89273539999999996</c:v>
                </c:pt>
                <c:pt idx="576">
                  <c:v>0.89230140000000002</c:v>
                </c:pt>
                <c:pt idx="577">
                  <c:v>0.89144950000000001</c:v>
                </c:pt>
                <c:pt idx="578">
                  <c:v>0.89093359999999999</c:v>
                </c:pt>
                <c:pt idx="579">
                  <c:v>0.89087130000000003</c:v>
                </c:pt>
                <c:pt idx="580">
                  <c:v>0.89090080000000005</c:v>
                </c:pt>
                <c:pt idx="581">
                  <c:v>0.89093940000000005</c:v>
                </c:pt>
                <c:pt idx="582">
                  <c:v>0.89183690000000004</c:v>
                </c:pt>
                <c:pt idx="583">
                  <c:v>0.89500170000000001</c:v>
                </c:pt>
                <c:pt idx="584">
                  <c:v>0.89861919999999995</c:v>
                </c:pt>
                <c:pt idx="585">
                  <c:v>0.90119039999999995</c:v>
                </c:pt>
                <c:pt idx="586">
                  <c:v>0.90303149999999999</c:v>
                </c:pt>
                <c:pt idx="587">
                  <c:v>0.90465090000000004</c:v>
                </c:pt>
                <c:pt idx="588">
                  <c:v>0.90612380000000003</c:v>
                </c:pt>
                <c:pt idx="589">
                  <c:v>0.90715509999999999</c:v>
                </c:pt>
                <c:pt idx="590">
                  <c:v>0.90768499999999996</c:v>
                </c:pt>
                <c:pt idx="591">
                  <c:v>0.90789569999999997</c:v>
                </c:pt>
                <c:pt idx="592">
                  <c:v>0.90790859999999995</c:v>
                </c:pt>
                <c:pt idx="593">
                  <c:v>0.90763159999999998</c:v>
                </c:pt>
                <c:pt idx="594">
                  <c:v>0.90712420000000005</c:v>
                </c:pt>
                <c:pt idx="595">
                  <c:v>0.90662549999999997</c:v>
                </c:pt>
                <c:pt idx="596">
                  <c:v>0.90615460000000003</c:v>
                </c:pt>
                <c:pt idx="597">
                  <c:v>0.90568130000000002</c:v>
                </c:pt>
                <c:pt idx="598">
                  <c:v>0.90524269999999996</c:v>
                </c:pt>
                <c:pt idx="599">
                  <c:v>0.90483590000000003</c:v>
                </c:pt>
                <c:pt idx="600">
                  <c:v>0.90445129999999996</c:v>
                </c:pt>
                <c:pt idx="601">
                  <c:v>0.90421530000000006</c:v>
                </c:pt>
                <c:pt idx="602">
                  <c:v>0.90440149999999997</c:v>
                </c:pt>
                <c:pt idx="603">
                  <c:v>0.90475760000000005</c:v>
                </c:pt>
                <c:pt idx="604">
                  <c:v>0.9048448</c:v>
                </c:pt>
                <c:pt idx="605">
                  <c:v>0.9047925</c:v>
                </c:pt>
                <c:pt idx="606">
                  <c:v>0.90468780000000004</c:v>
                </c:pt>
                <c:pt idx="607">
                  <c:v>0.90487359999999994</c:v>
                </c:pt>
                <c:pt idx="608">
                  <c:v>0.90671159999999995</c:v>
                </c:pt>
                <c:pt idx="609">
                  <c:v>0.90999019999999997</c:v>
                </c:pt>
                <c:pt idx="610">
                  <c:v>0.91266789999999998</c:v>
                </c:pt>
                <c:pt idx="611">
                  <c:v>0.91450100000000001</c:v>
                </c:pt>
                <c:pt idx="612">
                  <c:v>0.91592229999999997</c:v>
                </c:pt>
                <c:pt idx="613">
                  <c:v>0.91714479999999998</c:v>
                </c:pt>
                <c:pt idx="614">
                  <c:v>0.9182534</c:v>
                </c:pt>
                <c:pt idx="615">
                  <c:v>0.91924539999999999</c:v>
                </c:pt>
                <c:pt idx="616">
                  <c:v>0.92003420000000002</c:v>
                </c:pt>
                <c:pt idx="617">
                  <c:v>0.9205603</c:v>
                </c:pt>
                <c:pt idx="618">
                  <c:v>0.9208577</c:v>
                </c:pt>
                <c:pt idx="619">
                  <c:v>0.92101140000000004</c:v>
                </c:pt>
                <c:pt idx="620">
                  <c:v>0.92102439999999997</c:v>
                </c:pt>
                <c:pt idx="621">
                  <c:v>0.92089520000000002</c:v>
                </c:pt>
                <c:pt idx="622">
                  <c:v>0.92071800000000004</c:v>
                </c:pt>
                <c:pt idx="623">
                  <c:v>0.92050810000000005</c:v>
                </c:pt>
                <c:pt idx="624">
                  <c:v>0.92031030000000003</c:v>
                </c:pt>
                <c:pt idx="625">
                  <c:v>0.92017349999999998</c:v>
                </c:pt>
                <c:pt idx="626">
                  <c:v>0.91992249999999998</c:v>
                </c:pt>
                <c:pt idx="627">
                  <c:v>0.91928900000000002</c:v>
                </c:pt>
                <c:pt idx="628">
                  <c:v>0.91870779999999996</c:v>
                </c:pt>
                <c:pt idx="629">
                  <c:v>0.91857809999999995</c:v>
                </c:pt>
                <c:pt idx="630">
                  <c:v>0.91865889999999994</c:v>
                </c:pt>
                <c:pt idx="631">
                  <c:v>0.91868419999999995</c:v>
                </c:pt>
                <c:pt idx="632">
                  <c:v>0.91894900000000002</c:v>
                </c:pt>
                <c:pt idx="633">
                  <c:v>0.92073689999999997</c:v>
                </c:pt>
                <c:pt idx="634">
                  <c:v>0.92396230000000001</c:v>
                </c:pt>
                <c:pt idx="635">
                  <c:v>0.92647270000000004</c:v>
                </c:pt>
                <c:pt idx="636">
                  <c:v>0.92813679999999998</c:v>
                </c:pt>
                <c:pt idx="637">
                  <c:v>0.92951910000000004</c:v>
                </c:pt>
                <c:pt idx="638">
                  <c:v>0.9307742</c:v>
                </c:pt>
                <c:pt idx="639">
                  <c:v>0.93183070000000001</c:v>
                </c:pt>
                <c:pt idx="640">
                  <c:v>0.93251879999999998</c:v>
                </c:pt>
                <c:pt idx="641">
                  <c:v>0.93284350000000005</c:v>
                </c:pt>
                <c:pt idx="642">
                  <c:v>0.93294509999999997</c:v>
                </c:pt>
                <c:pt idx="643">
                  <c:v>0.93286570000000002</c:v>
                </c:pt>
                <c:pt idx="644">
                  <c:v>0.93261629999999995</c:v>
                </c:pt>
                <c:pt idx="645">
                  <c:v>0.93226120000000001</c:v>
                </c:pt>
                <c:pt idx="646">
                  <c:v>0.93187830000000005</c:v>
                </c:pt>
                <c:pt idx="647">
                  <c:v>0.93151309999999998</c:v>
                </c:pt>
                <c:pt idx="648">
                  <c:v>0.93118429999999996</c:v>
                </c:pt>
                <c:pt idx="649">
                  <c:v>0.93088199999999999</c:v>
                </c:pt>
                <c:pt idx="650">
                  <c:v>0.93058379999999996</c:v>
                </c:pt>
                <c:pt idx="651">
                  <c:v>0.93032970000000004</c:v>
                </c:pt>
                <c:pt idx="652">
                  <c:v>0.93037199999999998</c:v>
                </c:pt>
                <c:pt idx="653">
                  <c:v>0.93068470000000003</c:v>
                </c:pt>
                <c:pt idx="654">
                  <c:v>0.93080759999999996</c:v>
                </c:pt>
                <c:pt idx="655">
                  <c:v>0.93073649999999997</c:v>
                </c:pt>
                <c:pt idx="656">
                  <c:v>0.93069610000000003</c:v>
                </c:pt>
                <c:pt idx="657">
                  <c:v>0.93066819999999995</c:v>
                </c:pt>
                <c:pt idx="658">
                  <c:v>0.93122490000000002</c:v>
                </c:pt>
                <c:pt idx="659">
                  <c:v>0.93321679999999996</c:v>
                </c:pt>
                <c:pt idx="660">
                  <c:v>0.9357396</c:v>
                </c:pt>
                <c:pt idx="661">
                  <c:v>0.93760849999999996</c:v>
                </c:pt>
                <c:pt idx="662">
                  <c:v>0.93885989999999997</c:v>
                </c:pt>
                <c:pt idx="663">
                  <c:v>0.9398552</c:v>
                </c:pt>
                <c:pt idx="664">
                  <c:v>0.94075850000000005</c:v>
                </c:pt>
                <c:pt idx="665">
                  <c:v>0.94160310000000003</c:v>
                </c:pt>
                <c:pt idx="666">
                  <c:v>0.94237230000000005</c:v>
                </c:pt>
                <c:pt idx="667">
                  <c:v>0.94300079999999997</c:v>
                </c:pt>
                <c:pt idx="668">
                  <c:v>0.94343270000000001</c:v>
                </c:pt>
                <c:pt idx="669">
                  <c:v>0.94367990000000002</c:v>
                </c:pt>
                <c:pt idx="670">
                  <c:v>0.94380209999999998</c:v>
                </c:pt>
                <c:pt idx="671">
                  <c:v>0.94382180000000004</c:v>
                </c:pt>
                <c:pt idx="672">
                  <c:v>0.94374230000000003</c:v>
                </c:pt>
                <c:pt idx="673">
                  <c:v>0.94360029999999995</c:v>
                </c:pt>
                <c:pt idx="674">
                  <c:v>0.94344749999999999</c:v>
                </c:pt>
                <c:pt idx="675">
                  <c:v>0.94331010000000004</c:v>
                </c:pt>
                <c:pt idx="676">
                  <c:v>0.9431155</c:v>
                </c:pt>
                <c:pt idx="677">
                  <c:v>0.94273340000000005</c:v>
                </c:pt>
                <c:pt idx="678">
                  <c:v>0.94227550000000004</c:v>
                </c:pt>
                <c:pt idx="679">
                  <c:v>0.94207839999999998</c:v>
                </c:pt>
                <c:pt idx="680">
                  <c:v>0.94212899999999999</c:v>
                </c:pt>
                <c:pt idx="681">
                  <c:v>0.94219109999999995</c:v>
                </c:pt>
                <c:pt idx="682">
                  <c:v>0.94216739999999999</c:v>
                </c:pt>
                <c:pt idx="683">
                  <c:v>0.9427565</c:v>
                </c:pt>
                <c:pt idx="684">
                  <c:v>0.94462159999999995</c:v>
                </c:pt>
                <c:pt idx="685">
                  <c:v>0.94687920000000003</c:v>
                </c:pt>
                <c:pt idx="686">
                  <c:v>0.94879040000000003</c:v>
                </c:pt>
                <c:pt idx="687">
                  <c:v>0.95019220000000004</c:v>
                </c:pt>
                <c:pt idx="688">
                  <c:v>0.95131310000000002</c:v>
                </c:pt>
                <c:pt idx="689">
                  <c:v>0.95209840000000001</c:v>
                </c:pt>
                <c:pt idx="690">
                  <c:v>0.95268489999999995</c:v>
                </c:pt>
                <c:pt idx="691">
                  <c:v>0.95317660000000004</c:v>
                </c:pt>
                <c:pt idx="692">
                  <c:v>0.95346960000000003</c:v>
                </c:pt>
                <c:pt idx="693">
                  <c:v>0.95355970000000001</c:v>
                </c:pt>
                <c:pt idx="694">
                  <c:v>0.95342640000000001</c:v>
                </c:pt>
                <c:pt idx="695">
                  <c:v>0.95316460000000003</c:v>
                </c:pt>
                <c:pt idx="696">
                  <c:v>0.9529358</c:v>
                </c:pt>
                <c:pt idx="697">
                  <c:v>0.95271640000000002</c:v>
                </c:pt>
                <c:pt idx="698">
                  <c:v>0.95246549999999996</c:v>
                </c:pt>
                <c:pt idx="699">
                  <c:v>0.95219620000000005</c:v>
                </c:pt>
                <c:pt idx="700">
                  <c:v>0.95194179999999995</c:v>
                </c:pt>
                <c:pt idx="701">
                  <c:v>0.95173770000000002</c:v>
                </c:pt>
                <c:pt idx="702">
                  <c:v>0.95166340000000005</c:v>
                </c:pt>
                <c:pt idx="703">
                  <c:v>0.95177849999999997</c:v>
                </c:pt>
                <c:pt idx="704">
                  <c:v>0.95191650000000005</c:v>
                </c:pt>
                <c:pt idx="705">
                  <c:v>0.95200229999999997</c:v>
                </c:pt>
                <c:pt idx="706">
                  <c:v>0.9520364</c:v>
                </c:pt>
                <c:pt idx="707">
                  <c:v>0.95191029999999999</c:v>
                </c:pt>
                <c:pt idx="708">
                  <c:v>0.95191110000000001</c:v>
                </c:pt>
                <c:pt idx="709">
                  <c:v>0.95277860000000003</c:v>
                </c:pt>
                <c:pt idx="710">
                  <c:v>0.95457080000000005</c:v>
                </c:pt>
                <c:pt idx="711">
                  <c:v>0.95646640000000005</c:v>
                </c:pt>
                <c:pt idx="712">
                  <c:v>0.95785489999999995</c:v>
                </c:pt>
                <c:pt idx="713">
                  <c:v>0.95885710000000002</c:v>
                </c:pt>
                <c:pt idx="714">
                  <c:v>0.95966430000000003</c:v>
                </c:pt>
                <c:pt idx="715">
                  <c:v>0.96039589999999997</c:v>
                </c:pt>
                <c:pt idx="716">
                  <c:v>0.96106729999999996</c:v>
                </c:pt>
                <c:pt idx="717">
                  <c:v>0.96164740000000004</c:v>
                </c:pt>
                <c:pt idx="718">
                  <c:v>0.9620938</c:v>
                </c:pt>
                <c:pt idx="719">
                  <c:v>0.96237229999999996</c:v>
                </c:pt>
                <c:pt idx="720">
                  <c:v>0.96250179999999996</c:v>
                </c:pt>
                <c:pt idx="721">
                  <c:v>0.96254430000000002</c:v>
                </c:pt>
                <c:pt idx="722">
                  <c:v>0.9625283</c:v>
                </c:pt>
                <c:pt idx="723">
                  <c:v>0.96245320000000001</c:v>
                </c:pt>
                <c:pt idx="724">
                  <c:v>0.96235380000000004</c:v>
                </c:pt>
                <c:pt idx="725">
                  <c:v>0.96224489999999996</c:v>
                </c:pt>
                <c:pt idx="726">
                  <c:v>0.962113</c:v>
                </c:pt>
                <c:pt idx="727">
                  <c:v>0.96189060000000004</c:v>
                </c:pt>
                <c:pt idx="728">
                  <c:v>0.96156850000000005</c:v>
                </c:pt>
                <c:pt idx="729">
                  <c:v>0.96136330000000003</c:v>
                </c:pt>
                <c:pt idx="730">
                  <c:v>0.96130389999999999</c:v>
                </c:pt>
                <c:pt idx="731">
                  <c:v>0.96129759999999997</c:v>
                </c:pt>
                <c:pt idx="732">
                  <c:v>0.96133259999999998</c:v>
                </c:pt>
                <c:pt idx="733">
                  <c:v>0.96145890000000001</c:v>
                </c:pt>
                <c:pt idx="734">
                  <c:v>0.96228409999999998</c:v>
                </c:pt>
                <c:pt idx="735">
                  <c:v>0.96406250000000004</c:v>
                </c:pt>
                <c:pt idx="736">
                  <c:v>0.96576770000000001</c:v>
                </c:pt>
                <c:pt idx="737">
                  <c:v>0.9669818</c:v>
                </c:pt>
                <c:pt idx="738">
                  <c:v>0.96789559999999997</c:v>
                </c:pt>
                <c:pt idx="739">
                  <c:v>0.96870089999999998</c:v>
                </c:pt>
                <c:pt idx="740">
                  <c:v>0.96938400000000002</c:v>
                </c:pt>
                <c:pt idx="741">
                  <c:v>0.96985900000000003</c:v>
                </c:pt>
                <c:pt idx="742">
                  <c:v>0.97010989999999997</c:v>
                </c:pt>
                <c:pt idx="743">
                  <c:v>0.97016630000000004</c:v>
                </c:pt>
                <c:pt idx="744">
                  <c:v>0.97008349999999999</c:v>
                </c:pt>
                <c:pt idx="745">
                  <c:v>0.96992239999999996</c:v>
                </c:pt>
                <c:pt idx="746">
                  <c:v>0.96972800000000003</c:v>
                </c:pt>
                <c:pt idx="747">
                  <c:v>0.96951089999999995</c:v>
                </c:pt>
                <c:pt idx="748">
                  <c:v>0.96930810000000001</c:v>
                </c:pt>
                <c:pt idx="749">
                  <c:v>0.96912030000000005</c:v>
                </c:pt>
                <c:pt idx="750">
                  <c:v>0.9689335</c:v>
                </c:pt>
                <c:pt idx="751">
                  <c:v>0.96874899999999997</c:v>
                </c:pt>
                <c:pt idx="752">
                  <c:v>0.96863149999999998</c:v>
                </c:pt>
                <c:pt idx="753">
                  <c:v>0.96867939999999997</c:v>
                </c:pt>
                <c:pt idx="754">
                  <c:v>0.96881510000000004</c:v>
                </c:pt>
                <c:pt idx="755">
                  <c:v>0.96887520000000005</c:v>
                </c:pt>
                <c:pt idx="756">
                  <c:v>0.96887730000000005</c:v>
                </c:pt>
                <c:pt idx="757">
                  <c:v>0.96889190000000003</c:v>
                </c:pt>
                <c:pt idx="758">
                  <c:v>0.9688679</c:v>
                </c:pt>
                <c:pt idx="759">
                  <c:v>0.9688928</c:v>
                </c:pt>
                <c:pt idx="760">
                  <c:v>0.96938040000000003</c:v>
                </c:pt>
                <c:pt idx="761">
                  <c:v>0.97070409999999996</c:v>
                </c:pt>
                <c:pt idx="762">
                  <c:v>0.97226250000000003</c:v>
                </c:pt>
                <c:pt idx="763">
                  <c:v>0.97320470000000003</c:v>
                </c:pt>
                <c:pt idx="764">
                  <c:v>0.97397319999999998</c:v>
                </c:pt>
                <c:pt idx="765">
                  <c:v>0.9747905</c:v>
                </c:pt>
                <c:pt idx="766">
                  <c:v>0.97548469999999998</c:v>
                </c:pt>
                <c:pt idx="767">
                  <c:v>0.97597940000000005</c:v>
                </c:pt>
                <c:pt idx="768">
                  <c:v>0.97637090000000004</c:v>
                </c:pt>
                <c:pt idx="769">
                  <c:v>0.97672060000000005</c:v>
                </c:pt>
                <c:pt idx="770">
                  <c:v>0.97697659999999997</c:v>
                </c:pt>
                <c:pt idx="771">
                  <c:v>0.97709299999999999</c:v>
                </c:pt>
                <c:pt idx="772">
                  <c:v>0.97712120000000002</c:v>
                </c:pt>
                <c:pt idx="773">
                  <c:v>0.9771069</c:v>
                </c:pt>
                <c:pt idx="774">
                  <c:v>0.97704089999999999</c:v>
                </c:pt>
                <c:pt idx="775">
                  <c:v>0.97695799999999999</c:v>
                </c:pt>
                <c:pt idx="776">
                  <c:v>0.97693160000000001</c:v>
                </c:pt>
                <c:pt idx="777">
                  <c:v>0.97655190000000003</c:v>
                </c:pt>
                <c:pt idx="778">
                  <c:v>0.97610810000000003</c:v>
                </c:pt>
                <c:pt idx="779">
                  <c:v>0.97653579999999995</c:v>
                </c:pt>
                <c:pt idx="780">
                  <c:v>0.97653970000000001</c:v>
                </c:pt>
                <c:pt idx="781">
                  <c:v>0.97604789999999997</c:v>
                </c:pt>
                <c:pt idx="782">
                  <c:v>0.97661900000000001</c:v>
                </c:pt>
                <c:pt idx="783">
                  <c:v>0.97687449999999998</c:v>
                </c:pt>
                <c:pt idx="784">
                  <c:v>0.97677760000000002</c:v>
                </c:pt>
                <c:pt idx="785">
                  <c:v>0.97764859999999998</c:v>
                </c:pt>
                <c:pt idx="786">
                  <c:v>0.97893379999999997</c:v>
                </c:pt>
                <c:pt idx="787">
                  <c:v>0.98009449999999998</c:v>
                </c:pt>
                <c:pt idx="788">
                  <c:v>0.98098669999999999</c:v>
                </c:pt>
                <c:pt idx="789">
                  <c:v>0.98164839999999998</c:v>
                </c:pt>
                <c:pt idx="790">
                  <c:v>0.98204239999999998</c:v>
                </c:pt>
                <c:pt idx="791">
                  <c:v>0.98237059999999998</c:v>
                </c:pt>
                <c:pt idx="792">
                  <c:v>0.98258730000000005</c:v>
                </c:pt>
                <c:pt idx="793">
                  <c:v>0.98277970000000003</c:v>
                </c:pt>
                <c:pt idx="794">
                  <c:v>0.98291870000000003</c:v>
                </c:pt>
                <c:pt idx="795">
                  <c:v>0.98284470000000002</c:v>
                </c:pt>
                <c:pt idx="796">
                  <c:v>0.98266949999999997</c:v>
                </c:pt>
                <c:pt idx="797">
                  <c:v>0.98252200000000001</c:v>
                </c:pt>
                <c:pt idx="798">
                  <c:v>0.98239659999999995</c:v>
                </c:pt>
                <c:pt idx="799">
                  <c:v>0.98230139999999999</c:v>
                </c:pt>
                <c:pt idx="800">
                  <c:v>0.98225059999999997</c:v>
                </c:pt>
                <c:pt idx="801">
                  <c:v>0.98209380000000002</c:v>
                </c:pt>
                <c:pt idx="802">
                  <c:v>0.98188129999999996</c:v>
                </c:pt>
                <c:pt idx="803">
                  <c:v>0.98189219999999999</c:v>
                </c:pt>
                <c:pt idx="804">
                  <c:v>0.98202619999999996</c:v>
                </c:pt>
                <c:pt idx="805">
                  <c:v>0.98206590000000005</c:v>
                </c:pt>
                <c:pt idx="806">
                  <c:v>0.98207900000000004</c:v>
                </c:pt>
                <c:pt idx="807">
                  <c:v>0.98209489999999999</c:v>
                </c:pt>
                <c:pt idx="808">
                  <c:v>0.98208629999999997</c:v>
                </c:pt>
                <c:pt idx="809">
                  <c:v>0.98210070000000005</c:v>
                </c:pt>
                <c:pt idx="810">
                  <c:v>0.98214049999999997</c:v>
                </c:pt>
                <c:pt idx="811">
                  <c:v>0.98238859999999995</c:v>
                </c:pt>
                <c:pt idx="812">
                  <c:v>0.98301430000000001</c:v>
                </c:pt>
                <c:pt idx="813">
                  <c:v>0.98394680000000001</c:v>
                </c:pt>
                <c:pt idx="814">
                  <c:v>0.98464569999999996</c:v>
                </c:pt>
                <c:pt idx="815">
                  <c:v>0.98519869999999998</c:v>
                </c:pt>
                <c:pt idx="816">
                  <c:v>0.98571929999999996</c:v>
                </c:pt>
                <c:pt idx="817">
                  <c:v>0.98622050000000006</c:v>
                </c:pt>
                <c:pt idx="818">
                  <c:v>0.98664929999999995</c:v>
                </c:pt>
                <c:pt idx="819">
                  <c:v>0.98697559999999995</c:v>
                </c:pt>
                <c:pt idx="820">
                  <c:v>0.98724780000000001</c:v>
                </c:pt>
                <c:pt idx="821">
                  <c:v>0.9874271</c:v>
                </c:pt>
                <c:pt idx="822">
                  <c:v>0.98741840000000003</c:v>
                </c:pt>
                <c:pt idx="823">
                  <c:v>0.98741350000000006</c:v>
                </c:pt>
                <c:pt idx="824">
                  <c:v>0.98747890000000005</c:v>
                </c:pt>
                <c:pt idx="825">
                  <c:v>0.9874309</c:v>
                </c:pt>
                <c:pt idx="826">
                  <c:v>0.98737839999999999</c:v>
                </c:pt>
                <c:pt idx="827">
                  <c:v>0.98734880000000003</c:v>
                </c:pt>
                <c:pt idx="828">
                  <c:v>0.98720160000000001</c:v>
                </c:pt>
                <c:pt idx="829">
                  <c:v>0.98703660000000004</c:v>
                </c:pt>
                <c:pt idx="830">
                  <c:v>0.98696209999999995</c:v>
                </c:pt>
                <c:pt idx="831">
                  <c:v>0.98693719999999996</c:v>
                </c:pt>
                <c:pt idx="832">
                  <c:v>0.98693589999999998</c:v>
                </c:pt>
                <c:pt idx="833">
                  <c:v>0.98694280000000001</c:v>
                </c:pt>
                <c:pt idx="834">
                  <c:v>0.98694689999999996</c:v>
                </c:pt>
                <c:pt idx="835">
                  <c:v>0.98709990000000003</c:v>
                </c:pt>
                <c:pt idx="836">
                  <c:v>0.98756770000000005</c:v>
                </c:pt>
                <c:pt idx="837">
                  <c:v>0.98856619999999995</c:v>
                </c:pt>
                <c:pt idx="838">
                  <c:v>0.98917940000000004</c:v>
                </c:pt>
                <c:pt idx="839">
                  <c:v>0.98913810000000002</c:v>
                </c:pt>
                <c:pt idx="840">
                  <c:v>0.99003739999999996</c:v>
                </c:pt>
                <c:pt idx="841">
                  <c:v>0.99099970000000004</c:v>
                </c:pt>
                <c:pt idx="842">
                  <c:v>0.9906393</c:v>
                </c:pt>
                <c:pt idx="843">
                  <c:v>0.99062899999999998</c:v>
                </c:pt>
                <c:pt idx="844">
                  <c:v>0.99118819999999996</c:v>
                </c:pt>
                <c:pt idx="845">
                  <c:v>0.99117580000000005</c:v>
                </c:pt>
                <c:pt idx="846">
                  <c:v>0.99085129999999999</c:v>
                </c:pt>
                <c:pt idx="847">
                  <c:v>0.99066589999999999</c:v>
                </c:pt>
                <c:pt idx="848">
                  <c:v>0.99070550000000002</c:v>
                </c:pt>
                <c:pt idx="849">
                  <c:v>0.99064339999999995</c:v>
                </c:pt>
                <c:pt idx="850">
                  <c:v>0.99043150000000002</c:v>
                </c:pt>
                <c:pt idx="851">
                  <c:v>0.98993129999999996</c:v>
                </c:pt>
                <c:pt idx="852">
                  <c:v>0.98912239999999996</c:v>
                </c:pt>
                <c:pt idx="853">
                  <c:v>0.98950309999999997</c:v>
                </c:pt>
                <c:pt idx="854">
                  <c:v>0.9908439</c:v>
                </c:pt>
                <c:pt idx="855">
                  <c:v>0.99088200000000004</c:v>
                </c:pt>
                <c:pt idx="856">
                  <c:v>0.99042070000000004</c:v>
                </c:pt>
                <c:pt idx="857">
                  <c:v>0.99051789999999995</c:v>
                </c:pt>
                <c:pt idx="858">
                  <c:v>0.99055780000000004</c:v>
                </c:pt>
                <c:pt idx="859">
                  <c:v>0.99065029999999998</c:v>
                </c:pt>
                <c:pt idx="860">
                  <c:v>0.9908458</c:v>
                </c:pt>
                <c:pt idx="861">
                  <c:v>0.99076750000000002</c:v>
                </c:pt>
                <c:pt idx="862">
                  <c:v>0.99125010000000002</c:v>
                </c:pt>
                <c:pt idx="863">
                  <c:v>0.99201349999999999</c:v>
                </c:pt>
                <c:pt idx="864">
                  <c:v>0.99234909999999998</c:v>
                </c:pt>
                <c:pt idx="865">
                  <c:v>0.99255930000000003</c:v>
                </c:pt>
                <c:pt idx="866">
                  <c:v>0.99286560000000001</c:v>
                </c:pt>
                <c:pt idx="867">
                  <c:v>0.99313549999999995</c:v>
                </c:pt>
                <c:pt idx="868">
                  <c:v>0.99341239999999997</c:v>
                </c:pt>
                <c:pt idx="869">
                  <c:v>0.99368279999999998</c:v>
                </c:pt>
                <c:pt idx="870">
                  <c:v>0.99390639999999997</c:v>
                </c:pt>
                <c:pt idx="871">
                  <c:v>0.99399950000000004</c:v>
                </c:pt>
                <c:pt idx="872">
                  <c:v>0.99402179999999996</c:v>
                </c:pt>
                <c:pt idx="873">
                  <c:v>0.99404490000000001</c:v>
                </c:pt>
                <c:pt idx="874">
                  <c:v>0.99401919999999999</c:v>
                </c:pt>
                <c:pt idx="875">
                  <c:v>0.99396700000000004</c:v>
                </c:pt>
                <c:pt idx="876">
                  <c:v>0.99402089999999999</c:v>
                </c:pt>
                <c:pt idx="877">
                  <c:v>0.99400820000000001</c:v>
                </c:pt>
                <c:pt idx="878">
                  <c:v>0.99377539999999998</c:v>
                </c:pt>
                <c:pt idx="879">
                  <c:v>0.99371109999999996</c:v>
                </c:pt>
                <c:pt idx="880">
                  <c:v>0.99374200000000001</c:v>
                </c:pt>
                <c:pt idx="881">
                  <c:v>0.99331150000000001</c:v>
                </c:pt>
                <c:pt idx="882">
                  <c:v>0.99289229999999995</c:v>
                </c:pt>
                <c:pt idx="883">
                  <c:v>0.99401510000000004</c:v>
                </c:pt>
                <c:pt idx="884">
                  <c:v>0.99504939999999997</c:v>
                </c:pt>
                <c:pt idx="885">
                  <c:v>0.99467229999999995</c:v>
                </c:pt>
                <c:pt idx="886">
                  <c:v>0.99528559999999999</c:v>
                </c:pt>
                <c:pt idx="887">
                  <c:v>0.99545600000000001</c:v>
                </c:pt>
                <c:pt idx="888">
                  <c:v>0.99500639999999996</c:v>
                </c:pt>
                <c:pt idx="889">
                  <c:v>0.99562870000000003</c:v>
                </c:pt>
                <c:pt idx="890">
                  <c:v>0.99588849999999995</c:v>
                </c:pt>
                <c:pt idx="891">
                  <c:v>0.99585440000000003</c:v>
                </c:pt>
                <c:pt idx="892">
                  <c:v>0.99584360000000005</c:v>
                </c:pt>
                <c:pt idx="893">
                  <c:v>0.99536720000000001</c:v>
                </c:pt>
                <c:pt idx="894">
                  <c:v>0.99564200000000003</c:v>
                </c:pt>
                <c:pt idx="895">
                  <c:v>0.99615509999999996</c:v>
                </c:pt>
                <c:pt idx="896">
                  <c:v>0.99614570000000002</c:v>
                </c:pt>
                <c:pt idx="897">
                  <c:v>0.99572850000000002</c:v>
                </c:pt>
                <c:pt idx="898">
                  <c:v>0.99549909999999997</c:v>
                </c:pt>
                <c:pt idx="899">
                  <c:v>0.99554129999999996</c:v>
                </c:pt>
                <c:pt idx="900">
                  <c:v>0.99606700000000004</c:v>
                </c:pt>
                <c:pt idx="901">
                  <c:v>0.99681379999999997</c:v>
                </c:pt>
                <c:pt idx="902">
                  <c:v>0.99653069999999999</c:v>
                </c:pt>
                <c:pt idx="903">
                  <c:v>0.99581090000000005</c:v>
                </c:pt>
                <c:pt idx="904">
                  <c:v>0.99625220000000003</c:v>
                </c:pt>
                <c:pt idx="905">
                  <c:v>0.9966081</c:v>
                </c:pt>
                <c:pt idx="906">
                  <c:v>0.99664819999999998</c:v>
                </c:pt>
                <c:pt idx="907">
                  <c:v>0.9967319</c:v>
                </c:pt>
                <c:pt idx="908">
                  <c:v>0.99676730000000002</c:v>
                </c:pt>
                <c:pt idx="909">
                  <c:v>0.99690160000000005</c:v>
                </c:pt>
                <c:pt idx="910">
                  <c:v>0.99683489999999997</c:v>
                </c:pt>
                <c:pt idx="911">
                  <c:v>0.99668619999999997</c:v>
                </c:pt>
                <c:pt idx="912">
                  <c:v>0.99674359999999995</c:v>
                </c:pt>
                <c:pt idx="913">
                  <c:v>0.99675670000000005</c:v>
                </c:pt>
                <c:pt idx="914">
                  <c:v>0.99668159999999995</c:v>
                </c:pt>
                <c:pt idx="915">
                  <c:v>0.99663049999999997</c:v>
                </c:pt>
                <c:pt idx="916">
                  <c:v>0.99694050000000001</c:v>
                </c:pt>
                <c:pt idx="917">
                  <c:v>0.99719670000000005</c:v>
                </c:pt>
                <c:pt idx="918">
                  <c:v>0.99717339999999999</c:v>
                </c:pt>
                <c:pt idx="919">
                  <c:v>0.99730490000000005</c:v>
                </c:pt>
                <c:pt idx="920">
                  <c:v>0.99746579999999996</c:v>
                </c:pt>
                <c:pt idx="921">
                  <c:v>0.99740879999999998</c:v>
                </c:pt>
                <c:pt idx="922">
                  <c:v>0.99764920000000001</c:v>
                </c:pt>
                <c:pt idx="923">
                  <c:v>0.99824630000000003</c:v>
                </c:pt>
                <c:pt idx="924">
                  <c:v>0.99810699999999997</c:v>
                </c:pt>
                <c:pt idx="925">
                  <c:v>0.99781880000000001</c:v>
                </c:pt>
                <c:pt idx="926">
                  <c:v>0.99862700000000004</c:v>
                </c:pt>
                <c:pt idx="927">
                  <c:v>0.99874560000000001</c:v>
                </c:pt>
                <c:pt idx="928">
                  <c:v>0.99846840000000003</c:v>
                </c:pt>
                <c:pt idx="929">
                  <c:v>0.99912570000000001</c:v>
                </c:pt>
                <c:pt idx="930">
                  <c:v>0.99859909999999996</c:v>
                </c:pt>
                <c:pt idx="931">
                  <c:v>0.99824849999999998</c:v>
                </c:pt>
                <c:pt idx="932">
                  <c:v>0.99889930000000005</c:v>
                </c:pt>
                <c:pt idx="933">
                  <c:v>0.99863979999999997</c:v>
                </c:pt>
                <c:pt idx="934">
                  <c:v>0.9985077</c:v>
                </c:pt>
                <c:pt idx="935">
                  <c:v>0.99875000000000003</c:v>
                </c:pt>
                <c:pt idx="936">
                  <c:v>0.99877369999999999</c:v>
                </c:pt>
                <c:pt idx="937">
                  <c:v>0.99881830000000005</c:v>
                </c:pt>
                <c:pt idx="938">
                  <c:v>0.99887599999999999</c:v>
                </c:pt>
                <c:pt idx="939">
                  <c:v>0.99897119999999995</c:v>
                </c:pt>
                <c:pt idx="940">
                  <c:v>0.99901359999999995</c:v>
                </c:pt>
                <c:pt idx="941">
                  <c:v>0.99898209999999998</c:v>
                </c:pt>
                <c:pt idx="942">
                  <c:v>0.99892060000000005</c:v>
                </c:pt>
                <c:pt idx="943">
                  <c:v>0.99889090000000003</c:v>
                </c:pt>
                <c:pt idx="944">
                  <c:v>0.99886390000000003</c:v>
                </c:pt>
                <c:pt idx="945">
                  <c:v>0.99876399999999999</c:v>
                </c:pt>
                <c:pt idx="946">
                  <c:v>0.99862470000000003</c:v>
                </c:pt>
                <c:pt idx="947">
                  <c:v>0.99853270000000005</c:v>
                </c:pt>
                <c:pt idx="948">
                  <c:v>0.99855130000000003</c:v>
                </c:pt>
                <c:pt idx="949">
                  <c:v>0.99860970000000004</c:v>
                </c:pt>
                <c:pt idx="950">
                  <c:v>0.99849589999999999</c:v>
                </c:pt>
                <c:pt idx="951">
                  <c:v>0.99831890000000001</c:v>
                </c:pt>
                <c:pt idx="952">
                  <c:v>0.99834670000000003</c:v>
                </c:pt>
                <c:pt idx="953">
                  <c:v>0.99836800000000003</c:v>
                </c:pt>
                <c:pt idx="954">
                  <c:v>0.9981835</c:v>
                </c:pt>
                <c:pt idx="955">
                  <c:v>0.99809800000000004</c:v>
                </c:pt>
                <c:pt idx="956">
                  <c:v>0.99818530000000005</c:v>
                </c:pt>
                <c:pt idx="957">
                  <c:v>0.99816629999999995</c:v>
                </c:pt>
                <c:pt idx="958">
                  <c:v>0.99807570000000001</c:v>
                </c:pt>
                <c:pt idx="959">
                  <c:v>0.99807259999999998</c:v>
                </c:pt>
                <c:pt idx="960">
                  <c:v>0.99810049999999995</c:v>
                </c:pt>
                <c:pt idx="961">
                  <c:v>0.99808719999999995</c:v>
                </c:pt>
                <c:pt idx="962">
                  <c:v>0.9980639</c:v>
                </c:pt>
                <c:pt idx="963">
                  <c:v>0.99806280000000003</c:v>
                </c:pt>
                <c:pt idx="964">
                  <c:v>0.99809159999999997</c:v>
                </c:pt>
                <c:pt idx="965">
                  <c:v>0.99812420000000002</c:v>
                </c:pt>
                <c:pt idx="966">
                  <c:v>0.99814080000000005</c:v>
                </c:pt>
                <c:pt idx="967">
                  <c:v>0.99816389999999999</c:v>
                </c:pt>
                <c:pt idx="968">
                  <c:v>0.99818229999999997</c:v>
                </c:pt>
                <c:pt idx="969">
                  <c:v>0.99816539999999998</c:v>
                </c:pt>
                <c:pt idx="970">
                  <c:v>0.9981257</c:v>
                </c:pt>
                <c:pt idx="971">
                  <c:v>0.99808470000000005</c:v>
                </c:pt>
                <c:pt idx="972">
                  <c:v>0.9981042</c:v>
                </c:pt>
                <c:pt idx="973">
                  <c:v>0.99820600000000004</c:v>
                </c:pt>
                <c:pt idx="974">
                  <c:v>0.99823759999999995</c:v>
                </c:pt>
                <c:pt idx="975">
                  <c:v>0.99828450000000002</c:v>
                </c:pt>
                <c:pt idx="976">
                  <c:v>0.99850939999999999</c:v>
                </c:pt>
                <c:pt idx="977">
                  <c:v>0.99860629999999995</c:v>
                </c:pt>
                <c:pt idx="978">
                  <c:v>0.99869079999999999</c:v>
                </c:pt>
                <c:pt idx="979">
                  <c:v>0.99859059999999999</c:v>
                </c:pt>
                <c:pt idx="980">
                  <c:v>0.99838329999999997</c:v>
                </c:pt>
                <c:pt idx="981">
                  <c:v>0.99861469999999997</c:v>
                </c:pt>
                <c:pt idx="982">
                  <c:v>0.99885489999999999</c:v>
                </c:pt>
                <c:pt idx="983">
                  <c:v>0.99880720000000001</c:v>
                </c:pt>
                <c:pt idx="984">
                  <c:v>0.99883</c:v>
                </c:pt>
                <c:pt idx="985">
                  <c:v>0.99903790000000003</c:v>
                </c:pt>
                <c:pt idx="986">
                  <c:v>0.99902020000000002</c:v>
                </c:pt>
                <c:pt idx="987">
                  <c:v>0.9987741</c:v>
                </c:pt>
                <c:pt idx="988">
                  <c:v>0.99886759999999997</c:v>
                </c:pt>
                <c:pt idx="989">
                  <c:v>0.99904510000000002</c:v>
                </c:pt>
                <c:pt idx="990">
                  <c:v>0.99903399999999998</c:v>
                </c:pt>
                <c:pt idx="991">
                  <c:v>0.99920339999999996</c:v>
                </c:pt>
                <c:pt idx="992">
                  <c:v>0.99950019999999995</c:v>
                </c:pt>
                <c:pt idx="993">
                  <c:v>0.9986391</c:v>
                </c:pt>
                <c:pt idx="994">
                  <c:v>0.99816170000000004</c:v>
                </c:pt>
                <c:pt idx="995">
                  <c:v>0.99929509999999999</c:v>
                </c:pt>
                <c:pt idx="996">
                  <c:v>0.99961619999999995</c:v>
                </c:pt>
                <c:pt idx="997">
                  <c:v>0.99927710000000003</c:v>
                </c:pt>
                <c:pt idx="998">
                  <c:v>0.99921269999999995</c:v>
                </c:pt>
                <c:pt idx="999">
                  <c:v>0.99930949999999996</c:v>
                </c:pt>
              </c:numCache>
            </c:numRef>
          </c:yVal>
          <c:smooth val="1"/>
          <c:extLst>
            <c:ext xmlns:c16="http://schemas.microsoft.com/office/drawing/2014/chart" uri="{C3380CC4-5D6E-409C-BE32-E72D297353CC}">
              <c16:uniqueId val="{00000000-5D1A-4724-8A65-BA29C6189B0B}"/>
            </c:ext>
          </c:extLst>
        </c:ser>
        <c:dLbls>
          <c:showLegendKey val="0"/>
          <c:showVal val="0"/>
          <c:showCatName val="0"/>
          <c:showSerName val="0"/>
          <c:showPercent val="0"/>
          <c:showBubbleSize val="0"/>
        </c:dLbls>
        <c:axId val="1711267696"/>
        <c:axId val="1711269360"/>
      </c:scatterChart>
      <c:valAx>
        <c:axId val="1711267696"/>
        <c:scaling>
          <c:orientation val="minMax"/>
          <c:max val="20"/>
        </c:scaling>
        <c:delete val="0"/>
        <c:axPos val="b"/>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050" b="0" i="0" u="none" strike="noStrike" kern="1200" baseline="0">
                <a:solidFill>
                  <a:schemeClr val="tx1"/>
                </a:solidFill>
                <a:latin typeface="Bodoni MT" panose="02070603080606020203" pitchFamily="18" charset="0"/>
                <a:ea typeface="+mn-ea"/>
                <a:cs typeface="+mn-cs"/>
              </a:defRPr>
            </a:pPr>
            <a:endParaRPr lang="en-US"/>
          </a:p>
        </c:txPr>
        <c:crossAx val="1711269360"/>
        <c:crosses val="autoZero"/>
        <c:crossBetween val="midCat"/>
      </c:valAx>
      <c:valAx>
        <c:axId val="1711269360"/>
        <c:scaling>
          <c:orientation val="minMax"/>
          <c:min val="0"/>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050" b="0" i="0" u="none" strike="noStrike" kern="1200" baseline="0">
                <a:solidFill>
                  <a:schemeClr val="tx1"/>
                </a:solidFill>
                <a:latin typeface="Bodoni MT" panose="02070603080606020203" pitchFamily="18" charset="0"/>
                <a:ea typeface="+mn-ea"/>
                <a:cs typeface="+mn-cs"/>
              </a:defRPr>
            </a:pPr>
            <a:endParaRPr lang="en-US"/>
          </a:p>
        </c:txPr>
        <c:crossAx val="1711267696"/>
        <c:crosses val="autoZero"/>
        <c:crossBetween val="midCat"/>
      </c:valAx>
      <c:spPr>
        <a:noFill/>
        <a:ln>
          <a:noFill/>
        </a:ln>
        <a:effectLst/>
      </c:spPr>
    </c:plotArea>
    <c:plotVisOnly val="1"/>
    <c:dispBlanksAs val="gap"/>
    <c:showDLblsOverMax val="0"/>
  </c:chart>
  <c:spPr>
    <a:noFill/>
    <a:ln>
      <a:solidFill>
        <a:schemeClr val="accent1">
          <a:lumMod val="75000"/>
        </a:schemeClr>
      </a:solidFill>
    </a:ln>
    <a:effectLst/>
  </c:spPr>
  <c:txPr>
    <a:bodyPr/>
    <a:lstStyle/>
    <a:p>
      <a:pPr>
        <a:defRPr sz="1050">
          <a:solidFill>
            <a:schemeClr val="tx1"/>
          </a:solidFill>
          <a:latin typeface="Bodoni MT" panose="02070603080606020203" pitchFamily="18" charset="0"/>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smoothMarker"/>
        <c:varyColors val="0"/>
        <c:ser>
          <c:idx val="0"/>
          <c:order val="0"/>
          <c:spPr>
            <a:ln w="19050" cap="rnd">
              <a:solidFill>
                <a:schemeClr val="accent1"/>
              </a:solidFill>
              <a:round/>
            </a:ln>
            <a:effectLst/>
          </c:spPr>
          <c:marker>
            <c:symbol val="none"/>
          </c:marker>
          <c:xVal>
            <c:numRef>
              <c:f>'liquefy 1-3 layer seminar'!$AI$2:$AI$1502</c:f>
              <c:numCache>
                <c:formatCode>0.00E+00</c:formatCode>
                <c:ptCount val="1501"/>
                <c:pt idx="1">
                  <c:v>0.02</c:v>
                </c:pt>
                <c:pt idx="2">
                  <c:v>0.04</c:v>
                </c:pt>
                <c:pt idx="3">
                  <c:v>0.06</c:v>
                </c:pt>
                <c:pt idx="4">
                  <c:v>0.08</c:v>
                </c:pt>
                <c:pt idx="5">
                  <c:v>0.1</c:v>
                </c:pt>
                <c:pt idx="6">
                  <c:v>0.12</c:v>
                </c:pt>
                <c:pt idx="7">
                  <c:v>0.14000000000000001</c:v>
                </c:pt>
                <c:pt idx="8">
                  <c:v>0.16</c:v>
                </c:pt>
                <c:pt idx="9">
                  <c:v>0.18</c:v>
                </c:pt>
                <c:pt idx="10">
                  <c:v>0.2</c:v>
                </c:pt>
                <c:pt idx="11">
                  <c:v>0.22</c:v>
                </c:pt>
                <c:pt idx="12">
                  <c:v>0.24</c:v>
                </c:pt>
                <c:pt idx="13">
                  <c:v>0.26</c:v>
                </c:pt>
                <c:pt idx="14">
                  <c:v>0.28000000000000003</c:v>
                </c:pt>
                <c:pt idx="15">
                  <c:v>0.3</c:v>
                </c:pt>
                <c:pt idx="16">
                  <c:v>0.32</c:v>
                </c:pt>
                <c:pt idx="17">
                  <c:v>0.34</c:v>
                </c:pt>
                <c:pt idx="18">
                  <c:v>0.36</c:v>
                </c:pt>
                <c:pt idx="19">
                  <c:v>0.38</c:v>
                </c:pt>
                <c:pt idx="20">
                  <c:v>0.4</c:v>
                </c:pt>
                <c:pt idx="21">
                  <c:v>0.42</c:v>
                </c:pt>
                <c:pt idx="22">
                  <c:v>0.44</c:v>
                </c:pt>
                <c:pt idx="23">
                  <c:v>0.46</c:v>
                </c:pt>
                <c:pt idx="24">
                  <c:v>0.48</c:v>
                </c:pt>
                <c:pt idx="25">
                  <c:v>0.5</c:v>
                </c:pt>
                <c:pt idx="26">
                  <c:v>0.52</c:v>
                </c:pt>
                <c:pt idx="27">
                  <c:v>0.54</c:v>
                </c:pt>
                <c:pt idx="28">
                  <c:v>0.56000000000000005</c:v>
                </c:pt>
                <c:pt idx="29">
                  <c:v>0.57999999999999996</c:v>
                </c:pt>
                <c:pt idx="30">
                  <c:v>0.6</c:v>
                </c:pt>
                <c:pt idx="31">
                  <c:v>0.62</c:v>
                </c:pt>
                <c:pt idx="32">
                  <c:v>0.64</c:v>
                </c:pt>
                <c:pt idx="33">
                  <c:v>0.66</c:v>
                </c:pt>
                <c:pt idx="34">
                  <c:v>0.68</c:v>
                </c:pt>
                <c:pt idx="35">
                  <c:v>0.7</c:v>
                </c:pt>
                <c:pt idx="36">
                  <c:v>0.72</c:v>
                </c:pt>
                <c:pt idx="37">
                  <c:v>0.74</c:v>
                </c:pt>
                <c:pt idx="38">
                  <c:v>0.76</c:v>
                </c:pt>
                <c:pt idx="39">
                  <c:v>0.78</c:v>
                </c:pt>
                <c:pt idx="40">
                  <c:v>0.8</c:v>
                </c:pt>
                <c:pt idx="41">
                  <c:v>0.82</c:v>
                </c:pt>
                <c:pt idx="42">
                  <c:v>0.84</c:v>
                </c:pt>
                <c:pt idx="43">
                  <c:v>0.86</c:v>
                </c:pt>
                <c:pt idx="44">
                  <c:v>0.88</c:v>
                </c:pt>
                <c:pt idx="45">
                  <c:v>0.9</c:v>
                </c:pt>
                <c:pt idx="46">
                  <c:v>0.92</c:v>
                </c:pt>
                <c:pt idx="47">
                  <c:v>0.94</c:v>
                </c:pt>
                <c:pt idx="48">
                  <c:v>0.96</c:v>
                </c:pt>
                <c:pt idx="49">
                  <c:v>0.98</c:v>
                </c:pt>
                <c:pt idx="50">
                  <c:v>1</c:v>
                </c:pt>
                <c:pt idx="51">
                  <c:v>1.02</c:v>
                </c:pt>
                <c:pt idx="52">
                  <c:v>1.04</c:v>
                </c:pt>
                <c:pt idx="53">
                  <c:v>1.06</c:v>
                </c:pt>
                <c:pt idx="54">
                  <c:v>1.08</c:v>
                </c:pt>
                <c:pt idx="55">
                  <c:v>1.1000000000000001</c:v>
                </c:pt>
                <c:pt idx="56">
                  <c:v>1.1200000000000001</c:v>
                </c:pt>
                <c:pt idx="57">
                  <c:v>1.1399999999999999</c:v>
                </c:pt>
                <c:pt idx="58">
                  <c:v>1.1599999999999999</c:v>
                </c:pt>
                <c:pt idx="59">
                  <c:v>1.18</c:v>
                </c:pt>
                <c:pt idx="60">
                  <c:v>1.2</c:v>
                </c:pt>
                <c:pt idx="61">
                  <c:v>1.22</c:v>
                </c:pt>
                <c:pt idx="62">
                  <c:v>1.24</c:v>
                </c:pt>
                <c:pt idx="63">
                  <c:v>1.26</c:v>
                </c:pt>
                <c:pt idx="64">
                  <c:v>1.28</c:v>
                </c:pt>
                <c:pt idx="65">
                  <c:v>1.3</c:v>
                </c:pt>
                <c:pt idx="66">
                  <c:v>1.32</c:v>
                </c:pt>
                <c:pt idx="67">
                  <c:v>1.34</c:v>
                </c:pt>
                <c:pt idx="68">
                  <c:v>1.36</c:v>
                </c:pt>
                <c:pt idx="69">
                  <c:v>1.38</c:v>
                </c:pt>
                <c:pt idx="70">
                  <c:v>1.4</c:v>
                </c:pt>
                <c:pt idx="71">
                  <c:v>1.42</c:v>
                </c:pt>
                <c:pt idx="72">
                  <c:v>1.44</c:v>
                </c:pt>
                <c:pt idx="73">
                  <c:v>1.46</c:v>
                </c:pt>
                <c:pt idx="74">
                  <c:v>1.48</c:v>
                </c:pt>
                <c:pt idx="75">
                  <c:v>1.5</c:v>
                </c:pt>
                <c:pt idx="76">
                  <c:v>1.52</c:v>
                </c:pt>
                <c:pt idx="77">
                  <c:v>1.54</c:v>
                </c:pt>
                <c:pt idx="78">
                  <c:v>1.56</c:v>
                </c:pt>
                <c:pt idx="79">
                  <c:v>1.58</c:v>
                </c:pt>
                <c:pt idx="80">
                  <c:v>1.6</c:v>
                </c:pt>
                <c:pt idx="81">
                  <c:v>1.62</c:v>
                </c:pt>
                <c:pt idx="82">
                  <c:v>1.64</c:v>
                </c:pt>
                <c:pt idx="83">
                  <c:v>1.66</c:v>
                </c:pt>
                <c:pt idx="84">
                  <c:v>1.68</c:v>
                </c:pt>
                <c:pt idx="85">
                  <c:v>1.7</c:v>
                </c:pt>
                <c:pt idx="86">
                  <c:v>1.72</c:v>
                </c:pt>
                <c:pt idx="87">
                  <c:v>1.74</c:v>
                </c:pt>
                <c:pt idx="88">
                  <c:v>1.76</c:v>
                </c:pt>
                <c:pt idx="89">
                  <c:v>1.78</c:v>
                </c:pt>
                <c:pt idx="90">
                  <c:v>1.8</c:v>
                </c:pt>
                <c:pt idx="91">
                  <c:v>1.82</c:v>
                </c:pt>
                <c:pt idx="92">
                  <c:v>1.84</c:v>
                </c:pt>
                <c:pt idx="93">
                  <c:v>1.86</c:v>
                </c:pt>
                <c:pt idx="94">
                  <c:v>1.88</c:v>
                </c:pt>
                <c:pt idx="95">
                  <c:v>1.9</c:v>
                </c:pt>
                <c:pt idx="96">
                  <c:v>1.92</c:v>
                </c:pt>
                <c:pt idx="97">
                  <c:v>1.94</c:v>
                </c:pt>
                <c:pt idx="98">
                  <c:v>1.96</c:v>
                </c:pt>
                <c:pt idx="99">
                  <c:v>1.98</c:v>
                </c:pt>
                <c:pt idx="100">
                  <c:v>2</c:v>
                </c:pt>
                <c:pt idx="101">
                  <c:v>2.02</c:v>
                </c:pt>
                <c:pt idx="102">
                  <c:v>2.04</c:v>
                </c:pt>
                <c:pt idx="103">
                  <c:v>2.06</c:v>
                </c:pt>
                <c:pt idx="104">
                  <c:v>2.08</c:v>
                </c:pt>
                <c:pt idx="105">
                  <c:v>2.1</c:v>
                </c:pt>
                <c:pt idx="106">
                  <c:v>2.12</c:v>
                </c:pt>
                <c:pt idx="107">
                  <c:v>2.14</c:v>
                </c:pt>
                <c:pt idx="108">
                  <c:v>2.16</c:v>
                </c:pt>
                <c:pt idx="109">
                  <c:v>2.1800000000000002</c:v>
                </c:pt>
                <c:pt idx="110">
                  <c:v>2.2000000000000002</c:v>
                </c:pt>
                <c:pt idx="111">
                  <c:v>2.2200000000000002</c:v>
                </c:pt>
                <c:pt idx="112">
                  <c:v>2.2400000000000002</c:v>
                </c:pt>
                <c:pt idx="113">
                  <c:v>2.2599999999999998</c:v>
                </c:pt>
                <c:pt idx="114">
                  <c:v>2.2799999999999998</c:v>
                </c:pt>
                <c:pt idx="115">
                  <c:v>2.2999999999999998</c:v>
                </c:pt>
                <c:pt idx="116">
                  <c:v>2.3199999999999998</c:v>
                </c:pt>
                <c:pt idx="117">
                  <c:v>2.34</c:v>
                </c:pt>
                <c:pt idx="118">
                  <c:v>2.36</c:v>
                </c:pt>
                <c:pt idx="119">
                  <c:v>2.38</c:v>
                </c:pt>
                <c:pt idx="120">
                  <c:v>2.4</c:v>
                </c:pt>
                <c:pt idx="121">
                  <c:v>2.42</c:v>
                </c:pt>
                <c:pt idx="122">
                  <c:v>2.44</c:v>
                </c:pt>
                <c:pt idx="123">
                  <c:v>2.46</c:v>
                </c:pt>
                <c:pt idx="124">
                  <c:v>2.48</c:v>
                </c:pt>
                <c:pt idx="125">
                  <c:v>2.5</c:v>
                </c:pt>
                <c:pt idx="126">
                  <c:v>2.52</c:v>
                </c:pt>
                <c:pt idx="127">
                  <c:v>2.54</c:v>
                </c:pt>
                <c:pt idx="128">
                  <c:v>2.56</c:v>
                </c:pt>
                <c:pt idx="129">
                  <c:v>2.58</c:v>
                </c:pt>
                <c:pt idx="130">
                  <c:v>2.6</c:v>
                </c:pt>
                <c:pt idx="131">
                  <c:v>2.62</c:v>
                </c:pt>
                <c:pt idx="132">
                  <c:v>2.64</c:v>
                </c:pt>
                <c:pt idx="133">
                  <c:v>2.66</c:v>
                </c:pt>
                <c:pt idx="134">
                  <c:v>2.68</c:v>
                </c:pt>
                <c:pt idx="135">
                  <c:v>2.7</c:v>
                </c:pt>
                <c:pt idx="136">
                  <c:v>2.72</c:v>
                </c:pt>
                <c:pt idx="137">
                  <c:v>2.74</c:v>
                </c:pt>
                <c:pt idx="138">
                  <c:v>2.76</c:v>
                </c:pt>
                <c:pt idx="139">
                  <c:v>2.78</c:v>
                </c:pt>
                <c:pt idx="140">
                  <c:v>2.8</c:v>
                </c:pt>
                <c:pt idx="141">
                  <c:v>2.82</c:v>
                </c:pt>
                <c:pt idx="142">
                  <c:v>2.84</c:v>
                </c:pt>
                <c:pt idx="143">
                  <c:v>2.86</c:v>
                </c:pt>
                <c:pt idx="144">
                  <c:v>2.88</c:v>
                </c:pt>
                <c:pt idx="145">
                  <c:v>2.9</c:v>
                </c:pt>
                <c:pt idx="146">
                  <c:v>2.92</c:v>
                </c:pt>
                <c:pt idx="147">
                  <c:v>2.94</c:v>
                </c:pt>
                <c:pt idx="148">
                  <c:v>2.96</c:v>
                </c:pt>
                <c:pt idx="149">
                  <c:v>2.98</c:v>
                </c:pt>
                <c:pt idx="150">
                  <c:v>3</c:v>
                </c:pt>
                <c:pt idx="151">
                  <c:v>3.02</c:v>
                </c:pt>
                <c:pt idx="152">
                  <c:v>3.04</c:v>
                </c:pt>
                <c:pt idx="153">
                  <c:v>3.06</c:v>
                </c:pt>
                <c:pt idx="154">
                  <c:v>3.08</c:v>
                </c:pt>
                <c:pt idx="155">
                  <c:v>3.1</c:v>
                </c:pt>
                <c:pt idx="156">
                  <c:v>3.12</c:v>
                </c:pt>
                <c:pt idx="157">
                  <c:v>3.14</c:v>
                </c:pt>
                <c:pt idx="158">
                  <c:v>3.16</c:v>
                </c:pt>
                <c:pt idx="159">
                  <c:v>3.18</c:v>
                </c:pt>
                <c:pt idx="160">
                  <c:v>3.2</c:v>
                </c:pt>
                <c:pt idx="161">
                  <c:v>3.22</c:v>
                </c:pt>
                <c:pt idx="162">
                  <c:v>3.24</c:v>
                </c:pt>
                <c:pt idx="163">
                  <c:v>3.26</c:v>
                </c:pt>
                <c:pt idx="164">
                  <c:v>3.28</c:v>
                </c:pt>
                <c:pt idx="165">
                  <c:v>3.3</c:v>
                </c:pt>
                <c:pt idx="166">
                  <c:v>3.32</c:v>
                </c:pt>
                <c:pt idx="167">
                  <c:v>3.34</c:v>
                </c:pt>
                <c:pt idx="168">
                  <c:v>3.36</c:v>
                </c:pt>
                <c:pt idx="169">
                  <c:v>3.38</c:v>
                </c:pt>
                <c:pt idx="170">
                  <c:v>3.4</c:v>
                </c:pt>
                <c:pt idx="171">
                  <c:v>3.42</c:v>
                </c:pt>
                <c:pt idx="172">
                  <c:v>3.44</c:v>
                </c:pt>
                <c:pt idx="173">
                  <c:v>3.46</c:v>
                </c:pt>
                <c:pt idx="174">
                  <c:v>3.48</c:v>
                </c:pt>
                <c:pt idx="175">
                  <c:v>3.5</c:v>
                </c:pt>
                <c:pt idx="176">
                  <c:v>3.52</c:v>
                </c:pt>
                <c:pt idx="177">
                  <c:v>3.54</c:v>
                </c:pt>
                <c:pt idx="178">
                  <c:v>3.56</c:v>
                </c:pt>
                <c:pt idx="179">
                  <c:v>3.58</c:v>
                </c:pt>
                <c:pt idx="180">
                  <c:v>3.6</c:v>
                </c:pt>
                <c:pt idx="181">
                  <c:v>3.62</c:v>
                </c:pt>
                <c:pt idx="182">
                  <c:v>3.64</c:v>
                </c:pt>
                <c:pt idx="183">
                  <c:v>3.66</c:v>
                </c:pt>
                <c:pt idx="184">
                  <c:v>3.68</c:v>
                </c:pt>
                <c:pt idx="185">
                  <c:v>3.7</c:v>
                </c:pt>
                <c:pt idx="186">
                  <c:v>3.72</c:v>
                </c:pt>
                <c:pt idx="187">
                  <c:v>3.74</c:v>
                </c:pt>
                <c:pt idx="188">
                  <c:v>3.76</c:v>
                </c:pt>
                <c:pt idx="189">
                  <c:v>3.78</c:v>
                </c:pt>
                <c:pt idx="190">
                  <c:v>3.8</c:v>
                </c:pt>
                <c:pt idx="191">
                  <c:v>3.82</c:v>
                </c:pt>
                <c:pt idx="192">
                  <c:v>3.84</c:v>
                </c:pt>
                <c:pt idx="193">
                  <c:v>3.86</c:v>
                </c:pt>
                <c:pt idx="194">
                  <c:v>3.88</c:v>
                </c:pt>
                <c:pt idx="195">
                  <c:v>3.9</c:v>
                </c:pt>
                <c:pt idx="196">
                  <c:v>3.92</c:v>
                </c:pt>
                <c:pt idx="197">
                  <c:v>3.94</c:v>
                </c:pt>
                <c:pt idx="198">
                  <c:v>3.96</c:v>
                </c:pt>
                <c:pt idx="199">
                  <c:v>3.98</c:v>
                </c:pt>
                <c:pt idx="200">
                  <c:v>4</c:v>
                </c:pt>
                <c:pt idx="201">
                  <c:v>4.0199999999999996</c:v>
                </c:pt>
                <c:pt idx="202">
                  <c:v>4.04</c:v>
                </c:pt>
                <c:pt idx="203">
                  <c:v>4.0599999999999996</c:v>
                </c:pt>
                <c:pt idx="204">
                  <c:v>4.08</c:v>
                </c:pt>
                <c:pt idx="205">
                  <c:v>4.0999999999999996</c:v>
                </c:pt>
                <c:pt idx="206">
                  <c:v>4.12</c:v>
                </c:pt>
                <c:pt idx="207">
                  <c:v>4.1399999999999997</c:v>
                </c:pt>
                <c:pt idx="208">
                  <c:v>4.16</c:v>
                </c:pt>
                <c:pt idx="209">
                  <c:v>4.18</c:v>
                </c:pt>
                <c:pt idx="210">
                  <c:v>4.2</c:v>
                </c:pt>
                <c:pt idx="211">
                  <c:v>4.22</c:v>
                </c:pt>
                <c:pt idx="212">
                  <c:v>4.24</c:v>
                </c:pt>
                <c:pt idx="213">
                  <c:v>4.26</c:v>
                </c:pt>
                <c:pt idx="214">
                  <c:v>4.28</c:v>
                </c:pt>
                <c:pt idx="215">
                  <c:v>4.3</c:v>
                </c:pt>
                <c:pt idx="216">
                  <c:v>4.32</c:v>
                </c:pt>
                <c:pt idx="217">
                  <c:v>4.34</c:v>
                </c:pt>
                <c:pt idx="218">
                  <c:v>4.3600000000000003</c:v>
                </c:pt>
                <c:pt idx="219">
                  <c:v>4.38</c:v>
                </c:pt>
                <c:pt idx="220">
                  <c:v>4.4000000000000004</c:v>
                </c:pt>
                <c:pt idx="221">
                  <c:v>4.42</c:v>
                </c:pt>
                <c:pt idx="222">
                  <c:v>4.4400000000000004</c:v>
                </c:pt>
                <c:pt idx="223">
                  <c:v>4.46</c:v>
                </c:pt>
                <c:pt idx="224">
                  <c:v>4.4800000000000004</c:v>
                </c:pt>
                <c:pt idx="225">
                  <c:v>4.5</c:v>
                </c:pt>
                <c:pt idx="226">
                  <c:v>4.5199999999999996</c:v>
                </c:pt>
                <c:pt idx="227">
                  <c:v>4.54</c:v>
                </c:pt>
                <c:pt idx="228">
                  <c:v>4.5599999999999996</c:v>
                </c:pt>
                <c:pt idx="229">
                  <c:v>4.58</c:v>
                </c:pt>
                <c:pt idx="230">
                  <c:v>4.5999999999999996</c:v>
                </c:pt>
                <c:pt idx="231">
                  <c:v>4.62</c:v>
                </c:pt>
                <c:pt idx="232">
                  <c:v>4.6399999999999997</c:v>
                </c:pt>
                <c:pt idx="233">
                  <c:v>4.66</c:v>
                </c:pt>
                <c:pt idx="234">
                  <c:v>4.68</c:v>
                </c:pt>
                <c:pt idx="235">
                  <c:v>4.7</c:v>
                </c:pt>
                <c:pt idx="236">
                  <c:v>4.72</c:v>
                </c:pt>
                <c:pt idx="237">
                  <c:v>4.74</c:v>
                </c:pt>
                <c:pt idx="238">
                  <c:v>4.76</c:v>
                </c:pt>
                <c:pt idx="239">
                  <c:v>4.78</c:v>
                </c:pt>
                <c:pt idx="240">
                  <c:v>4.8</c:v>
                </c:pt>
                <c:pt idx="241">
                  <c:v>4.82</c:v>
                </c:pt>
                <c:pt idx="242">
                  <c:v>4.84</c:v>
                </c:pt>
                <c:pt idx="243">
                  <c:v>4.8600000000000003</c:v>
                </c:pt>
                <c:pt idx="244">
                  <c:v>4.88</c:v>
                </c:pt>
                <c:pt idx="245">
                  <c:v>4.9000000000000004</c:v>
                </c:pt>
                <c:pt idx="246">
                  <c:v>4.92</c:v>
                </c:pt>
                <c:pt idx="247">
                  <c:v>4.9400000000000004</c:v>
                </c:pt>
                <c:pt idx="248">
                  <c:v>4.96</c:v>
                </c:pt>
                <c:pt idx="249">
                  <c:v>4.9800000000000004</c:v>
                </c:pt>
                <c:pt idx="250">
                  <c:v>5</c:v>
                </c:pt>
                <c:pt idx="251">
                  <c:v>5.0199999999999996</c:v>
                </c:pt>
                <c:pt idx="252">
                  <c:v>5.04</c:v>
                </c:pt>
                <c:pt idx="253">
                  <c:v>5.0599999999999996</c:v>
                </c:pt>
                <c:pt idx="254">
                  <c:v>5.08</c:v>
                </c:pt>
                <c:pt idx="255">
                  <c:v>5.0999999999999996</c:v>
                </c:pt>
                <c:pt idx="256">
                  <c:v>5.12</c:v>
                </c:pt>
                <c:pt idx="257">
                  <c:v>5.14</c:v>
                </c:pt>
                <c:pt idx="258">
                  <c:v>5.16</c:v>
                </c:pt>
                <c:pt idx="259">
                  <c:v>5.18</c:v>
                </c:pt>
                <c:pt idx="260">
                  <c:v>5.2</c:v>
                </c:pt>
                <c:pt idx="261">
                  <c:v>5.22</c:v>
                </c:pt>
                <c:pt idx="262">
                  <c:v>5.24</c:v>
                </c:pt>
                <c:pt idx="263">
                  <c:v>5.26</c:v>
                </c:pt>
                <c:pt idx="264">
                  <c:v>5.28</c:v>
                </c:pt>
                <c:pt idx="265">
                  <c:v>5.3</c:v>
                </c:pt>
                <c:pt idx="266">
                  <c:v>5.32</c:v>
                </c:pt>
                <c:pt idx="267">
                  <c:v>5.34</c:v>
                </c:pt>
                <c:pt idx="268">
                  <c:v>5.36</c:v>
                </c:pt>
                <c:pt idx="269">
                  <c:v>5.38</c:v>
                </c:pt>
                <c:pt idx="270">
                  <c:v>5.4</c:v>
                </c:pt>
                <c:pt idx="271">
                  <c:v>5.42</c:v>
                </c:pt>
                <c:pt idx="272">
                  <c:v>5.44</c:v>
                </c:pt>
                <c:pt idx="273">
                  <c:v>5.46</c:v>
                </c:pt>
                <c:pt idx="274">
                  <c:v>5.48</c:v>
                </c:pt>
                <c:pt idx="275">
                  <c:v>5.5</c:v>
                </c:pt>
                <c:pt idx="276">
                  <c:v>5.52</c:v>
                </c:pt>
                <c:pt idx="277">
                  <c:v>5.54</c:v>
                </c:pt>
                <c:pt idx="278">
                  <c:v>5.56</c:v>
                </c:pt>
                <c:pt idx="279">
                  <c:v>5.58</c:v>
                </c:pt>
                <c:pt idx="280">
                  <c:v>5.6</c:v>
                </c:pt>
                <c:pt idx="281">
                  <c:v>5.62</c:v>
                </c:pt>
                <c:pt idx="282">
                  <c:v>5.64</c:v>
                </c:pt>
                <c:pt idx="283">
                  <c:v>5.66</c:v>
                </c:pt>
                <c:pt idx="284">
                  <c:v>5.68</c:v>
                </c:pt>
                <c:pt idx="285">
                  <c:v>5.7</c:v>
                </c:pt>
                <c:pt idx="286">
                  <c:v>5.72</c:v>
                </c:pt>
                <c:pt idx="287">
                  <c:v>5.74</c:v>
                </c:pt>
                <c:pt idx="288">
                  <c:v>5.76</c:v>
                </c:pt>
                <c:pt idx="289">
                  <c:v>5.78</c:v>
                </c:pt>
                <c:pt idx="290">
                  <c:v>5.8</c:v>
                </c:pt>
                <c:pt idx="291">
                  <c:v>5.82</c:v>
                </c:pt>
                <c:pt idx="292">
                  <c:v>5.84</c:v>
                </c:pt>
                <c:pt idx="293">
                  <c:v>5.86</c:v>
                </c:pt>
                <c:pt idx="294">
                  <c:v>5.88</c:v>
                </c:pt>
                <c:pt idx="295">
                  <c:v>5.9</c:v>
                </c:pt>
                <c:pt idx="296">
                  <c:v>5.92</c:v>
                </c:pt>
                <c:pt idx="297">
                  <c:v>5.94</c:v>
                </c:pt>
                <c:pt idx="298">
                  <c:v>5.96</c:v>
                </c:pt>
                <c:pt idx="299">
                  <c:v>5.98</c:v>
                </c:pt>
                <c:pt idx="300">
                  <c:v>6</c:v>
                </c:pt>
                <c:pt idx="301">
                  <c:v>6.02</c:v>
                </c:pt>
                <c:pt idx="302">
                  <c:v>6.04</c:v>
                </c:pt>
                <c:pt idx="303">
                  <c:v>6.06</c:v>
                </c:pt>
                <c:pt idx="304">
                  <c:v>6.08</c:v>
                </c:pt>
                <c:pt idx="305">
                  <c:v>6.1</c:v>
                </c:pt>
                <c:pt idx="306">
                  <c:v>6.12</c:v>
                </c:pt>
                <c:pt idx="307">
                  <c:v>6.14</c:v>
                </c:pt>
                <c:pt idx="308">
                  <c:v>6.16</c:v>
                </c:pt>
                <c:pt idx="309">
                  <c:v>6.18</c:v>
                </c:pt>
                <c:pt idx="310">
                  <c:v>6.2</c:v>
                </c:pt>
                <c:pt idx="311">
                  <c:v>6.22</c:v>
                </c:pt>
                <c:pt idx="312">
                  <c:v>6.24</c:v>
                </c:pt>
                <c:pt idx="313">
                  <c:v>6.26</c:v>
                </c:pt>
                <c:pt idx="314">
                  <c:v>6.28</c:v>
                </c:pt>
                <c:pt idx="315">
                  <c:v>6.3</c:v>
                </c:pt>
                <c:pt idx="316">
                  <c:v>6.32</c:v>
                </c:pt>
                <c:pt idx="317">
                  <c:v>6.34</c:v>
                </c:pt>
                <c:pt idx="318">
                  <c:v>6.36</c:v>
                </c:pt>
                <c:pt idx="319">
                  <c:v>6.38</c:v>
                </c:pt>
                <c:pt idx="320">
                  <c:v>6.4</c:v>
                </c:pt>
                <c:pt idx="321">
                  <c:v>6.42</c:v>
                </c:pt>
                <c:pt idx="322">
                  <c:v>6.44</c:v>
                </c:pt>
                <c:pt idx="323">
                  <c:v>6.46</c:v>
                </c:pt>
                <c:pt idx="324">
                  <c:v>6.48</c:v>
                </c:pt>
                <c:pt idx="325">
                  <c:v>6.5</c:v>
                </c:pt>
                <c:pt idx="326">
                  <c:v>6.52</c:v>
                </c:pt>
                <c:pt idx="327">
                  <c:v>6.54</c:v>
                </c:pt>
                <c:pt idx="328">
                  <c:v>6.56</c:v>
                </c:pt>
                <c:pt idx="329">
                  <c:v>6.58</c:v>
                </c:pt>
                <c:pt idx="330">
                  <c:v>6.6</c:v>
                </c:pt>
                <c:pt idx="331">
                  <c:v>6.62</c:v>
                </c:pt>
                <c:pt idx="332">
                  <c:v>6.64</c:v>
                </c:pt>
                <c:pt idx="333">
                  <c:v>6.66</c:v>
                </c:pt>
                <c:pt idx="334">
                  <c:v>6.68</c:v>
                </c:pt>
                <c:pt idx="335">
                  <c:v>6.7</c:v>
                </c:pt>
                <c:pt idx="336">
                  <c:v>6.72</c:v>
                </c:pt>
                <c:pt idx="337">
                  <c:v>6.74</c:v>
                </c:pt>
                <c:pt idx="338">
                  <c:v>6.76</c:v>
                </c:pt>
                <c:pt idx="339">
                  <c:v>6.78</c:v>
                </c:pt>
                <c:pt idx="340">
                  <c:v>6.8</c:v>
                </c:pt>
                <c:pt idx="341">
                  <c:v>6.82</c:v>
                </c:pt>
                <c:pt idx="342">
                  <c:v>6.84</c:v>
                </c:pt>
                <c:pt idx="343">
                  <c:v>6.86</c:v>
                </c:pt>
                <c:pt idx="344">
                  <c:v>6.88</c:v>
                </c:pt>
                <c:pt idx="345">
                  <c:v>6.9</c:v>
                </c:pt>
                <c:pt idx="346">
                  <c:v>6.92</c:v>
                </c:pt>
                <c:pt idx="347">
                  <c:v>6.94</c:v>
                </c:pt>
                <c:pt idx="348">
                  <c:v>6.96</c:v>
                </c:pt>
                <c:pt idx="349">
                  <c:v>6.98</c:v>
                </c:pt>
                <c:pt idx="350">
                  <c:v>7</c:v>
                </c:pt>
                <c:pt idx="351">
                  <c:v>7.02</c:v>
                </c:pt>
                <c:pt idx="352">
                  <c:v>7.04</c:v>
                </c:pt>
                <c:pt idx="353">
                  <c:v>7.06</c:v>
                </c:pt>
                <c:pt idx="354">
                  <c:v>7.08</c:v>
                </c:pt>
                <c:pt idx="355">
                  <c:v>7.1</c:v>
                </c:pt>
                <c:pt idx="356">
                  <c:v>7.12</c:v>
                </c:pt>
                <c:pt idx="357">
                  <c:v>7.14</c:v>
                </c:pt>
                <c:pt idx="358">
                  <c:v>7.16</c:v>
                </c:pt>
                <c:pt idx="359">
                  <c:v>7.18</c:v>
                </c:pt>
                <c:pt idx="360">
                  <c:v>7.2</c:v>
                </c:pt>
                <c:pt idx="361">
                  <c:v>7.22</c:v>
                </c:pt>
                <c:pt idx="362">
                  <c:v>7.24</c:v>
                </c:pt>
                <c:pt idx="363">
                  <c:v>7.26</c:v>
                </c:pt>
                <c:pt idx="364">
                  <c:v>7.28</c:v>
                </c:pt>
                <c:pt idx="365">
                  <c:v>7.3</c:v>
                </c:pt>
                <c:pt idx="366">
                  <c:v>7.32</c:v>
                </c:pt>
                <c:pt idx="367">
                  <c:v>7.34</c:v>
                </c:pt>
                <c:pt idx="368">
                  <c:v>7.36</c:v>
                </c:pt>
                <c:pt idx="369">
                  <c:v>7.38</c:v>
                </c:pt>
                <c:pt idx="370">
                  <c:v>7.4</c:v>
                </c:pt>
                <c:pt idx="371">
                  <c:v>7.42</c:v>
                </c:pt>
                <c:pt idx="372">
                  <c:v>7.44</c:v>
                </c:pt>
                <c:pt idx="373">
                  <c:v>7.46</c:v>
                </c:pt>
                <c:pt idx="374">
                  <c:v>7.48</c:v>
                </c:pt>
                <c:pt idx="375">
                  <c:v>7.5</c:v>
                </c:pt>
                <c:pt idx="376">
                  <c:v>7.52</c:v>
                </c:pt>
                <c:pt idx="377">
                  <c:v>7.54</c:v>
                </c:pt>
                <c:pt idx="378">
                  <c:v>7.56</c:v>
                </c:pt>
                <c:pt idx="379">
                  <c:v>7.58</c:v>
                </c:pt>
                <c:pt idx="380">
                  <c:v>7.6</c:v>
                </c:pt>
                <c:pt idx="381">
                  <c:v>7.62</c:v>
                </c:pt>
                <c:pt idx="382">
                  <c:v>7.64</c:v>
                </c:pt>
                <c:pt idx="383">
                  <c:v>7.66</c:v>
                </c:pt>
                <c:pt idx="384">
                  <c:v>7.68</c:v>
                </c:pt>
                <c:pt idx="385">
                  <c:v>7.7</c:v>
                </c:pt>
                <c:pt idx="386">
                  <c:v>7.72</c:v>
                </c:pt>
                <c:pt idx="387">
                  <c:v>7.74</c:v>
                </c:pt>
                <c:pt idx="388">
                  <c:v>7.76</c:v>
                </c:pt>
                <c:pt idx="389">
                  <c:v>7.78</c:v>
                </c:pt>
                <c:pt idx="390">
                  <c:v>7.8</c:v>
                </c:pt>
                <c:pt idx="391">
                  <c:v>7.82</c:v>
                </c:pt>
                <c:pt idx="392">
                  <c:v>7.84</c:v>
                </c:pt>
                <c:pt idx="393">
                  <c:v>7.86</c:v>
                </c:pt>
                <c:pt idx="394">
                  <c:v>7.88</c:v>
                </c:pt>
                <c:pt idx="395">
                  <c:v>7.9</c:v>
                </c:pt>
                <c:pt idx="396">
                  <c:v>7.92</c:v>
                </c:pt>
                <c:pt idx="397">
                  <c:v>7.94</c:v>
                </c:pt>
                <c:pt idx="398">
                  <c:v>7.96</c:v>
                </c:pt>
                <c:pt idx="399">
                  <c:v>7.98</c:v>
                </c:pt>
                <c:pt idx="400">
                  <c:v>8</c:v>
                </c:pt>
                <c:pt idx="401">
                  <c:v>8.02</c:v>
                </c:pt>
                <c:pt idx="402">
                  <c:v>8.0399999999999991</c:v>
                </c:pt>
                <c:pt idx="403">
                  <c:v>8.06</c:v>
                </c:pt>
                <c:pt idx="404">
                  <c:v>8.08</c:v>
                </c:pt>
                <c:pt idx="405">
                  <c:v>8.1</c:v>
                </c:pt>
                <c:pt idx="406">
                  <c:v>8.1199999999999992</c:v>
                </c:pt>
                <c:pt idx="407">
                  <c:v>8.14</c:v>
                </c:pt>
                <c:pt idx="408">
                  <c:v>8.16</c:v>
                </c:pt>
                <c:pt idx="409">
                  <c:v>8.18</c:v>
                </c:pt>
                <c:pt idx="410">
                  <c:v>8.1999999999999993</c:v>
                </c:pt>
                <c:pt idx="411">
                  <c:v>8.2200000000000006</c:v>
                </c:pt>
                <c:pt idx="412">
                  <c:v>8.24</c:v>
                </c:pt>
                <c:pt idx="413">
                  <c:v>8.26</c:v>
                </c:pt>
                <c:pt idx="414">
                  <c:v>8.2799999999999994</c:v>
                </c:pt>
                <c:pt idx="415">
                  <c:v>8.3000000000000007</c:v>
                </c:pt>
                <c:pt idx="416">
                  <c:v>8.32</c:v>
                </c:pt>
                <c:pt idx="417">
                  <c:v>8.34</c:v>
                </c:pt>
                <c:pt idx="418">
                  <c:v>8.36</c:v>
                </c:pt>
                <c:pt idx="419">
                  <c:v>8.3800000000000008</c:v>
                </c:pt>
                <c:pt idx="420">
                  <c:v>8.4</c:v>
                </c:pt>
                <c:pt idx="421">
                  <c:v>8.42</c:v>
                </c:pt>
                <c:pt idx="422">
                  <c:v>8.44</c:v>
                </c:pt>
                <c:pt idx="423">
                  <c:v>8.4600000000000009</c:v>
                </c:pt>
                <c:pt idx="424">
                  <c:v>8.48</c:v>
                </c:pt>
                <c:pt idx="425">
                  <c:v>8.5</c:v>
                </c:pt>
                <c:pt idx="426">
                  <c:v>8.52</c:v>
                </c:pt>
                <c:pt idx="427">
                  <c:v>8.5399999999999991</c:v>
                </c:pt>
                <c:pt idx="428">
                  <c:v>8.56</c:v>
                </c:pt>
                <c:pt idx="429">
                  <c:v>8.58</c:v>
                </c:pt>
                <c:pt idx="430">
                  <c:v>8.6</c:v>
                </c:pt>
                <c:pt idx="431">
                  <c:v>8.6199999999999992</c:v>
                </c:pt>
                <c:pt idx="432">
                  <c:v>8.64</c:v>
                </c:pt>
                <c:pt idx="433">
                  <c:v>8.66</c:v>
                </c:pt>
                <c:pt idx="434">
                  <c:v>8.68</c:v>
                </c:pt>
                <c:pt idx="435">
                  <c:v>8.6999999999999993</c:v>
                </c:pt>
                <c:pt idx="436">
                  <c:v>8.7200000000000006</c:v>
                </c:pt>
                <c:pt idx="437">
                  <c:v>8.74</c:v>
                </c:pt>
                <c:pt idx="438">
                  <c:v>8.76</c:v>
                </c:pt>
                <c:pt idx="439">
                  <c:v>8.7799999999999994</c:v>
                </c:pt>
                <c:pt idx="440">
                  <c:v>8.8000000000000007</c:v>
                </c:pt>
                <c:pt idx="441">
                  <c:v>8.82</c:v>
                </c:pt>
                <c:pt idx="442">
                  <c:v>8.84</c:v>
                </c:pt>
                <c:pt idx="443">
                  <c:v>8.86</c:v>
                </c:pt>
                <c:pt idx="444">
                  <c:v>8.8800000000000008</c:v>
                </c:pt>
                <c:pt idx="445">
                  <c:v>8.9</c:v>
                </c:pt>
                <c:pt idx="446">
                  <c:v>8.92</c:v>
                </c:pt>
                <c:pt idx="447">
                  <c:v>8.94</c:v>
                </c:pt>
                <c:pt idx="448">
                  <c:v>8.9600000000000009</c:v>
                </c:pt>
                <c:pt idx="449">
                  <c:v>8.98</c:v>
                </c:pt>
                <c:pt idx="450">
                  <c:v>9</c:v>
                </c:pt>
                <c:pt idx="451">
                  <c:v>9.02</c:v>
                </c:pt>
                <c:pt idx="452">
                  <c:v>9.0399999999999991</c:v>
                </c:pt>
                <c:pt idx="453">
                  <c:v>9.06</c:v>
                </c:pt>
                <c:pt idx="454">
                  <c:v>9.08</c:v>
                </c:pt>
                <c:pt idx="455">
                  <c:v>9.1</c:v>
                </c:pt>
                <c:pt idx="456">
                  <c:v>9.1199999999999992</c:v>
                </c:pt>
                <c:pt idx="457">
                  <c:v>9.14</c:v>
                </c:pt>
                <c:pt idx="458">
                  <c:v>9.16</c:v>
                </c:pt>
                <c:pt idx="459">
                  <c:v>9.18</c:v>
                </c:pt>
                <c:pt idx="460">
                  <c:v>9.1999999999999993</c:v>
                </c:pt>
                <c:pt idx="461">
                  <c:v>9.2200000000000006</c:v>
                </c:pt>
                <c:pt idx="462">
                  <c:v>9.24</c:v>
                </c:pt>
                <c:pt idx="463">
                  <c:v>9.26</c:v>
                </c:pt>
                <c:pt idx="464">
                  <c:v>9.2799999999999994</c:v>
                </c:pt>
                <c:pt idx="465">
                  <c:v>9.3000000000000007</c:v>
                </c:pt>
                <c:pt idx="466">
                  <c:v>9.32</c:v>
                </c:pt>
                <c:pt idx="467">
                  <c:v>9.34</c:v>
                </c:pt>
                <c:pt idx="468">
                  <c:v>9.36</c:v>
                </c:pt>
                <c:pt idx="469">
                  <c:v>9.3800000000000008</c:v>
                </c:pt>
                <c:pt idx="470">
                  <c:v>9.4</c:v>
                </c:pt>
                <c:pt idx="471">
                  <c:v>9.42</c:v>
                </c:pt>
                <c:pt idx="472">
                  <c:v>9.44</c:v>
                </c:pt>
                <c:pt idx="473">
                  <c:v>9.4600000000000009</c:v>
                </c:pt>
                <c:pt idx="474">
                  <c:v>9.48</c:v>
                </c:pt>
                <c:pt idx="475">
                  <c:v>9.5</c:v>
                </c:pt>
                <c:pt idx="476">
                  <c:v>9.52</c:v>
                </c:pt>
                <c:pt idx="477">
                  <c:v>9.5399999999999991</c:v>
                </c:pt>
                <c:pt idx="478">
                  <c:v>9.56</c:v>
                </c:pt>
                <c:pt idx="479">
                  <c:v>9.58</c:v>
                </c:pt>
                <c:pt idx="480">
                  <c:v>9.6</c:v>
                </c:pt>
                <c:pt idx="481">
                  <c:v>9.6199999999999992</c:v>
                </c:pt>
                <c:pt idx="482">
                  <c:v>9.64</c:v>
                </c:pt>
                <c:pt idx="483">
                  <c:v>9.66</c:v>
                </c:pt>
                <c:pt idx="484">
                  <c:v>9.68</c:v>
                </c:pt>
                <c:pt idx="485">
                  <c:v>9.6999999999999993</c:v>
                </c:pt>
                <c:pt idx="486">
                  <c:v>9.7200000000000006</c:v>
                </c:pt>
                <c:pt idx="487">
                  <c:v>9.74</c:v>
                </c:pt>
                <c:pt idx="488">
                  <c:v>9.76</c:v>
                </c:pt>
                <c:pt idx="489">
                  <c:v>9.7799999999999994</c:v>
                </c:pt>
                <c:pt idx="490">
                  <c:v>9.8000000000000007</c:v>
                </c:pt>
                <c:pt idx="491">
                  <c:v>9.82</c:v>
                </c:pt>
                <c:pt idx="492">
                  <c:v>9.84</c:v>
                </c:pt>
                <c:pt idx="493">
                  <c:v>9.86</c:v>
                </c:pt>
                <c:pt idx="494">
                  <c:v>9.8800000000000008</c:v>
                </c:pt>
                <c:pt idx="495">
                  <c:v>9.9</c:v>
                </c:pt>
                <c:pt idx="496">
                  <c:v>9.92</c:v>
                </c:pt>
                <c:pt idx="497">
                  <c:v>9.94</c:v>
                </c:pt>
                <c:pt idx="498">
                  <c:v>9.9600000000000009</c:v>
                </c:pt>
                <c:pt idx="499">
                  <c:v>9.98</c:v>
                </c:pt>
                <c:pt idx="500">
                  <c:v>10</c:v>
                </c:pt>
                <c:pt idx="501">
                  <c:v>10.02</c:v>
                </c:pt>
                <c:pt idx="502">
                  <c:v>10.039999999999999</c:v>
                </c:pt>
                <c:pt idx="503">
                  <c:v>10.06</c:v>
                </c:pt>
                <c:pt idx="504">
                  <c:v>10.08</c:v>
                </c:pt>
                <c:pt idx="505">
                  <c:v>10.1</c:v>
                </c:pt>
                <c:pt idx="506">
                  <c:v>10.119999999999999</c:v>
                </c:pt>
                <c:pt idx="507">
                  <c:v>10.14</c:v>
                </c:pt>
                <c:pt idx="508">
                  <c:v>10.16</c:v>
                </c:pt>
                <c:pt idx="509">
                  <c:v>10.18</c:v>
                </c:pt>
                <c:pt idx="510">
                  <c:v>10.199999999999999</c:v>
                </c:pt>
                <c:pt idx="511">
                  <c:v>10.220000000000001</c:v>
                </c:pt>
                <c:pt idx="512">
                  <c:v>10.24</c:v>
                </c:pt>
                <c:pt idx="513">
                  <c:v>10.26</c:v>
                </c:pt>
                <c:pt idx="514">
                  <c:v>10.28</c:v>
                </c:pt>
                <c:pt idx="515">
                  <c:v>10.3</c:v>
                </c:pt>
                <c:pt idx="516">
                  <c:v>10.32</c:v>
                </c:pt>
                <c:pt idx="517">
                  <c:v>10.34</c:v>
                </c:pt>
                <c:pt idx="518">
                  <c:v>10.36</c:v>
                </c:pt>
                <c:pt idx="519">
                  <c:v>10.38</c:v>
                </c:pt>
                <c:pt idx="520">
                  <c:v>10.4</c:v>
                </c:pt>
                <c:pt idx="521">
                  <c:v>10.42</c:v>
                </c:pt>
                <c:pt idx="522">
                  <c:v>10.44</c:v>
                </c:pt>
                <c:pt idx="523">
                  <c:v>10.46</c:v>
                </c:pt>
                <c:pt idx="524">
                  <c:v>10.48</c:v>
                </c:pt>
                <c:pt idx="525">
                  <c:v>10.5</c:v>
                </c:pt>
                <c:pt idx="526">
                  <c:v>10.52</c:v>
                </c:pt>
                <c:pt idx="527">
                  <c:v>10.54</c:v>
                </c:pt>
                <c:pt idx="528">
                  <c:v>10.56</c:v>
                </c:pt>
                <c:pt idx="529">
                  <c:v>10.58</c:v>
                </c:pt>
                <c:pt idx="530">
                  <c:v>10.6</c:v>
                </c:pt>
                <c:pt idx="531">
                  <c:v>10.62</c:v>
                </c:pt>
                <c:pt idx="532">
                  <c:v>10.64</c:v>
                </c:pt>
                <c:pt idx="533">
                  <c:v>10.66</c:v>
                </c:pt>
                <c:pt idx="534">
                  <c:v>10.68</c:v>
                </c:pt>
                <c:pt idx="535">
                  <c:v>10.7</c:v>
                </c:pt>
                <c:pt idx="536">
                  <c:v>10.72</c:v>
                </c:pt>
                <c:pt idx="537">
                  <c:v>10.74</c:v>
                </c:pt>
                <c:pt idx="538">
                  <c:v>10.76</c:v>
                </c:pt>
                <c:pt idx="539">
                  <c:v>10.78</c:v>
                </c:pt>
                <c:pt idx="540">
                  <c:v>10.8</c:v>
                </c:pt>
                <c:pt idx="541">
                  <c:v>10.82</c:v>
                </c:pt>
                <c:pt idx="542">
                  <c:v>10.84</c:v>
                </c:pt>
                <c:pt idx="543">
                  <c:v>10.86</c:v>
                </c:pt>
                <c:pt idx="544">
                  <c:v>10.88</c:v>
                </c:pt>
                <c:pt idx="545">
                  <c:v>10.9</c:v>
                </c:pt>
                <c:pt idx="546">
                  <c:v>10.92</c:v>
                </c:pt>
                <c:pt idx="547">
                  <c:v>10.94</c:v>
                </c:pt>
                <c:pt idx="548">
                  <c:v>10.96</c:v>
                </c:pt>
                <c:pt idx="549">
                  <c:v>10.98</c:v>
                </c:pt>
                <c:pt idx="550">
                  <c:v>11</c:v>
                </c:pt>
                <c:pt idx="551">
                  <c:v>11.02</c:v>
                </c:pt>
                <c:pt idx="552">
                  <c:v>11.04</c:v>
                </c:pt>
                <c:pt idx="553">
                  <c:v>11.06</c:v>
                </c:pt>
                <c:pt idx="554">
                  <c:v>11.08</c:v>
                </c:pt>
                <c:pt idx="555">
                  <c:v>11.1</c:v>
                </c:pt>
                <c:pt idx="556">
                  <c:v>11.12</c:v>
                </c:pt>
                <c:pt idx="557">
                  <c:v>11.14</c:v>
                </c:pt>
                <c:pt idx="558">
                  <c:v>11.16</c:v>
                </c:pt>
                <c:pt idx="559">
                  <c:v>11.18</c:v>
                </c:pt>
                <c:pt idx="560">
                  <c:v>11.2</c:v>
                </c:pt>
                <c:pt idx="561">
                  <c:v>11.22</c:v>
                </c:pt>
                <c:pt idx="562">
                  <c:v>11.24</c:v>
                </c:pt>
                <c:pt idx="563">
                  <c:v>11.26</c:v>
                </c:pt>
                <c:pt idx="564">
                  <c:v>11.28</c:v>
                </c:pt>
                <c:pt idx="565">
                  <c:v>11.3</c:v>
                </c:pt>
                <c:pt idx="566">
                  <c:v>11.32</c:v>
                </c:pt>
                <c:pt idx="567">
                  <c:v>11.34</c:v>
                </c:pt>
                <c:pt idx="568">
                  <c:v>11.36</c:v>
                </c:pt>
                <c:pt idx="569">
                  <c:v>11.38</c:v>
                </c:pt>
                <c:pt idx="570">
                  <c:v>11.4</c:v>
                </c:pt>
                <c:pt idx="571">
                  <c:v>11.42</c:v>
                </c:pt>
                <c:pt idx="572">
                  <c:v>11.44</c:v>
                </c:pt>
                <c:pt idx="573">
                  <c:v>11.46</c:v>
                </c:pt>
                <c:pt idx="574">
                  <c:v>11.48</c:v>
                </c:pt>
                <c:pt idx="575">
                  <c:v>11.5</c:v>
                </c:pt>
                <c:pt idx="576">
                  <c:v>11.52</c:v>
                </c:pt>
                <c:pt idx="577">
                  <c:v>11.54</c:v>
                </c:pt>
                <c:pt idx="578">
                  <c:v>11.56</c:v>
                </c:pt>
                <c:pt idx="579">
                  <c:v>11.58</c:v>
                </c:pt>
                <c:pt idx="580">
                  <c:v>11.6</c:v>
                </c:pt>
                <c:pt idx="581">
                  <c:v>11.62</c:v>
                </c:pt>
                <c:pt idx="582">
                  <c:v>11.64</c:v>
                </c:pt>
                <c:pt idx="583">
                  <c:v>11.66</c:v>
                </c:pt>
                <c:pt idx="584">
                  <c:v>11.68</c:v>
                </c:pt>
                <c:pt idx="585">
                  <c:v>11.7</c:v>
                </c:pt>
                <c:pt idx="586">
                  <c:v>11.72</c:v>
                </c:pt>
                <c:pt idx="587">
                  <c:v>11.74</c:v>
                </c:pt>
                <c:pt idx="588">
                  <c:v>11.76</c:v>
                </c:pt>
                <c:pt idx="589">
                  <c:v>11.78</c:v>
                </c:pt>
                <c:pt idx="590">
                  <c:v>11.8</c:v>
                </c:pt>
                <c:pt idx="591">
                  <c:v>11.82</c:v>
                </c:pt>
                <c:pt idx="592">
                  <c:v>11.84</c:v>
                </c:pt>
                <c:pt idx="593">
                  <c:v>11.86</c:v>
                </c:pt>
                <c:pt idx="594">
                  <c:v>11.88</c:v>
                </c:pt>
                <c:pt idx="595">
                  <c:v>11.9</c:v>
                </c:pt>
                <c:pt idx="596">
                  <c:v>11.92</c:v>
                </c:pt>
                <c:pt idx="597">
                  <c:v>11.94</c:v>
                </c:pt>
                <c:pt idx="598">
                  <c:v>11.96</c:v>
                </c:pt>
                <c:pt idx="599">
                  <c:v>11.98</c:v>
                </c:pt>
                <c:pt idx="600">
                  <c:v>12</c:v>
                </c:pt>
                <c:pt idx="601">
                  <c:v>12.02</c:v>
                </c:pt>
                <c:pt idx="602">
                  <c:v>12.04</c:v>
                </c:pt>
                <c:pt idx="603">
                  <c:v>12.06</c:v>
                </c:pt>
                <c:pt idx="604">
                  <c:v>12.08</c:v>
                </c:pt>
                <c:pt idx="605">
                  <c:v>12.1</c:v>
                </c:pt>
                <c:pt idx="606">
                  <c:v>12.12</c:v>
                </c:pt>
                <c:pt idx="607">
                  <c:v>12.14</c:v>
                </c:pt>
                <c:pt idx="608">
                  <c:v>12.16</c:v>
                </c:pt>
                <c:pt idx="609">
                  <c:v>12.18</c:v>
                </c:pt>
                <c:pt idx="610">
                  <c:v>12.2</c:v>
                </c:pt>
                <c:pt idx="611">
                  <c:v>12.22</c:v>
                </c:pt>
                <c:pt idx="612">
                  <c:v>12.24</c:v>
                </c:pt>
                <c:pt idx="613">
                  <c:v>12.26</c:v>
                </c:pt>
                <c:pt idx="614">
                  <c:v>12.28</c:v>
                </c:pt>
                <c:pt idx="615">
                  <c:v>12.3</c:v>
                </c:pt>
                <c:pt idx="616">
                  <c:v>12.32</c:v>
                </c:pt>
                <c:pt idx="617">
                  <c:v>12.34</c:v>
                </c:pt>
                <c:pt idx="618">
                  <c:v>12.36</c:v>
                </c:pt>
                <c:pt idx="619">
                  <c:v>12.38</c:v>
                </c:pt>
                <c:pt idx="620">
                  <c:v>12.4</c:v>
                </c:pt>
                <c:pt idx="621">
                  <c:v>12.42</c:v>
                </c:pt>
                <c:pt idx="622">
                  <c:v>12.44</c:v>
                </c:pt>
                <c:pt idx="623">
                  <c:v>12.46</c:v>
                </c:pt>
                <c:pt idx="624">
                  <c:v>12.48</c:v>
                </c:pt>
                <c:pt idx="625">
                  <c:v>12.5</c:v>
                </c:pt>
                <c:pt idx="626">
                  <c:v>12.52</c:v>
                </c:pt>
                <c:pt idx="627">
                  <c:v>12.54</c:v>
                </c:pt>
                <c:pt idx="628">
                  <c:v>12.56</c:v>
                </c:pt>
                <c:pt idx="629">
                  <c:v>12.58</c:v>
                </c:pt>
                <c:pt idx="630">
                  <c:v>12.6</c:v>
                </c:pt>
                <c:pt idx="631">
                  <c:v>12.62</c:v>
                </c:pt>
                <c:pt idx="632">
                  <c:v>12.64</c:v>
                </c:pt>
                <c:pt idx="633">
                  <c:v>12.66</c:v>
                </c:pt>
                <c:pt idx="634">
                  <c:v>12.68</c:v>
                </c:pt>
                <c:pt idx="635">
                  <c:v>12.7</c:v>
                </c:pt>
                <c:pt idx="636">
                  <c:v>12.72</c:v>
                </c:pt>
                <c:pt idx="637">
                  <c:v>12.74</c:v>
                </c:pt>
                <c:pt idx="638">
                  <c:v>12.76</c:v>
                </c:pt>
                <c:pt idx="639">
                  <c:v>12.78</c:v>
                </c:pt>
                <c:pt idx="640">
                  <c:v>12.8</c:v>
                </c:pt>
                <c:pt idx="641">
                  <c:v>12.82</c:v>
                </c:pt>
                <c:pt idx="642">
                  <c:v>12.84</c:v>
                </c:pt>
                <c:pt idx="643">
                  <c:v>12.86</c:v>
                </c:pt>
                <c:pt idx="644">
                  <c:v>12.88</c:v>
                </c:pt>
                <c:pt idx="645">
                  <c:v>12.9</c:v>
                </c:pt>
                <c:pt idx="646">
                  <c:v>12.92</c:v>
                </c:pt>
                <c:pt idx="647">
                  <c:v>12.94</c:v>
                </c:pt>
                <c:pt idx="648">
                  <c:v>12.96</c:v>
                </c:pt>
                <c:pt idx="649">
                  <c:v>12.98</c:v>
                </c:pt>
                <c:pt idx="650">
                  <c:v>13</c:v>
                </c:pt>
                <c:pt idx="651">
                  <c:v>13.02</c:v>
                </c:pt>
                <c:pt idx="652">
                  <c:v>13.04</c:v>
                </c:pt>
                <c:pt idx="653">
                  <c:v>13.06</c:v>
                </c:pt>
                <c:pt idx="654">
                  <c:v>13.08</c:v>
                </c:pt>
                <c:pt idx="655">
                  <c:v>13.1</c:v>
                </c:pt>
                <c:pt idx="656">
                  <c:v>13.12</c:v>
                </c:pt>
                <c:pt idx="657">
                  <c:v>13.14</c:v>
                </c:pt>
                <c:pt idx="658">
                  <c:v>13.16</c:v>
                </c:pt>
                <c:pt idx="659">
                  <c:v>13.18</c:v>
                </c:pt>
                <c:pt idx="660">
                  <c:v>13.2</c:v>
                </c:pt>
                <c:pt idx="661">
                  <c:v>13.22</c:v>
                </c:pt>
                <c:pt idx="662">
                  <c:v>13.24</c:v>
                </c:pt>
                <c:pt idx="663">
                  <c:v>13.26</c:v>
                </c:pt>
                <c:pt idx="664">
                  <c:v>13.28</c:v>
                </c:pt>
                <c:pt idx="665">
                  <c:v>13.3</c:v>
                </c:pt>
                <c:pt idx="666">
                  <c:v>13.32</c:v>
                </c:pt>
                <c:pt idx="667">
                  <c:v>13.34</c:v>
                </c:pt>
                <c:pt idx="668">
                  <c:v>13.36</c:v>
                </c:pt>
                <c:pt idx="669">
                  <c:v>13.38</c:v>
                </c:pt>
                <c:pt idx="670">
                  <c:v>13.4</c:v>
                </c:pt>
                <c:pt idx="671">
                  <c:v>13.42</c:v>
                </c:pt>
                <c:pt idx="672">
                  <c:v>13.44</c:v>
                </c:pt>
                <c:pt idx="673">
                  <c:v>13.46</c:v>
                </c:pt>
                <c:pt idx="674">
                  <c:v>13.48</c:v>
                </c:pt>
                <c:pt idx="675">
                  <c:v>13.5</c:v>
                </c:pt>
                <c:pt idx="676">
                  <c:v>13.52</c:v>
                </c:pt>
                <c:pt idx="677">
                  <c:v>13.54</c:v>
                </c:pt>
                <c:pt idx="678">
                  <c:v>13.56</c:v>
                </c:pt>
                <c:pt idx="679">
                  <c:v>13.58</c:v>
                </c:pt>
                <c:pt idx="680">
                  <c:v>13.6</c:v>
                </c:pt>
                <c:pt idx="681">
                  <c:v>13.62</c:v>
                </c:pt>
                <c:pt idx="682">
                  <c:v>13.64</c:v>
                </c:pt>
                <c:pt idx="683">
                  <c:v>13.66</c:v>
                </c:pt>
                <c:pt idx="684">
                  <c:v>13.68</c:v>
                </c:pt>
                <c:pt idx="685">
                  <c:v>13.7</c:v>
                </c:pt>
                <c:pt idx="686">
                  <c:v>13.72</c:v>
                </c:pt>
                <c:pt idx="687">
                  <c:v>13.74</c:v>
                </c:pt>
                <c:pt idx="688">
                  <c:v>13.76</c:v>
                </c:pt>
                <c:pt idx="689">
                  <c:v>13.78</c:v>
                </c:pt>
                <c:pt idx="690">
                  <c:v>13.8</c:v>
                </c:pt>
                <c:pt idx="691">
                  <c:v>13.82</c:v>
                </c:pt>
                <c:pt idx="692">
                  <c:v>13.84</c:v>
                </c:pt>
                <c:pt idx="693">
                  <c:v>13.86</c:v>
                </c:pt>
                <c:pt idx="694">
                  <c:v>13.88</c:v>
                </c:pt>
                <c:pt idx="695">
                  <c:v>13.9</c:v>
                </c:pt>
                <c:pt idx="696">
                  <c:v>13.92</c:v>
                </c:pt>
                <c:pt idx="697">
                  <c:v>13.94</c:v>
                </c:pt>
                <c:pt idx="698">
                  <c:v>13.96</c:v>
                </c:pt>
                <c:pt idx="699">
                  <c:v>13.98</c:v>
                </c:pt>
                <c:pt idx="700">
                  <c:v>14</c:v>
                </c:pt>
                <c:pt idx="701">
                  <c:v>14.02</c:v>
                </c:pt>
                <c:pt idx="702">
                  <c:v>14.04</c:v>
                </c:pt>
                <c:pt idx="703">
                  <c:v>14.06</c:v>
                </c:pt>
                <c:pt idx="704">
                  <c:v>14.08</c:v>
                </c:pt>
                <c:pt idx="705">
                  <c:v>14.1</c:v>
                </c:pt>
                <c:pt idx="706">
                  <c:v>14.12</c:v>
                </c:pt>
                <c:pt idx="707">
                  <c:v>14.14</c:v>
                </c:pt>
                <c:pt idx="708">
                  <c:v>14.16</c:v>
                </c:pt>
                <c:pt idx="709">
                  <c:v>14.18</c:v>
                </c:pt>
                <c:pt idx="710">
                  <c:v>14.2</c:v>
                </c:pt>
                <c:pt idx="711">
                  <c:v>14.22</c:v>
                </c:pt>
                <c:pt idx="712">
                  <c:v>14.24</c:v>
                </c:pt>
                <c:pt idx="713">
                  <c:v>14.26</c:v>
                </c:pt>
                <c:pt idx="714">
                  <c:v>14.28</c:v>
                </c:pt>
                <c:pt idx="715">
                  <c:v>14.3</c:v>
                </c:pt>
                <c:pt idx="716">
                  <c:v>14.32</c:v>
                </c:pt>
                <c:pt idx="717">
                  <c:v>14.34</c:v>
                </c:pt>
                <c:pt idx="718">
                  <c:v>14.36</c:v>
                </c:pt>
                <c:pt idx="719">
                  <c:v>14.38</c:v>
                </c:pt>
                <c:pt idx="720">
                  <c:v>14.4</c:v>
                </c:pt>
                <c:pt idx="721">
                  <c:v>14.42</c:v>
                </c:pt>
                <c:pt idx="722">
                  <c:v>14.44</c:v>
                </c:pt>
                <c:pt idx="723">
                  <c:v>14.46</c:v>
                </c:pt>
                <c:pt idx="724">
                  <c:v>14.48</c:v>
                </c:pt>
                <c:pt idx="725">
                  <c:v>14.5</c:v>
                </c:pt>
                <c:pt idx="726">
                  <c:v>14.52</c:v>
                </c:pt>
                <c:pt idx="727">
                  <c:v>14.54</c:v>
                </c:pt>
                <c:pt idx="728">
                  <c:v>14.56</c:v>
                </c:pt>
                <c:pt idx="729">
                  <c:v>14.58</c:v>
                </c:pt>
                <c:pt idx="730">
                  <c:v>14.6</c:v>
                </c:pt>
                <c:pt idx="731">
                  <c:v>14.62</c:v>
                </c:pt>
                <c:pt idx="732">
                  <c:v>14.64</c:v>
                </c:pt>
                <c:pt idx="733">
                  <c:v>14.66</c:v>
                </c:pt>
                <c:pt idx="734">
                  <c:v>14.68</c:v>
                </c:pt>
                <c:pt idx="735">
                  <c:v>14.7</c:v>
                </c:pt>
                <c:pt idx="736">
                  <c:v>14.72</c:v>
                </c:pt>
                <c:pt idx="737">
                  <c:v>14.74</c:v>
                </c:pt>
                <c:pt idx="738">
                  <c:v>14.76</c:v>
                </c:pt>
                <c:pt idx="739">
                  <c:v>14.78</c:v>
                </c:pt>
                <c:pt idx="740">
                  <c:v>14.8</c:v>
                </c:pt>
                <c:pt idx="741">
                  <c:v>14.82</c:v>
                </c:pt>
                <c:pt idx="742">
                  <c:v>14.84</c:v>
                </c:pt>
                <c:pt idx="743">
                  <c:v>14.86</c:v>
                </c:pt>
                <c:pt idx="744">
                  <c:v>14.88</c:v>
                </c:pt>
                <c:pt idx="745">
                  <c:v>14.9</c:v>
                </c:pt>
                <c:pt idx="746">
                  <c:v>14.92</c:v>
                </c:pt>
                <c:pt idx="747">
                  <c:v>14.94</c:v>
                </c:pt>
                <c:pt idx="748">
                  <c:v>14.96</c:v>
                </c:pt>
                <c:pt idx="749">
                  <c:v>14.98</c:v>
                </c:pt>
                <c:pt idx="750">
                  <c:v>15</c:v>
                </c:pt>
                <c:pt idx="751">
                  <c:v>15.02</c:v>
                </c:pt>
                <c:pt idx="752">
                  <c:v>15.04</c:v>
                </c:pt>
                <c:pt idx="753">
                  <c:v>15.06</c:v>
                </c:pt>
                <c:pt idx="754">
                  <c:v>15.08</c:v>
                </c:pt>
                <c:pt idx="755">
                  <c:v>15.1</c:v>
                </c:pt>
                <c:pt idx="756">
                  <c:v>15.12</c:v>
                </c:pt>
                <c:pt idx="757">
                  <c:v>15.14</c:v>
                </c:pt>
                <c:pt idx="758">
                  <c:v>15.16</c:v>
                </c:pt>
                <c:pt idx="759">
                  <c:v>15.18</c:v>
                </c:pt>
                <c:pt idx="760">
                  <c:v>15.2</c:v>
                </c:pt>
                <c:pt idx="761">
                  <c:v>15.22</c:v>
                </c:pt>
                <c:pt idx="762">
                  <c:v>15.24</c:v>
                </c:pt>
                <c:pt idx="763">
                  <c:v>15.26</c:v>
                </c:pt>
                <c:pt idx="764">
                  <c:v>15.28</c:v>
                </c:pt>
                <c:pt idx="765">
                  <c:v>15.3</c:v>
                </c:pt>
                <c:pt idx="766">
                  <c:v>15.32</c:v>
                </c:pt>
                <c:pt idx="767">
                  <c:v>15.34</c:v>
                </c:pt>
                <c:pt idx="768">
                  <c:v>15.36</c:v>
                </c:pt>
                <c:pt idx="769">
                  <c:v>15.38</c:v>
                </c:pt>
                <c:pt idx="770">
                  <c:v>15.4</c:v>
                </c:pt>
                <c:pt idx="771">
                  <c:v>15.42</c:v>
                </c:pt>
                <c:pt idx="772">
                  <c:v>15.44</c:v>
                </c:pt>
                <c:pt idx="773">
                  <c:v>15.46</c:v>
                </c:pt>
                <c:pt idx="774">
                  <c:v>15.48</c:v>
                </c:pt>
                <c:pt idx="775">
                  <c:v>15.5</c:v>
                </c:pt>
                <c:pt idx="776">
                  <c:v>15.52</c:v>
                </c:pt>
                <c:pt idx="777">
                  <c:v>15.54</c:v>
                </c:pt>
                <c:pt idx="778">
                  <c:v>15.56</c:v>
                </c:pt>
                <c:pt idx="779">
                  <c:v>15.58</c:v>
                </c:pt>
                <c:pt idx="780">
                  <c:v>15.6</c:v>
                </c:pt>
                <c:pt idx="781">
                  <c:v>15.62</c:v>
                </c:pt>
                <c:pt idx="782">
                  <c:v>15.64</c:v>
                </c:pt>
                <c:pt idx="783">
                  <c:v>15.66</c:v>
                </c:pt>
                <c:pt idx="784">
                  <c:v>15.68</c:v>
                </c:pt>
                <c:pt idx="785">
                  <c:v>15.7</c:v>
                </c:pt>
                <c:pt idx="786">
                  <c:v>15.72</c:v>
                </c:pt>
                <c:pt idx="787">
                  <c:v>15.74</c:v>
                </c:pt>
                <c:pt idx="788">
                  <c:v>15.76</c:v>
                </c:pt>
                <c:pt idx="789">
                  <c:v>15.78</c:v>
                </c:pt>
                <c:pt idx="790">
                  <c:v>15.8</c:v>
                </c:pt>
                <c:pt idx="791">
                  <c:v>15.82</c:v>
                </c:pt>
                <c:pt idx="792">
                  <c:v>15.84</c:v>
                </c:pt>
                <c:pt idx="793">
                  <c:v>15.86</c:v>
                </c:pt>
                <c:pt idx="794">
                  <c:v>15.88</c:v>
                </c:pt>
                <c:pt idx="795">
                  <c:v>15.9</c:v>
                </c:pt>
                <c:pt idx="796">
                  <c:v>15.92</c:v>
                </c:pt>
                <c:pt idx="797">
                  <c:v>15.94</c:v>
                </c:pt>
                <c:pt idx="798">
                  <c:v>15.96</c:v>
                </c:pt>
                <c:pt idx="799">
                  <c:v>15.98</c:v>
                </c:pt>
                <c:pt idx="800">
                  <c:v>16</c:v>
                </c:pt>
                <c:pt idx="801">
                  <c:v>16.02</c:v>
                </c:pt>
                <c:pt idx="802">
                  <c:v>16.04</c:v>
                </c:pt>
                <c:pt idx="803">
                  <c:v>16.059999999999999</c:v>
                </c:pt>
                <c:pt idx="804">
                  <c:v>16.079999999999998</c:v>
                </c:pt>
                <c:pt idx="805">
                  <c:v>16.100000000000001</c:v>
                </c:pt>
                <c:pt idx="806">
                  <c:v>16.12</c:v>
                </c:pt>
                <c:pt idx="807">
                  <c:v>16.14</c:v>
                </c:pt>
                <c:pt idx="808">
                  <c:v>16.16</c:v>
                </c:pt>
                <c:pt idx="809">
                  <c:v>16.18</c:v>
                </c:pt>
                <c:pt idx="810">
                  <c:v>16.2</c:v>
                </c:pt>
                <c:pt idx="811">
                  <c:v>16.22</c:v>
                </c:pt>
                <c:pt idx="812">
                  <c:v>16.239999999999998</c:v>
                </c:pt>
                <c:pt idx="813">
                  <c:v>16.260000000000002</c:v>
                </c:pt>
                <c:pt idx="814">
                  <c:v>16.28</c:v>
                </c:pt>
                <c:pt idx="815">
                  <c:v>16.3</c:v>
                </c:pt>
                <c:pt idx="816">
                  <c:v>16.32</c:v>
                </c:pt>
                <c:pt idx="817">
                  <c:v>16.34</c:v>
                </c:pt>
                <c:pt idx="818">
                  <c:v>16.36</c:v>
                </c:pt>
                <c:pt idx="819">
                  <c:v>16.38</c:v>
                </c:pt>
                <c:pt idx="820">
                  <c:v>16.399999999999999</c:v>
                </c:pt>
                <c:pt idx="821">
                  <c:v>16.420000000000002</c:v>
                </c:pt>
                <c:pt idx="822">
                  <c:v>16.440000000000001</c:v>
                </c:pt>
                <c:pt idx="823">
                  <c:v>16.46</c:v>
                </c:pt>
                <c:pt idx="824">
                  <c:v>16.48</c:v>
                </c:pt>
                <c:pt idx="825">
                  <c:v>16.5</c:v>
                </c:pt>
                <c:pt idx="826">
                  <c:v>16.52</c:v>
                </c:pt>
                <c:pt idx="827">
                  <c:v>16.54</c:v>
                </c:pt>
                <c:pt idx="828">
                  <c:v>16.559999999999999</c:v>
                </c:pt>
                <c:pt idx="829">
                  <c:v>16.579999999999998</c:v>
                </c:pt>
                <c:pt idx="830">
                  <c:v>16.600000000000001</c:v>
                </c:pt>
                <c:pt idx="831">
                  <c:v>16.62</c:v>
                </c:pt>
                <c:pt idx="832">
                  <c:v>16.64</c:v>
                </c:pt>
                <c:pt idx="833">
                  <c:v>16.66</c:v>
                </c:pt>
                <c:pt idx="834">
                  <c:v>16.68</c:v>
                </c:pt>
                <c:pt idx="835">
                  <c:v>16.7</c:v>
                </c:pt>
                <c:pt idx="836">
                  <c:v>16.72</c:v>
                </c:pt>
                <c:pt idx="837">
                  <c:v>16.739999999999998</c:v>
                </c:pt>
                <c:pt idx="838">
                  <c:v>16.760000000000002</c:v>
                </c:pt>
                <c:pt idx="839">
                  <c:v>16.78</c:v>
                </c:pt>
                <c:pt idx="840">
                  <c:v>16.8</c:v>
                </c:pt>
                <c:pt idx="841">
                  <c:v>16.82</c:v>
                </c:pt>
                <c:pt idx="842">
                  <c:v>16.84</c:v>
                </c:pt>
                <c:pt idx="843">
                  <c:v>16.86</c:v>
                </c:pt>
                <c:pt idx="844">
                  <c:v>16.88</c:v>
                </c:pt>
                <c:pt idx="845">
                  <c:v>16.899999999999999</c:v>
                </c:pt>
                <c:pt idx="846">
                  <c:v>16.920000000000002</c:v>
                </c:pt>
                <c:pt idx="847">
                  <c:v>16.940000000000001</c:v>
                </c:pt>
                <c:pt idx="848">
                  <c:v>16.96</c:v>
                </c:pt>
                <c:pt idx="849">
                  <c:v>16.98</c:v>
                </c:pt>
                <c:pt idx="850">
                  <c:v>17</c:v>
                </c:pt>
                <c:pt idx="851">
                  <c:v>17.02</c:v>
                </c:pt>
                <c:pt idx="852">
                  <c:v>17.04</c:v>
                </c:pt>
                <c:pt idx="853">
                  <c:v>17.059999999999999</c:v>
                </c:pt>
                <c:pt idx="854">
                  <c:v>17.079999999999998</c:v>
                </c:pt>
                <c:pt idx="855">
                  <c:v>17.100000000000001</c:v>
                </c:pt>
                <c:pt idx="856">
                  <c:v>17.12</c:v>
                </c:pt>
                <c:pt idx="857">
                  <c:v>17.14</c:v>
                </c:pt>
                <c:pt idx="858">
                  <c:v>17.16</c:v>
                </c:pt>
                <c:pt idx="859">
                  <c:v>17.18</c:v>
                </c:pt>
                <c:pt idx="860">
                  <c:v>17.2</c:v>
                </c:pt>
                <c:pt idx="861">
                  <c:v>17.22</c:v>
                </c:pt>
                <c:pt idx="862">
                  <c:v>17.239999999999998</c:v>
                </c:pt>
                <c:pt idx="863">
                  <c:v>17.260000000000002</c:v>
                </c:pt>
                <c:pt idx="864">
                  <c:v>17.28</c:v>
                </c:pt>
                <c:pt idx="865">
                  <c:v>17.3</c:v>
                </c:pt>
                <c:pt idx="866">
                  <c:v>17.32</c:v>
                </c:pt>
                <c:pt idx="867">
                  <c:v>17.34</c:v>
                </c:pt>
                <c:pt idx="868">
                  <c:v>17.36</c:v>
                </c:pt>
                <c:pt idx="869">
                  <c:v>17.38</c:v>
                </c:pt>
                <c:pt idx="870">
                  <c:v>17.399999999999999</c:v>
                </c:pt>
                <c:pt idx="871">
                  <c:v>17.420000000000002</c:v>
                </c:pt>
                <c:pt idx="872">
                  <c:v>17.440000000000001</c:v>
                </c:pt>
                <c:pt idx="873">
                  <c:v>17.46</c:v>
                </c:pt>
                <c:pt idx="874">
                  <c:v>17.48</c:v>
                </c:pt>
                <c:pt idx="875">
                  <c:v>17.5</c:v>
                </c:pt>
                <c:pt idx="876">
                  <c:v>17.52</c:v>
                </c:pt>
                <c:pt idx="877">
                  <c:v>17.54</c:v>
                </c:pt>
                <c:pt idx="878">
                  <c:v>17.559999999999999</c:v>
                </c:pt>
                <c:pt idx="879">
                  <c:v>17.579999999999998</c:v>
                </c:pt>
                <c:pt idx="880">
                  <c:v>17.600000000000001</c:v>
                </c:pt>
                <c:pt idx="881">
                  <c:v>17.62</c:v>
                </c:pt>
                <c:pt idx="882">
                  <c:v>17.64</c:v>
                </c:pt>
                <c:pt idx="883">
                  <c:v>17.66</c:v>
                </c:pt>
                <c:pt idx="884">
                  <c:v>17.68</c:v>
                </c:pt>
                <c:pt idx="885">
                  <c:v>17.7</c:v>
                </c:pt>
                <c:pt idx="886">
                  <c:v>17.72</c:v>
                </c:pt>
                <c:pt idx="887">
                  <c:v>17.739999999999998</c:v>
                </c:pt>
                <c:pt idx="888">
                  <c:v>17.760000000000002</c:v>
                </c:pt>
                <c:pt idx="889">
                  <c:v>17.78</c:v>
                </c:pt>
                <c:pt idx="890">
                  <c:v>17.8</c:v>
                </c:pt>
                <c:pt idx="891">
                  <c:v>17.82</c:v>
                </c:pt>
                <c:pt idx="892">
                  <c:v>17.84</c:v>
                </c:pt>
                <c:pt idx="893">
                  <c:v>17.86</c:v>
                </c:pt>
                <c:pt idx="894">
                  <c:v>17.88</c:v>
                </c:pt>
                <c:pt idx="895">
                  <c:v>17.899999999999999</c:v>
                </c:pt>
                <c:pt idx="896">
                  <c:v>17.920000000000002</c:v>
                </c:pt>
                <c:pt idx="897">
                  <c:v>17.940000000000001</c:v>
                </c:pt>
                <c:pt idx="898">
                  <c:v>17.96</c:v>
                </c:pt>
                <c:pt idx="899">
                  <c:v>17.98</c:v>
                </c:pt>
                <c:pt idx="900">
                  <c:v>18</c:v>
                </c:pt>
                <c:pt idx="901">
                  <c:v>18.02</c:v>
                </c:pt>
                <c:pt idx="902">
                  <c:v>18.04</c:v>
                </c:pt>
                <c:pt idx="903">
                  <c:v>18.059999999999999</c:v>
                </c:pt>
                <c:pt idx="904">
                  <c:v>18.079999999999998</c:v>
                </c:pt>
                <c:pt idx="905">
                  <c:v>18.100000000000001</c:v>
                </c:pt>
                <c:pt idx="906">
                  <c:v>18.12</c:v>
                </c:pt>
                <c:pt idx="907">
                  <c:v>18.14</c:v>
                </c:pt>
                <c:pt idx="908">
                  <c:v>18.16</c:v>
                </c:pt>
                <c:pt idx="909">
                  <c:v>18.18</c:v>
                </c:pt>
                <c:pt idx="910">
                  <c:v>18.2</c:v>
                </c:pt>
                <c:pt idx="911">
                  <c:v>18.22</c:v>
                </c:pt>
                <c:pt idx="912">
                  <c:v>18.239999999999998</c:v>
                </c:pt>
                <c:pt idx="913">
                  <c:v>18.260000000000002</c:v>
                </c:pt>
                <c:pt idx="914">
                  <c:v>18.28</c:v>
                </c:pt>
                <c:pt idx="915">
                  <c:v>18.3</c:v>
                </c:pt>
                <c:pt idx="916">
                  <c:v>18.32</c:v>
                </c:pt>
                <c:pt idx="917">
                  <c:v>18.34</c:v>
                </c:pt>
                <c:pt idx="918">
                  <c:v>18.36</c:v>
                </c:pt>
                <c:pt idx="919">
                  <c:v>18.38</c:v>
                </c:pt>
                <c:pt idx="920">
                  <c:v>18.399999999999999</c:v>
                </c:pt>
                <c:pt idx="921">
                  <c:v>18.420000000000002</c:v>
                </c:pt>
                <c:pt idx="922">
                  <c:v>18.440000000000001</c:v>
                </c:pt>
                <c:pt idx="923">
                  <c:v>18.46</c:v>
                </c:pt>
                <c:pt idx="924">
                  <c:v>18.48</c:v>
                </c:pt>
                <c:pt idx="925">
                  <c:v>18.5</c:v>
                </c:pt>
                <c:pt idx="926">
                  <c:v>18.52</c:v>
                </c:pt>
                <c:pt idx="927">
                  <c:v>18.54</c:v>
                </c:pt>
                <c:pt idx="928">
                  <c:v>18.559999999999999</c:v>
                </c:pt>
                <c:pt idx="929">
                  <c:v>18.579999999999998</c:v>
                </c:pt>
                <c:pt idx="930">
                  <c:v>18.600000000000001</c:v>
                </c:pt>
                <c:pt idx="931">
                  <c:v>18.62</c:v>
                </c:pt>
                <c:pt idx="932">
                  <c:v>18.64</c:v>
                </c:pt>
                <c:pt idx="933">
                  <c:v>18.66</c:v>
                </c:pt>
                <c:pt idx="934">
                  <c:v>18.68</c:v>
                </c:pt>
                <c:pt idx="935">
                  <c:v>18.7</c:v>
                </c:pt>
                <c:pt idx="936">
                  <c:v>18.72</c:v>
                </c:pt>
                <c:pt idx="937">
                  <c:v>18.739999999999998</c:v>
                </c:pt>
                <c:pt idx="938">
                  <c:v>18.760000000000002</c:v>
                </c:pt>
                <c:pt idx="939">
                  <c:v>18.78</c:v>
                </c:pt>
                <c:pt idx="940">
                  <c:v>18.8</c:v>
                </c:pt>
                <c:pt idx="941">
                  <c:v>18.82</c:v>
                </c:pt>
                <c:pt idx="942">
                  <c:v>18.84</c:v>
                </c:pt>
                <c:pt idx="943">
                  <c:v>18.86</c:v>
                </c:pt>
                <c:pt idx="944">
                  <c:v>18.88</c:v>
                </c:pt>
                <c:pt idx="945">
                  <c:v>18.899999999999999</c:v>
                </c:pt>
                <c:pt idx="946">
                  <c:v>18.920000000000002</c:v>
                </c:pt>
                <c:pt idx="947">
                  <c:v>18.940000000000001</c:v>
                </c:pt>
                <c:pt idx="948">
                  <c:v>18.96</c:v>
                </c:pt>
                <c:pt idx="949">
                  <c:v>18.98</c:v>
                </c:pt>
                <c:pt idx="950">
                  <c:v>19</c:v>
                </c:pt>
                <c:pt idx="951">
                  <c:v>19.02</c:v>
                </c:pt>
                <c:pt idx="952">
                  <c:v>19.04</c:v>
                </c:pt>
                <c:pt idx="953">
                  <c:v>19.059999999999999</c:v>
                </c:pt>
                <c:pt idx="954">
                  <c:v>19.079999999999998</c:v>
                </c:pt>
                <c:pt idx="955">
                  <c:v>19.100000000000001</c:v>
                </c:pt>
                <c:pt idx="956">
                  <c:v>19.12</c:v>
                </c:pt>
                <c:pt idx="957">
                  <c:v>19.14</c:v>
                </c:pt>
                <c:pt idx="958">
                  <c:v>19.16</c:v>
                </c:pt>
                <c:pt idx="959">
                  <c:v>19.18</c:v>
                </c:pt>
                <c:pt idx="960">
                  <c:v>19.2</c:v>
                </c:pt>
                <c:pt idx="961">
                  <c:v>19.22</c:v>
                </c:pt>
                <c:pt idx="962">
                  <c:v>19.239999999999998</c:v>
                </c:pt>
                <c:pt idx="963">
                  <c:v>19.260000000000002</c:v>
                </c:pt>
                <c:pt idx="964">
                  <c:v>19.28</c:v>
                </c:pt>
                <c:pt idx="965">
                  <c:v>19.3</c:v>
                </c:pt>
                <c:pt idx="966">
                  <c:v>19.32</c:v>
                </c:pt>
                <c:pt idx="967">
                  <c:v>19.34</c:v>
                </c:pt>
                <c:pt idx="968">
                  <c:v>19.36</c:v>
                </c:pt>
                <c:pt idx="969">
                  <c:v>19.38</c:v>
                </c:pt>
                <c:pt idx="970">
                  <c:v>19.399999999999999</c:v>
                </c:pt>
                <c:pt idx="971">
                  <c:v>19.420000000000002</c:v>
                </c:pt>
                <c:pt idx="972">
                  <c:v>19.440000000000001</c:v>
                </c:pt>
                <c:pt idx="973">
                  <c:v>19.46</c:v>
                </c:pt>
                <c:pt idx="974">
                  <c:v>19.48</c:v>
                </c:pt>
                <c:pt idx="975">
                  <c:v>19.5</c:v>
                </c:pt>
                <c:pt idx="976">
                  <c:v>19.52</c:v>
                </c:pt>
                <c:pt idx="977">
                  <c:v>19.54</c:v>
                </c:pt>
                <c:pt idx="978">
                  <c:v>19.559999999999999</c:v>
                </c:pt>
                <c:pt idx="979">
                  <c:v>19.579999999999998</c:v>
                </c:pt>
                <c:pt idx="980">
                  <c:v>19.600000000000001</c:v>
                </c:pt>
                <c:pt idx="981">
                  <c:v>19.62</c:v>
                </c:pt>
                <c:pt idx="982">
                  <c:v>19.64</c:v>
                </c:pt>
                <c:pt idx="983">
                  <c:v>19.66</c:v>
                </c:pt>
                <c:pt idx="984">
                  <c:v>19.68</c:v>
                </c:pt>
                <c:pt idx="985">
                  <c:v>19.7</c:v>
                </c:pt>
                <c:pt idx="986">
                  <c:v>19.72</c:v>
                </c:pt>
                <c:pt idx="987">
                  <c:v>19.739999999999998</c:v>
                </c:pt>
                <c:pt idx="988">
                  <c:v>19.760000000000002</c:v>
                </c:pt>
                <c:pt idx="989">
                  <c:v>19.78</c:v>
                </c:pt>
                <c:pt idx="990">
                  <c:v>19.8</c:v>
                </c:pt>
                <c:pt idx="991">
                  <c:v>19.82</c:v>
                </c:pt>
                <c:pt idx="992">
                  <c:v>19.84</c:v>
                </c:pt>
                <c:pt idx="993">
                  <c:v>19.86</c:v>
                </c:pt>
                <c:pt idx="994">
                  <c:v>19.88</c:v>
                </c:pt>
                <c:pt idx="995">
                  <c:v>19.899999999999999</c:v>
                </c:pt>
                <c:pt idx="996">
                  <c:v>19.920000000000002</c:v>
                </c:pt>
                <c:pt idx="997">
                  <c:v>19.940000000000001</c:v>
                </c:pt>
                <c:pt idx="998">
                  <c:v>19.96</c:v>
                </c:pt>
                <c:pt idx="999">
                  <c:v>19.98</c:v>
                </c:pt>
                <c:pt idx="1000">
                  <c:v>20</c:v>
                </c:pt>
                <c:pt idx="1001">
                  <c:v>20.02</c:v>
                </c:pt>
                <c:pt idx="1002">
                  <c:v>20.04</c:v>
                </c:pt>
                <c:pt idx="1003">
                  <c:v>20.059999999999999</c:v>
                </c:pt>
                <c:pt idx="1004">
                  <c:v>20.079999999999998</c:v>
                </c:pt>
                <c:pt idx="1005">
                  <c:v>20.100000000000001</c:v>
                </c:pt>
                <c:pt idx="1006">
                  <c:v>20.12</c:v>
                </c:pt>
                <c:pt idx="1007">
                  <c:v>20.14</c:v>
                </c:pt>
                <c:pt idx="1008">
                  <c:v>20.16</c:v>
                </c:pt>
                <c:pt idx="1009">
                  <c:v>20.18</c:v>
                </c:pt>
                <c:pt idx="1010">
                  <c:v>20.2</c:v>
                </c:pt>
                <c:pt idx="1011">
                  <c:v>20.22</c:v>
                </c:pt>
                <c:pt idx="1012">
                  <c:v>20.239999999999998</c:v>
                </c:pt>
                <c:pt idx="1013">
                  <c:v>20.260000000000002</c:v>
                </c:pt>
                <c:pt idx="1014">
                  <c:v>20.28</c:v>
                </c:pt>
                <c:pt idx="1015">
                  <c:v>20.3</c:v>
                </c:pt>
                <c:pt idx="1016">
                  <c:v>20.32</c:v>
                </c:pt>
                <c:pt idx="1017">
                  <c:v>20.34</c:v>
                </c:pt>
                <c:pt idx="1018">
                  <c:v>20.36</c:v>
                </c:pt>
                <c:pt idx="1019">
                  <c:v>20.38</c:v>
                </c:pt>
                <c:pt idx="1020">
                  <c:v>20.399999999999999</c:v>
                </c:pt>
                <c:pt idx="1021">
                  <c:v>20.420000000000002</c:v>
                </c:pt>
                <c:pt idx="1022">
                  <c:v>20.440000000000001</c:v>
                </c:pt>
                <c:pt idx="1023">
                  <c:v>20.46</c:v>
                </c:pt>
                <c:pt idx="1024">
                  <c:v>20.48</c:v>
                </c:pt>
                <c:pt idx="1025">
                  <c:v>20.5</c:v>
                </c:pt>
                <c:pt idx="1026">
                  <c:v>20.52</c:v>
                </c:pt>
                <c:pt idx="1027">
                  <c:v>20.54</c:v>
                </c:pt>
                <c:pt idx="1028">
                  <c:v>20.56</c:v>
                </c:pt>
                <c:pt idx="1029">
                  <c:v>20.58</c:v>
                </c:pt>
                <c:pt idx="1030">
                  <c:v>20.6</c:v>
                </c:pt>
                <c:pt idx="1031">
                  <c:v>20.62</c:v>
                </c:pt>
                <c:pt idx="1032">
                  <c:v>20.64</c:v>
                </c:pt>
                <c:pt idx="1033">
                  <c:v>20.66</c:v>
                </c:pt>
                <c:pt idx="1034">
                  <c:v>20.68</c:v>
                </c:pt>
                <c:pt idx="1035">
                  <c:v>20.7</c:v>
                </c:pt>
                <c:pt idx="1036">
                  <c:v>20.72</c:v>
                </c:pt>
                <c:pt idx="1037">
                  <c:v>20.74</c:v>
                </c:pt>
                <c:pt idx="1038">
                  <c:v>20.76</c:v>
                </c:pt>
                <c:pt idx="1039">
                  <c:v>20.78</c:v>
                </c:pt>
                <c:pt idx="1040">
                  <c:v>20.8</c:v>
                </c:pt>
                <c:pt idx="1041">
                  <c:v>20.82</c:v>
                </c:pt>
                <c:pt idx="1042">
                  <c:v>20.84</c:v>
                </c:pt>
                <c:pt idx="1043">
                  <c:v>20.86</c:v>
                </c:pt>
                <c:pt idx="1044">
                  <c:v>20.88</c:v>
                </c:pt>
                <c:pt idx="1045">
                  <c:v>20.9</c:v>
                </c:pt>
                <c:pt idx="1046">
                  <c:v>20.92</c:v>
                </c:pt>
                <c:pt idx="1047">
                  <c:v>20.94</c:v>
                </c:pt>
                <c:pt idx="1048">
                  <c:v>20.96</c:v>
                </c:pt>
                <c:pt idx="1049">
                  <c:v>20.98</c:v>
                </c:pt>
                <c:pt idx="1050">
                  <c:v>21</c:v>
                </c:pt>
                <c:pt idx="1051">
                  <c:v>21.02</c:v>
                </c:pt>
                <c:pt idx="1052">
                  <c:v>21.04</c:v>
                </c:pt>
                <c:pt idx="1053">
                  <c:v>21.06</c:v>
                </c:pt>
                <c:pt idx="1054">
                  <c:v>21.08</c:v>
                </c:pt>
                <c:pt idx="1055">
                  <c:v>21.1</c:v>
                </c:pt>
                <c:pt idx="1056">
                  <c:v>21.12</c:v>
                </c:pt>
                <c:pt idx="1057">
                  <c:v>21.14</c:v>
                </c:pt>
                <c:pt idx="1058">
                  <c:v>21.16</c:v>
                </c:pt>
                <c:pt idx="1059">
                  <c:v>21.18</c:v>
                </c:pt>
                <c:pt idx="1060">
                  <c:v>21.2</c:v>
                </c:pt>
                <c:pt idx="1061">
                  <c:v>21.22</c:v>
                </c:pt>
                <c:pt idx="1062">
                  <c:v>21.24</c:v>
                </c:pt>
                <c:pt idx="1063">
                  <c:v>21.26</c:v>
                </c:pt>
                <c:pt idx="1064">
                  <c:v>21.28</c:v>
                </c:pt>
                <c:pt idx="1065">
                  <c:v>21.3</c:v>
                </c:pt>
                <c:pt idx="1066">
                  <c:v>21.32</c:v>
                </c:pt>
                <c:pt idx="1067">
                  <c:v>21.34</c:v>
                </c:pt>
                <c:pt idx="1068">
                  <c:v>21.36</c:v>
                </c:pt>
                <c:pt idx="1069">
                  <c:v>21.38</c:v>
                </c:pt>
                <c:pt idx="1070">
                  <c:v>21.4</c:v>
                </c:pt>
                <c:pt idx="1071">
                  <c:v>21.42</c:v>
                </c:pt>
                <c:pt idx="1072">
                  <c:v>21.44</c:v>
                </c:pt>
                <c:pt idx="1073">
                  <c:v>21.46</c:v>
                </c:pt>
                <c:pt idx="1074">
                  <c:v>21.48</c:v>
                </c:pt>
                <c:pt idx="1075">
                  <c:v>21.5</c:v>
                </c:pt>
                <c:pt idx="1076">
                  <c:v>21.52</c:v>
                </c:pt>
                <c:pt idx="1077">
                  <c:v>21.54</c:v>
                </c:pt>
                <c:pt idx="1078">
                  <c:v>21.56</c:v>
                </c:pt>
                <c:pt idx="1079">
                  <c:v>21.58</c:v>
                </c:pt>
                <c:pt idx="1080">
                  <c:v>21.6</c:v>
                </c:pt>
                <c:pt idx="1081">
                  <c:v>21.62</c:v>
                </c:pt>
                <c:pt idx="1082">
                  <c:v>21.64</c:v>
                </c:pt>
                <c:pt idx="1083">
                  <c:v>21.66</c:v>
                </c:pt>
                <c:pt idx="1084">
                  <c:v>21.68</c:v>
                </c:pt>
                <c:pt idx="1085">
                  <c:v>21.7</c:v>
                </c:pt>
                <c:pt idx="1086">
                  <c:v>21.72</c:v>
                </c:pt>
                <c:pt idx="1087">
                  <c:v>21.74</c:v>
                </c:pt>
                <c:pt idx="1088">
                  <c:v>21.76</c:v>
                </c:pt>
                <c:pt idx="1089">
                  <c:v>21.78</c:v>
                </c:pt>
                <c:pt idx="1090">
                  <c:v>21.8</c:v>
                </c:pt>
                <c:pt idx="1091">
                  <c:v>21.82</c:v>
                </c:pt>
                <c:pt idx="1092">
                  <c:v>21.84</c:v>
                </c:pt>
                <c:pt idx="1093">
                  <c:v>21.86</c:v>
                </c:pt>
                <c:pt idx="1094">
                  <c:v>21.88</c:v>
                </c:pt>
                <c:pt idx="1095">
                  <c:v>21.9</c:v>
                </c:pt>
                <c:pt idx="1096">
                  <c:v>21.92</c:v>
                </c:pt>
                <c:pt idx="1097">
                  <c:v>21.94</c:v>
                </c:pt>
                <c:pt idx="1098">
                  <c:v>21.96</c:v>
                </c:pt>
                <c:pt idx="1099">
                  <c:v>21.98</c:v>
                </c:pt>
                <c:pt idx="1100">
                  <c:v>22</c:v>
                </c:pt>
                <c:pt idx="1101">
                  <c:v>22.02</c:v>
                </c:pt>
                <c:pt idx="1102">
                  <c:v>22.04</c:v>
                </c:pt>
                <c:pt idx="1103">
                  <c:v>22.06</c:v>
                </c:pt>
                <c:pt idx="1104">
                  <c:v>22.08</c:v>
                </c:pt>
                <c:pt idx="1105">
                  <c:v>22.1</c:v>
                </c:pt>
                <c:pt idx="1106">
                  <c:v>22.12</c:v>
                </c:pt>
                <c:pt idx="1107">
                  <c:v>22.14</c:v>
                </c:pt>
                <c:pt idx="1108">
                  <c:v>22.16</c:v>
                </c:pt>
                <c:pt idx="1109">
                  <c:v>22.18</c:v>
                </c:pt>
                <c:pt idx="1110">
                  <c:v>22.2</c:v>
                </c:pt>
                <c:pt idx="1111">
                  <c:v>22.22</c:v>
                </c:pt>
                <c:pt idx="1112">
                  <c:v>22.24</c:v>
                </c:pt>
                <c:pt idx="1113">
                  <c:v>22.26</c:v>
                </c:pt>
                <c:pt idx="1114">
                  <c:v>22.28</c:v>
                </c:pt>
                <c:pt idx="1115">
                  <c:v>22.3</c:v>
                </c:pt>
                <c:pt idx="1116">
                  <c:v>22.32</c:v>
                </c:pt>
                <c:pt idx="1117">
                  <c:v>22.34</c:v>
                </c:pt>
                <c:pt idx="1118">
                  <c:v>22.36</c:v>
                </c:pt>
                <c:pt idx="1119">
                  <c:v>22.38</c:v>
                </c:pt>
                <c:pt idx="1120">
                  <c:v>22.4</c:v>
                </c:pt>
                <c:pt idx="1121">
                  <c:v>22.42</c:v>
                </c:pt>
                <c:pt idx="1122">
                  <c:v>22.44</c:v>
                </c:pt>
                <c:pt idx="1123">
                  <c:v>22.46</c:v>
                </c:pt>
                <c:pt idx="1124">
                  <c:v>22.48</c:v>
                </c:pt>
                <c:pt idx="1125">
                  <c:v>22.5</c:v>
                </c:pt>
                <c:pt idx="1126">
                  <c:v>22.52</c:v>
                </c:pt>
                <c:pt idx="1127">
                  <c:v>22.54</c:v>
                </c:pt>
                <c:pt idx="1128">
                  <c:v>22.56</c:v>
                </c:pt>
                <c:pt idx="1129">
                  <c:v>22.58</c:v>
                </c:pt>
                <c:pt idx="1130">
                  <c:v>22.6</c:v>
                </c:pt>
                <c:pt idx="1131">
                  <c:v>22.62</c:v>
                </c:pt>
                <c:pt idx="1132">
                  <c:v>22.64</c:v>
                </c:pt>
                <c:pt idx="1133">
                  <c:v>22.66</c:v>
                </c:pt>
                <c:pt idx="1134">
                  <c:v>22.68</c:v>
                </c:pt>
                <c:pt idx="1135">
                  <c:v>22.7</c:v>
                </c:pt>
                <c:pt idx="1136">
                  <c:v>22.72</c:v>
                </c:pt>
                <c:pt idx="1137">
                  <c:v>22.74</c:v>
                </c:pt>
                <c:pt idx="1138">
                  <c:v>22.76</c:v>
                </c:pt>
                <c:pt idx="1139">
                  <c:v>22.78</c:v>
                </c:pt>
                <c:pt idx="1140">
                  <c:v>22.8</c:v>
                </c:pt>
                <c:pt idx="1141">
                  <c:v>22.82</c:v>
                </c:pt>
                <c:pt idx="1142">
                  <c:v>22.84</c:v>
                </c:pt>
                <c:pt idx="1143">
                  <c:v>22.86</c:v>
                </c:pt>
                <c:pt idx="1144">
                  <c:v>22.88</c:v>
                </c:pt>
                <c:pt idx="1145">
                  <c:v>22.9</c:v>
                </c:pt>
                <c:pt idx="1146">
                  <c:v>22.92</c:v>
                </c:pt>
                <c:pt idx="1147">
                  <c:v>22.94</c:v>
                </c:pt>
                <c:pt idx="1148">
                  <c:v>22.96</c:v>
                </c:pt>
                <c:pt idx="1149">
                  <c:v>22.98</c:v>
                </c:pt>
                <c:pt idx="1150">
                  <c:v>23</c:v>
                </c:pt>
                <c:pt idx="1151">
                  <c:v>23.02</c:v>
                </c:pt>
                <c:pt idx="1152">
                  <c:v>23.04</c:v>
                </c:pt>
                <c:pt idx="1153">
                  <c:v>23.06</c:v>
                </c:pt>
                <c:pt idx="1154">
                  <c:v>23.08</c:v>
                </c:pt>
                <c:pt idx="1155">
                  <c:v>23.1</c:v>
                </c:pt>
                <c:pt idx="1156">
                  <c:v>23.12</c:v>
                </c:pt>
                <c:pt idx="1157">
                  <c:v>23.14</c:v>
                </c:pt>
                <c:pt idx="1158">
                  <c:v>23.16</c:v>
                </c:pt>
                <c:pt idx="1159">
                  <c:v>23.18</c:v>
                </c:pt>
                <c:pt idx="1160">
                  <c:v>23.2</c:v>
                </c:pt>
                <c:pt idx="1161">
                  <c:v>23.22</c:v>
                </c:pt>
                <c:pt idx="1162">
                  <c:v>23.24</c:v>
                </c:pt>
                <c:pt idx="1163">
                  <c:v>23.26</c:v>
                </c:pt>
                <c:pt idx="1164">
                  <c:v>23.28</c:v>
                </c:pt>
                <c:pt idx="1165">
                  <c:v>23.3</c:v>
                </c:pt>
                <c:pt idx="1166">
                  <c:v>23.32</c:v>
                </c:pt>
                <c:pt idx="1167">
                  <c:v>23.34</c:v>
                </c:pt>
                <c:pt idx="1168">
                  <c:v>23.36</c:v>
                </c:pt>
                <c:pt idx="1169">
                  <c:v>23.38</c:v>
                </c:pt>
                <c:pt idx="1170">
                  <c:v>23.4</c:v>
                </c:pt>
                <c:pt idx="1171">
                  <c:v>23.42</c:v>
                </c:pt>
                <c:pt idx="1172">
                  <c:v>23.44</c:v>
                </c:pt>
                <c:pt idx="1173">
                  <c:v>23.46</c:v>
                </c:pt>
                <c:pt idx="1174">
                  <c:v>23.48</c:v>
                </c:pt>
                <c:pt idx="1175">
                  <c:v>23.5</c:v>
                </c:pt>
                <c:pt idx="1176">
                  <c:v>23.52</c:v>
                </c:pt>
                <c:pt idx="1177">
                  <c:v>23.54</c:v>
                </c:pt>
                <c:pt idx="1178">
                  <c:v>23.56</c:v>
                </c:pt>
                <c:pt idx="1179">
                  <c:v>23.58</c:v>
                </c:pt>
                <c:pt idx="1180">
                  <c:v>23.6</c:v>
                </c:pt>
                <c:pt idx="1181">
                  <c:v>23.62</c:v>
                </c:pt>
                <c:pt idx="1182">
                  <c:v>23.64</c:v>
                </c:pt>
                <c:pt idx="1183">
                  <c:v>23.66</c:v>
                </c:pt>
                <c:pt idx="1184">
                  <c:v>23.68</c:v>
                </c:pt>
                <c:pt idx="1185">
                  <c:v>23.7</c:v>
                </c:pt>
                <c:pt idx="1186">
                  <c:v>23.72</c:v>
                </c:pt>
                <c:pt idx="1187">
                  <c:v>23.74</c:v>
                </c:pt>
                <c:pt idx="1188">
                  <c:v>23.76</c:v>
                </c:pt>
                <c:pt idx="1189">
                  <c:v>23.78</c:v>
                </c:pt>
                <c:pt idx="1190">
                  <c:v>23.8</c:v>
                </c:pt>
                <c:pt idx="1191">
                  <c:v>23.82</c:v>
                </c:pt>
                <c:pt idx="1192">
                  <c:v>23.84</c:v>
                </c:pt>
                <c:pt idx="1193">
                  <c:v>23.86</c:v>
                </c:pt>
                <c:pt idx="1194">
                  <c:v>23.88</c:v>
                </c:pt>
                <c:pt idx="1195">
                  <c:v>23.9</c:v>
                </c:pt>
                <c:pt idx="1196">
                  <c:v>23.92</c:v>
                </c:pt>
                <c:pt idx="1197">
                  <c:v>23.94</c:v>
                </c:pt>
                <c:pt idx="1198">
                  <c:v>23.96</c:v>
                </c:pt>
                <c:pt idx="1199">
                  <c:v>23.98</c:v>
                </c:pt>
                <c:pt idx="1200">
                  <c:v>24</c:v>
                </c:pt>
                <c:pt idx="1201">
                  <c:v>24.02</c:v>
                </c:pt>
                <c:pt idx="1202">
                  <c:v>24.04</c:v>
                </c:pt>
                <c:pt idx="1203">
                  <c:v>24.06</c:v>
                </c:pt>
                <c:pt idx="1204">
                  <c:v>24.08</c:v>
                </c:pt>
                <c:pt idx="1205">
                  <c:v>24.1</c:v>
                </c:pt>
                <c:pt idx="1206">
                  <c:v>24.12</c:v>
                </c:pt>
                <c:pt idx="1207">
                  <c:v>24.14</c:v>
                </c:pt>
                <c:pt idx="1208">
                  <c:v>24.16</c:v>
                </c:pt>
                <c:pt idx="1209">
                  <c:v>24.18</c:v>
                </c:pt>
                <c:pt idx="1210">
                  <c:v>24.2</c:v>
                </c:pt>
                <c:pt idx="1211">
                  <c:v>24.22</c:v>
                </c:pt>
                <c:pt idx="1212">
                  <c:v>24.24</c:v>
                </c:pt>
                <c:pt idx="1213">
                  <c:v>24.26</c:v>
                </c:pt>
                <c:pt idx="1214">
                  <c:v>24.28</c:v>
                </c:pt>
                <c:pt idx="1215">
                  <c:v>24.3</c:v>
                </c:pt>
                <c:pt idx="1216">
                  <c:v>24.32</c:v>
                </c:pt>
                <c:pt idx="1217">
                  <c:v>24.34</c:v>
                </c:pt>
                <c:pt idx="1218">
                  <c:v>24.36</c:v>
                </c:pt>
                <c:pt idx="1219">
                  <c:v>24.38</c:v>
                </c:pt>
                <c:pt idx="1220">
                  <c:v>24.4</c:v>
                </c:pt>
                <c:pt idx="1221">
                  <c:v>24.42</c:v>
                </c:pt>
                <c:pt idx="1222">
                  <c:v>24.44</c:v>
                </c:pt>
                <c:pt idx="1223">
                  <c:v>24.46</c:v>
                </c:pt>
                <c:pt idx="1224">
                  <c:v>24.48</c:v>
                </c:pt>
                <c:pt idx="1225">
                  <c:v>24.5</c:v>
                </c:pt>
                <c:pt idx="1226">
                  <c:v>24.52</c:v>
                </c:pt>
                <c:pt idx="1227">
                  <c:v>24.54</c:v>
                </c:pt>
                <c:pt idx="1228">
                  <c:v>24.56</c:v>
                </c:pt>
                <c:pt idx="1229">
                  <c:v>24.58</c:v>
                </c:pt>
                <c:pt idx="1230">
                  <c:v>24.6</c:v>
                </c:pt>
                <c:pt idx="1231">
                  <c:v>24.62</c:v>
                </c:pt>
                <c:pt idx="1232">
                  <c:v>24.64</c:v>
                </c:pt>
                <c:pt idx="1233">
                  <c:v>24.66</c:v>
                </c:pt>
                <c:pt idx="1234">
                  <c:v>24.68</c:v>
                </c:pt>
                <c:pt idx="1235">
                  <c:v>24.7</c:v>
                </c:pt>
                <c:pt idx="1236">
                  <c:v>24.72</c:v>
                </c:pt>
                <c:pt idx="1237">
                  <c:v>24.74</c:v>
                </c:pt>
                <c:pt idx="1238">
                  <c:v>24.76</c:v>
                </c:pt>
                <c:pt idx="1239">
                  <c:v>24.78</c:v>
                </c:pt>
                <c:pt idx="1240">
                  <c:v>24.8</c:v>
                </c:pt>
                <c:pt idx="1241">
                  <c:v>24.82</c:v>
                </c:pt>
                <c:pt idx="1242">
                  <c:v>24.84</c:v>
                </c:pt>
                <c:pt idx="1243">
                  <c:v>24.86</c:v>
                </c:pt>
                <c:pt idx="1244">
                  <c:v>24.88</c:v>
                </c:pt>
                <c:pt idx="1245">
                  <c:v>24.9</c:v>
                </c:pt>
                <c:pt idx="1246">
                  <c:v>24.92</c:v>
                </c:pt>
                <c:pt idx="1247">
                  <c:v>24.94</c:v>
                </c:pt>
                <c:pt idx="1248">
                  <c:v>24.96</c:v>
                </c:pt>
                <c:pt idx="1249">
                  <c:v>24.98</c:v>
                </c:pt>
                <c:pt idx="1250">
                  <c:v>25</c:v>
                </c:pt>
                <c:pt idx="1251">
                  <c:v>25.02</c:v>
                </c:pt>
                <c:pt idx="1252">
                  <c:v>25.04</c:v>
                </c:pt>
                <c:pt idx="1253">
                  <c:v>25.06</c:v>
                </c:pt>
                <c:pt idx="1254">
                  <c:v>25.08</c:v>
                </c:pt>
                <c:pt idx="1255">
                  <c:v>25.1</c:v>
                </c:pt>
                <c:pt idx="1256">
                  <c:v>25.12</c:v>
                </c:pt>
                <c:pt idx="1257">
                  <c:v>25.14</c:v>
                </c:pt>
                <c:pt idx="1258">
                  <c:v>25.16</c:v>
                </c:pt>
                <c:pt idx="1259">
                  <c:v>25.18</c:v>
                </c:pt>
                <c:pt idx="1260">
                  <c:v>25.2</c:v>
                </c:pt>
                <c:pt idx="1261">
                  <c:v>25.22</c:v>
                </c:pt>
                <c:pt idx="1262">
                  <c:v>25.24</c:v>
                </c:pt>
                <c:pt idx="1263">
                  <c:v>25.26</c:v>
                </c:pt>
                <c:pt idx="1264">
                  <c:v>25.28</c:v>
                </c:pt>
                <c:pt idx="1265">
                  <c:v>25.3</c:v>
                </c:pt>
                <c:pt idx="1266">
                  <c:v>25.32</c:v>
                </c:pt>
                <c:pt idx="1267">
                  <c:v>25.34</c:v>
                </c:pt>
                <c:pt idx="1268">
                  <c:v>25.36</c:v>
                </c:pt>
                <c:pt idx="1269">
                  <c:v>25.38</c:v>
                </c:pt>
                <c:pt idx="1270">
                  <c:v>25.4</c:v>
                </c:pt>
                <c:pt idx="1271">
                  <c:v>25.42</c:v>
                </c:pt>
                <c:pt idx="1272">
                  <c:v>25.44</c:v>
                </c:pt>
                <c:pt idx="1273">
                  <c:v>25.46</c:v>
                </c:pt>
                <c:pt idx="1274">
                  <c:v>25.48</c:v>
                </c:pt>
                <c:pt idx="1275">
                  <c:v>25.5</c:v>
                </c:pt>
                <c:pt idx="1276">
                  <c:v>25.52</c:v>
                </c:pt>
                <c:pt idx="1277">
                  <c:v>25.54</c:v>
                </c:pt>
                <c:pt idx="1278">
                  <c:v>25.56</c:v>
                </c:pt>
                <c:pt idx="1279">
                  <c:v>25.58</c:v>
                </c:pt>
                <c:pt idx="1280">
                  <c:v>25.6</c:v>
                </c:pt>
                <c:pt idx="1281">
                  <c:v>25.62</c:v>
                </c:pt>
                <c:pt idx="1282">
                  <c:v>25.64</c:v>
                </c:pt>
                <c:pt idx="1283">
                  <c:v>25.66</c:v>
                </c:pt>
                <c:pt idx="1284">
                  <c:v>25.68</c:v>
                </c:pt>
                <c:pt idx="1285">
                  <c:v>25.7</c:v>
                </c:pt>
                <c:pt idx="1286">
                  <c:v>25.72</c:v>
                </c:pt>
                <c:pt idx="1287">
                  <c:v>25.74</c:v>
                </c:pt>
                <c:pt idx="1288">
                  <c:v>25.76</c:v>
                </c:pt>
                <c:pt idx="1289">
                  <c:v>25.78</c:v>
                </c:pt>
                <c:pt idx="1290">
                  <c:v>25.8</c:v>
                </c:pt>
                <c:pt idx="1291">
                  <c:v>25.82</c:v>
                </c:pt>
                <c:pt idx="1292">
                  <c:v>25.84</c:v>
                </c:pt>
                <c:pt idx="1293">
                  <c:v>25.86</c:v>
                </c:pt>
                <c:pt idx="1294">
                  <c:v>25.88</c:v>
                </c:pt>
                <c:pt idx="1295">
                  <c:v>25.9</c:v>
                </c:pt>
                <c:pt idx="1296">
                  <c:v>25.92</c:v>
                </c:pt>
                <c:pt idx="1297">
                  <c:v>25.94</c:v>
                </c:pt>
                <c:pt idx="1298">
                  <c:v>25.96</c:v>
                </c:pt>
                <c:pt idx="1299">
                  <c:v>25.98</c:v>
                </c:pt>
                <c:pt idx="1300">
                  <c:v>26</c:v>
                </c:pt>
                <c:pt idx="1301">
                  <c:v>26.02</c:v>
                </c:pt>
                <c:pt idx="1302">
                  <c:v>26.04</c:v>
                </c:pt>
                <c:pt idx="1303">
                  <c:v>26.06</c:v>
                </c:pt>
                <c:pt idx="1304">
                  <c:v>26.08</c:v>
                </c:pt>
                <c:pt idx="1305">
                  <c:v>26.1</c:v>
                </c:pt>
                <c:pt idx="1306">
                  <c:v>26.12</c:v>
                </c:pt>
                <c:pt idx="1307">
                  <c:v>26.14</c:v>
                </c:pt>
                <c:pt idx="1308">
                  <c:v>26.16</c:v>
                </c:pt>
                <c:pt idx="1309">
                  <c:v>26.18</c:v>
                </c:pt>
                <c:pt idx="1310">
                  <c:v>26.2</c:v>
                </c:pt>
                <c:pt idx="1311">
                  <c:v>26.22</c:v>
                </c:pt>
                <c:pt idx="1312">
                  <c:v>26.24</c:v>
                </c:pt>
                <c:pt idx="1313">
                  <c:v>26.26</c:v>
                </c:pt>
                <c:pt idx="1314">
                  <c:v>26.28</c:v>
                </c:pt>
                <c:pt idx="1315">
                  <c:v>26.3</c:v>
                </c:pt>
                <c:pt idx="1316">
                  <c:v>26.32</c:v>
                </c:pt>
                <c:pt idx="1317">
                  <c:v>26.34</c:v>
                </c:pt>
                <c:pt idx="1318">
                  <c:v>26.36</c:v>
                </c:pt>
                <c:pt idx="1319">
                  <c:v>26.38</c:v>
                </c:pt>
                <c:pt idx="1320">
                  <c:v>26.4</c:v>
                </c:pt>
                <c:pt idx="1321">
                  <c:v>26.42</c:v>
                </c:pt>
                <c:pt idx="1322">
                  <c:v>26.44</c:v>
                </c:pt>
                <c:pt idx="1323">
                  <c:v>26.46</c:v>
                </c:pt>
                <c:pt idx="1324">
                  <c:v>26.48</c:v>
                </c:pt>
                <c:pt idx="1325">
                  <c:v>26.5</c:v>
                </c:pt>
                <c:pt idx="1326">
                  <c:v>26.52</c:v>
                </c:pt>
                <c:pt idx="1327">
                  <c:v>26.54</c:v>
                </c:pt>
                <c:pt idx="1328">
                  <c:v>26.56</c:v>
                </c:pt>
                <c:pt idx="1329">
                  <c:v>26.58</c:v>
                </c:pt>
                <c:pt idx="1330">
                  <c:v>26.6</c:v>
                </c:pt>
                <c:pt idx="1331">
                  <c:v>26.62</c:v>
                </c:pt>
                <c:pt idx="1332">
                  <c:v>26.64</c:v>
                </c:pt>
                <c:pt idx="1333">
                  <c:v>26.66</c:v>
                </c:pt>
                <c:pt idx="1334">
                  <c:v>26.68</c:v>
                </c:pt>
                <c:pt idx="1335">
                  <c:v>26.7</c:v>
                </c:pt>
                <c:pt idx="1336">
                  <c:v>26.72</c:v>
                </c:pt>
                <c:pt idx="1337">
                  <c:v>26.74</c:v>
                </c:pt>
                <c:pt idx="1338">
                  <c:v>26.76</c:v>
                </c:pt>
                <c:pt idx="1339">
                  <c:v>26.78</c:v>
                </c:pt>
                <c:pt idx="1340">
                  <c:v>26.8</c:v>
                </c:pt>
                <c:pt idx="1341">
                  <c:v>26.82</c:v>
                </c:pt>
                <c:pt idx="1342">
                  <c:v>26.84</c:v>
                </c:pt>
                <c:pt idx="1343">
                  <c:v>26.86</c:v>
                </c:pt>
                <c:pt idx="1344">
                  <c:v>26.88</c:v>
                </c:pt>
                <c:pt idx="1345">
                  <c:v>26.9</c:v>
                </c:pt>
                <c:pt idx="1346">
                  <c:v>26.92</c:v>
                </c:pt>
                <c:pt idx="1347">
                  <c:v>26.94</c:v>
                </c:pt>
                <c:pt idx="1348">
                  <c:v>26.96</c:v>
                </c:pt>
                <c:pt idx="1349">
                  <c:v>26.98</c:v>
                </c:pt>
                <c:pt idx="1350">
                  <c:v>27</c:v>
                </c:pt>
                <c:pt idx="1351">
                  <c:v>27.02</c:v>
                </c:pt>
                <c:pt idx="1352">
                  <c:v>27.04</c:v>
                </c:pt>
                <c:pt idx="1353">
                  <c:v>27.06</c:v>
                </c:pt>
                <c:pt idx="1354">
                  <c:v>27.08</c:v>
                </c:pt>
                <c:pt idx="1355">
                  <c:v>27.1</c:v>
                </c:pt>
                <c:pt idx="1356">
                  <c:v>27.12</c:v>
                </c:pt>
                <c:pt idx="1357">
                  <c:v>27.14</c:v>
                </c:pt>
                <c:pt idx="1358">
                  <c:v>27.16</c:v>
                </c:pt>
                <c:pt idx="1359">
                  <c:v>27.18</c:v>
                </c:pt>
                <c:pt idx="1360">
                  <c:v>27.2</c:v>
                </c:pt>
                <c:pt idx="1361">
                  <c:v>27.22</c:v>
                </c:pt>
                <c:pt idx="1362">
                  <c:v>27.24</c:v>
                </c:pt>
                <c:pt idx="1363">
                  <c:v>27.26</c:v>
                </c:pt>
                <c:pt idx="1364">
                  <c:v>27.28</c:v>
                </c:pt>
                <c:pt idx="1365">
                  <c:v>27.3</c:v>
                </c:pt>
                <c:pt idx="1366">
                  <c:v>27.32</c:v>
                </c:pt>
                <c:pt idx="1367">
                  <c:v>27.34</c:v>
                </c:pt>
                <c:pt idx="1368">
                  <c:v>27.36</c:v>
                </c:pt>
                <c:pt idx="1369">
                  <c:v>27.38</c:v>
                </c:pt>
                <c:pt idx="1370">
                  <c:v>27.4</c:v>
                </c:pt>
                <c:pt idx="1371">
                  <c:v>27.42</c:v>
                </c:pt>
                <c:pt idx="1372">
                  <c:v>27.44</c:v>
                </c:pt>
                <c:pt idx="1373">
                  <c:v>27.46</c:v>
                </c:pt>
                <c:pt idx="1374">
                  <c:v>27.48</c:v>
                </c:pt>
                <c:pt idx="1375">
                  <c:v>27.5</c:v>
                </c:pt>
                <c:pt idx="1376">
                  <c:v>27.52</c:v>
                </c:pt>
                <c:pt idx="1377">
                  <c:v>27.54</c:v>
                </c:pt>
                <c:pt idx="1378">
                  <c:v>27.56</c:v>
                </c:pt>
                <c:pt idx="1379">
                  <c:v>27.58</c:v>
                </c:pt>
                <c:pt idx="1380">
                  <c:v>27.6</c:v>
                </c:pt>
                <c:pt idx="1381">
                  <c:v>27.62</c:v>
                </c:pt>
                <c:pt idx="1382">
                  <c:v>27.64</c:v>
                </c:pt>
                <c:pt idx="1383">
                  <c:v>27.66</c:v>
                </c:pt>
                <c:pt idx="1384">
                  <c:v>27.68</c:v>
                </c:pt>
                <c:pt idx="1385">
                  <c:v>27.7</c:v>
                </c:pt>
                <c:pt idx="1386">
                  <c:v>27.72</c:v>
                </c:pt>
                <c:pt idx="1387">
                  <c:v>27.74</c:v>
                </c:pt>
                <c:pt idx="1388">
                  <c:v>27.76</c:v>
                </c:pt>
                <c:pt idx="1389">
                  <c:v>27.78</c:v>
                </c:pt>
                <c:pt idx="1390">
                  <c:v>27.8</c:v>
                </c:pt>
                <c:pt idx="1391">
                  <c:v>27.82</c:v>
                </c:pt>
                <c:pt idx="1392">
                  <c:v>27.84</c:v>
                </c:pt>
                <c:pt idx="1393">
                  <c:v>27.86</c:v>
                </c:pt>
                <c:pt idx="1394">
                  <c:v>27.88</c:v>
                </c:pt>
                <c:pt idx="1395">
                  <c:v>27.9</c:v>
                </c:pt>
                <c:pt idx="1396">
                  <c:v>27.92</c:v>
                </c:pt>
                <c:pt idx="1397">
                  <c:v>27.94</c:v>
                </c:pt>
                <c:pt idx="1398">
                  <c:v>27.96</c:v>
                </c:pt>
                <c:pt idx="1399">
                  <c:v>27.98</c:v>
                </c:pt>
                <c:pt idx="1400">
                  <c:v>28</c:v>
                </c:pt>
                <c:pt idx="1401">
                  <c:v>28.02</c:v>
                </c:pt>
                <c:pt idx="1402">
                  <c:v>28.04</c:v>
                </c:pt>
                <c:pt idx="1403">
                  <c:v>28.06</c:v>
                </c:pt>
                <c:pt idx="1404">
                  <c:v>28.08</c:v>
                </c:pt>
                <c:pt idx="1405">
                  <c:v>28.1</c:v>
                </c:pt>
                <c:pt idx="1406">
                  <c:v>28.12</c:v>
                </c:pt>
                <c:pt idx="1407">
                  <c:v>28.14</c:v>
                </c:pt>
                <c:pt idx="1408">
                  <c:v>28.16</c:v>
                </c:pt>
                <c:pt idx="1409">
                  <c:v>28.18</c:v>
                </c:pt>
                <c:pt idx="1410">
                  <c:v>28.2</c:v>
                </c:pt>
                <c:pt idx="1411">
                  <c:v>28.22</c:v>
                </c:pt>
                <c:pt idx="1412">
                  <c:v>28.24</c:v>
                </c:pt>
                <c:pt idx="1413">
                  <c:v>28.26</c:v>
                </c:pt>
                <c:pt idx="1414">
                  <c:v>28.28</c:v>
                </c:pt>
                <c:pt idx="1415">
                  <c:v>28.3</c:v>
                </c:pt>
                <c:pt idx="1416">
                  <c:v>28.32</c:v>
                </c:pt>
                <c:pt idx="1417">
                  <c:v>28.34</c:v>
                </c:pt>
                <c:pt idx="1418">
                  <c:v>28.36</c:v>
                </c:pt>
                <c:pt idx="1419">
                  <c:v>28.38</c:v>
                </c:pt>
                <c:pt idx="1420">
                  <c:v>28.4</c:v>
                </c:pt>
                <c:pt idx="1421">
                  <c:v>28.42</c:v>
                </c:pt>
                <c:pt idx="1422">
                  <c:v>28.44</c:v>
                </c:pt>
                <c:pt idx="1423">
                  <c:v>28.46</c:v>
                </c:pt>
                <c:pt idx="1424">
                  <c:v>28.48</c:v>
                </c:pt>
                <c:pt idx="1425">
                  <c:v>28.5</c:v>
                </c:pt>
                <c:pt idx="1426">
                  <c:v>28.52</c:v>
                </c:pt>
                <c:pt idx="1427">
                  <c:v>28.54</c:v>
                </c:pt>
                <c:pt idx="1428">
                  <c:v>28.56</c:v>
                </c:pt>
                <c:pt idx="1429">
                  <c:v>28.58</c:v>
                </c:pt>
                <c:pt idx="1430">
                  <c:v>28.6</c:v>
                </c:pt>
                <c:pt idx="1431">
                  <c:v>28.62</c:v>
                </c:pt>
                <c:pt idx="1432">
                  <c:v>28.64</c:v>
                </c:pt>
                <c:pt idx="1433">
                  <c:v>28.66</c:v>
                </c:pt>
                <c:pt idx="1434">
                  <c:v>28.68</c:v>
                </c:pt>
                <c:pt idx="1435">
                  <c:v>28.7</c:v>
                </c:pt>
                <c:pt idx="1436">
                  <c:v>28.72</c:v>
                </c:pt>
                <c:pt idx="1437">
                  <c:v>28.74</c:v>
                </c:pt>
                <c:pt idx="1438">
                  <c:v>28.76</c:v>
                </c:pt>
                <c:pt idx="1439">
                  <c:v>28.78</c:v>
                </c:pt>
                <c:pt idx="1440">
                  <c:v>28.8</c:v>
                </c:pt>
                <c:pt idx="1441">
                  <c:v>28.82</c:v>
                </c:pt>
                <c:pt idx="1442">
                  <c:v>28.84</c:v>
                </c:pt>
                <c:pt idx="1443">
                  <c:v>28.86</c:v>
                </c:pt>
                <c:pt idx="1444">
                  <c:v>28.88</c:v>
                </c:pt>
                <c:pt idx="1445">
                  <c:v>28.9</c:v>
                </c:pt>
                <c:pt idx="1446">
                  <c:v>28.92</c:v>
                </c:pt>
                <c:pt idx="1447">
                  <c:v>28.94</c:v>
                </c:pt>
                <c:pt idx="1448">
                  <c:v>28.96</c:v>
                </c:pt>
                <c:pt idx="1449">
                  <c:v>28.98</c:v>
                </c:pt>
                <c:pt idx="1450">
                  <c:v>29</c:v>
                </c:pt>
                <c:pt idx="1451">
                  <c:v>29.02</c:v>
                </c:pt>
                <c:pt idx="1452">
                  <c:v>29.04</c:v>
                </c:pt>
                <c:pt idx="1453">
                  <c:v>29.06</c:v>
                </c:pt>
                <c:pt idx="1454">
                  <c:v>29.08</c:v>
                </c:pt>
                <c:pt idx="1455">
                  <c:v>29.1</c:v>
                </c:pt>
                <c:pt idx="1456">
                  <c:v>29.12</c:v>
                </c:pt>
                <c:pt idx="1457">
                  <c:v>29.14</c:v>
                </c:pt>
                <c:pt idx="1458">
                  <c:v>29.16</c:v>
                </c:pt>
                <c:pt idx="1459">
                  <c:v>29.18</c:v>
                </c:pt>
                <c:pt idx="1460">
                  <c:v>29.2</c:v>
                </c:pt>
                <c:pt idx="1461">
                  <c:v>29.22</c:v>
                </c:pt>
                <c:pt idx="1462">
                  <c:v>29.24</c:v>
                </c:pt>
                <c:pt idx="1463">
                  <c:v>29.26</c:v>
                </c:pt>
                <c:pt idx="1464">
                  <c:v>29.28</c:v>
                </c:pt>
                <c:pt idx="1465">
                  <c:v>29.3</c:v>
                </c:pt>
                <c:pt idx="1466">
                  <c:v>29.32</c:v>
                </c:pt>
                <c:pt idx="1467">
                  <c:v>29.34</c:v>
                </c:pt>
                <c:pt idx="1468">
                  <c:v>29.36</c:v>
                </c:pt>
                <c:pt idx="1469">
                  <c:v>29.38</c:v>
                </c:pt>
                <c:pt idx="1470">
                  <c:v>29.4</c:v>
                </c:pt>
                <c:pt idx="1471">
                  <c:v>29.42</c:v>
                </c:pt>
                <c:pt idx="1472">
                  <c:v>29.44</c:v>
                </c:pt>
                <c:pt idx="1473">
                  <c:v>29.46</c:v>
                </c:pt>
                <c:pt idx="1474">
                  <c:v>29.48</c:v>
                </c:pt>
                <c:pt idx="1475">
                  <c:v>29.5</c:v>
                </c:pt>
                <c:pt idx="1476">
                  <c:v>29.52</c:v>
                </c:pt>
                <c:pt idx="1477">
                  <c:v>29.54</c:v>
                </c:pt>
                <c:pt idx="1478">
                  <c:v>29.56</c:v>
                </c:pt>
                <c:pt idx="1479">
                  <c:v>29.58</c:v>
                </c:pt>
                <c:pt idx="1480">
                  <c:v>29.6</c:v>
                </c:pt>
                <c:pt idx="1481">
                  <c:v>29.62</c:v>
                </c:pt>
                <c:pt idx="1482">
                  <c:v>29.64</c:v>
                </c:pt>
                <c:pt idx="1483">
                  <c:v>29.66</c:v>
                </c:pt>
                <c:pt idx="1484">
                  <c:v>29.68</c:v>
                </c:pt>
                <c:pt idx="1485">
                  <c:v>29.7</c:v>
                </c:pt>
                <c:pt idx="1486">
                  <c:v>29.72</c:v>
                </c:pt>
                <c:pt idx="1487">
                  <c:v>29.74</c:v>
                </c:pt>
                <c:pt idx="1488">
                  <c:v>29.76</c:v>
                </c:pt>
                <c:pt idx="1489">
                  <c:v>29.78</c:v>
                </c:pt>
                <c:pt idx="1490">
                  <c:v>29.8</c:v>
                </c:pt>
                <c:pt idx="1491">
                  <c:v>29.82</c:v>
                </c:pt>
                <c:pt idx="1492">
                  <c:v>29.84</c:v>
                </c:pt>
                <c:pt idx="1493">
                  <c:v>29.86</c:v>
                </c:pt>
                <c:pt idx="1494">
                  <c:v>29.88</c:v>
                </c:pt>
                <c:pt idx="1495">
                  <c:v>29.9</c:v>
                </c:pt>
                <c:pt idx="1496">
                  <c:v>29.92</c:v>
                </c:pt>
                <c:pt idx="1497">
                  <c:v>29.94</c:v>
                </c:pt>
                <c:pt idx="1498">
                  <c:v>29.96</c:v>
                </c:pt>
                <c:pt idx="1499">
                  <c:v>29.98</c:v>
                </c:pt>
                <c:pt idx="1500">
                  <c:v>30</c:v>
                </c:pt>
              </c:numCache>
            </c:numRef>
          </c:xVal>
          <c:yVal>
            <c:numRef>
              <c:f>'liquefy 1-3 layer seminar'!$AJ$2:$AJ$1502</c:f>
              <c:numCache>
                <c:formatCode>0.00E+00</c:formatCode>
                <c:ptCount val="1501"/>
                <c:pt idx="1">
                  <c:v>0</c:v>
                </c:pt>
                <c:pt idx="2">
                  <c:v>-1.184674E-15</c:v>
                </c:pt>
                <c:pt idx="3">
                  <c:v>-1.5917190000000001E-14</c:v>
                </c:pt>
                <c:pt idx="4">
                  <c:v>-1.3430169999999999E-13</c:v>
                </c:pt>
                <c:pt idx="5">
                  <c:v>-7.8392769999999996E-13</c:v>
                </c:pt>
                <c:pt idx="6">
                  <c:v>-3.272178E-12</c:v>
                </c:pt>
                <c:pt idx="7">
                  <c:v>-9.4872370000000006E-12</c:v>
                </c:pt>
                <c:pt idx="8">
                  <c:v>-1.5304249999999999E-11</c:v>
                </c:pt>
                <c:pt idx="9">
                  <c:v>1.4431139999999999E-11</c:v>
                </c:pt>
                <c:pt idx="10">
                  <c:v>1.999149E-10</c:v>
                </c:pt>
                <c:pt idx="11">
                  <c:v>8.292756E-10</c:v>
                </c:pt>
                <c:pt idx="12">
                  <c:v>2.5769329999999998E-9</c:v>
                </c:pt>
                <c:pt idx="13">
                  <c:v>7.6340889999999993E-9</c:v>
                </c:pt>
                <c:pt idx="14">
                  <c:v>2.4442060000000001E-8</c:v>
                </c:pt>
                <c:pt idx="15">
                  <c:v>8.2161129999999999E-8</c:v>
                </c:pt>
                <c:pt idx="16">
                  <c:v>2.6563970000000001E-7</c:v>
                </c:pt>
                <c:pt idx="17">
                  <c:v>7.8777759999999995E-7</c:v>
                </c:pt>
                <c:pt idx="18">
                  <c:v>2.1241749999999999E-6</c:v>
                </c:pt>
                <c:pt idx="19">
                  <c:v>5.2369800000000003E-6</c:v>
                </c:pt>
                <c:pt idx="20">
                  <c:v>1.1886049999999999E-5</c:v>
                </c:pt>
                <c:pt idx="21">
                  <c:v>2.4940679999999999E-5</c:v>
                </c:pt>
                <c:pt idx="22">
                  <c:v>4.8488910000000003E-5</c:v>
                </c:pt>
                <c:pt idx="23">
                  <c:v>8.7507729999999998E-5</c:v>
                </c:pt>
                <c:pt idx="24">
                  <c:v>1.4693040000000001E-4</c:v>
                </c:pt>
                <c:pt idx="25">
                  <c:v>2.2996949999999999E-4</c:v>
                </c:pt>
                <c:pt idx="26">
                  <c:v>3.3548790000000002E-4</c:v>
                </c:pt>
                <c:pt idx="27">
                  <c:v>4.5745820000000001E-4</c:v>
                </c:pt>
                <c:pt idx="28">
                  <c:v>5.9521819999999997E-4</c:v>
                </c:pt>
                <c:pt idx="29">
                  <c:v>7.6321340000000003E-4</c:v>
                </c:pt>
                <c:pt idx="30">
                  <c:v>9.852025999999999E-4</c:v>
                </c:pt>
                <c:pt idx="31">
                  <c:v>1.284603E-3</c:v>
                </c:pt>
                <c:pt idx="32">
                  <c:v>1.6835190000000001E-3</c:v>
                </c:pt>
                <c:pt idx="33">
                  <c:v>2.2072749999999999E-3</c:v>
                </c:pt>
                <c:pt idx="34">
                  <c:v>2.8840290000000002E-3</c:v>
                </c:pt>
                <c:pt idx="35">
                  <c:v>3.7383429999999999E-3</c:v>
                </c:pt>
                <c:pt idx="36">
                  <c:v>4.7848140000000001E-3</c:v>
                </c:pt>
                <c:pt idx="37">
                  <c:v>6.0301319999999997E-3</c:v>
                </c:pt>
                <c:pt idx="38">
                  <c:v>7.482341E-3</c:v>
                </c:pt>
                <c:pt idx="39">
                  <c:v>9.1515599999999996E-3</c:v>
                </c:pt>
                <c:pt idx="40">
                  <c:v>1.104404E-2</c:v>
                </c:pt>
                <c:pt idx="41">
                  <c:v>1.316252E-2</c:v>
                </c:pt>
                <c:pt idx="42">
                  <c:v>1.5509520000000001E-2</c:v>
                </c:pt>
                <c:pt idx="43">
                  <c:v>1.8087639999999999E-2</c:v>
                </c:pt>
                <c:pt idx="44">
                  <c:v>2.0898119999999999E-2</c:v>
                </c:pt>
                <c:pt idx="45">
                  <c:v>2.3939120000000001E-2</c:v>
                </c:pt>
                <c:pt idx="46">
                  <c:v>2.720299E-2</c:v>
                </c:pt>
                <c:pt idx="47">
                  <c:v>3.0662999999999999E-2</c:v>
                </c:pt>
                <c:pt idx="48">
                  <c:v>3.4212970000000002E-2</c:v>
                </c:pt>
                <c:pt idx="49">
                  <c:v>3.7701680000000001E-2</c:v>
                </c:pt>
                <c:pt idx="50">
                  <c:v>4.1050320000000001E-2</c:v>
                </c:pt>
                <c:pt idx="51">
                  <c:v>4.424645E-2</c:v>
                </c:pt>
                <c:pt idx="52">
                  <c:v>4.7274379999999998E-2</c:v>
                </c:pt>
                <c:pt idx="53">
                  <c:v>5.0103170000000002E-2</c:v>
                </c:pt>
                <c:pt idx="54">
                  <c:v>5.2717970000000003E-2</c:v>
                </c:pt>
                <c:pt idx="55">
                  <c:v>5.50941E-2</c:v>
                </c:pt>
                <c:pt idx="56">
                  <c:v>5.7156430000000001E-2</c:v>
                </c:pt>
                <c:pt idx="57">
                  <c:v>5.8847440000000001E-2</c:v>
                </c:pt>
                <c:pt idx="58">
                  <c:v>6.0182190000000003E-2</c:v>
                </c:pt>
                <c:pt idx="59">
                  <c:v>6.1169769999999998E-2</c:v>
                </c:pt>
                <c:pt idx="60">
                  <c:v>6.1756699999999998E-2</c:v>
                </c:pt>
                <c:pt idx="61">
                  <c:v>6.1862260000000002E-2</c:v>
                </c:pt>
                <c:pt idx="62">
                  <c:v>6.1415810000000001E-2</c:v>
                </c:pt>
                <c:pt idx="63">
                  <c:v>6.037671E-2</c:v>
                </c:pt>
                <c:pt idx="64">
                  <c:v>5.8738220000000001E-2</c:v>
                </c:pt>
                <c:pt idx="65">
                  <c:v>5.652426E-2</c:v>
                </c:pt>
                <c:pt idx="66">
                  <c:v>5.3786580000000001E-2</c:v>
                </c:pt>
                <c:pt idx="67">
                  <c:v>5.0592909999999998E-2</c:v>
                </c:pt>
                <c:pt idx="68">
                  <c:v>4.700058E-2</c:v>
                </c:pt>
                <c:pt idx="69">
                  <c:v>4.3047780000000001E-2</c:v>
                </c:pt>
                <c:pt idx="70">
                  <c:v>3.8733150000000001E-2</c:v>
                </c:pt>
                <c:pt idx="71">
                  <c:v>3.4048149999999999E-2</c:v>
                </c:pt>
                <c:pt idx="72">
                  <c:v>2.9099239999999998E-2</c:v>
                </c:pt>
                <c:pt idx="73">
                  <c:v>2.4079960000000001E-2</c:v>
                </c:pt>
                <c:pt idx="74">
                  <c:v>1.9118099999999999E-2</c:v>
                </c:pt>
                <c:pt idx="75">
                  <c:v>1.4260510000000001E-2</c:v>
                </c:pt>
                <c:pt idx="76">
                  <c:v>9.5672099999999996E-3</c:v>
                </c:pt>
                <c:pt idx="77">
                  <c:v>5.1368719999999998E-3</c:v>
                </c:pt>
                <c:pt idx="78">
                  <c:v>1.039676E-3</c:v>
                </c:pt>
                <c:pt idx="79">
                  <c:v>-2.695125E-3</c:v>
                </c:pt>
                <c:pt idx="80">
                  <c:v>-6.0137819999999996E-3</c:v>
                </c:pt>
                <c:pt idx="81">
                  <c:v>-8.8196660000000003E-3</c:v>
                </c:pt>
                <c:pt idx="82">
                  <c:v>-1.100044E-2</c:v>
                </c:pt>
                <c:pt idx="83">
                  <c:v>-1.248875E-2</c:v>
                </c:pt>
                <c:pt idx="84">
                  <c:v>-1.331629E-2</c:v>
                </c:pt>
                <c:pt idx="85">
                  <c:v>-1.354117E-2</c:v>
                </c:pt>
                <c:pt idx="86">
                  <c:v>-1.318195E-2</c:v>
                </c:pt>
                <c:pt idx="87">
                  <c:v>-1.221271E-2</c:v>
                </c:pt>
                <c:pt idx="88">
                  <c:v>-1.0575630000000001E-2</c:v>
                </c:pt>
                <c:pt idx="89">
                  <c:v>-8.2355940000000006E-3</c:v>
                </c:pt>
                <c:pt idx="90">
                  <c:v>-5.1686750000000002E-3</c:v>
                </c:pt>
                <c:pt idx="91">
                  <c:v>-1.343307E-3</c:v>
                </c:pt>
                <c:pt idx="92">
                  <c:v>3.248557E-3</c:v>
                </c:pt>
                <c:pt idx="93">
                  <c:v>8.5767220000000002E-3</c:v>
                </c:pt>
                <c:pt idx="94">
                  <c:v>1.4546699999999999E-2</c:v>
                </c:pt>
                <c:pt idx="95">
                  <c:v>2.0908469999999998E-2</c:v>
                </c:pt>
                <c:pt idx="96">
                  <c:v>2.7318640000000002E-2</c:v>
                </c:pt>
                <c:pt idx="97">
                  <c:v>3.3770580000000001E-2</c:v>
                </c:pt>
                <c:pt idx="98">
                  <c:v>4.049796E-2</c:v>
                </c:pt>
                <c:pt idx="99">
                  <c:v>4.73762E-2</c:v>
                </c:pt>
                <c:pt idx="100">
                  <c:v>5.4075320000000003E-2</c:v>
                </c:pt>
                <c:pt idx="101">
                  <c:v>6.0446519999999997E-2</c:v>
                </c:pt>
                <c:pt idx="102">
                  <c:v>6.6438150000000001E-2</c:v>
                </c:pt>
                <c:pt idx="103">
                  <c:v>7.1981069999999994E-2</c:v>
                </c:pt>
                <c:pt idx="104">
                  <c:v>7.6987479999999997E-2</c:v>
                </c:pt>
                <c:pt idx="105">
                  <c:v>8.1376329999999997E-2</c:v>
                </c:pt>
                <c:pt idx="106">
                  <c:v>8.5105210000000001E-2</c:v>
                </c:pt>
                <c:pt idx="107">
                  <c:v>8.8123049999999994E-2</c:v>
                </c:pt>
                <c:pt idx="108">
                  <c:v>9.0334209999999998E-2</c:v>
                </c:pt>
                <c:pt idx="109">
                  <c:v>9.1671119999999995E-2</c:v>
                </c:pt>
                <c:pt idx="110">
                  <c:v>9.2151709999999998E-2</c:v>
                </c:pt>
                <c:pt idx="111">
                  <c:v>9.1828190000000004E-2</c:v>
                </c:pt>
                <c:pt idx="112">
                  <c:v>9.0739650000000005E-2</c:v>
                </c:pt>
                <c:pt idx="113">
                  <c:v>8.8885889999999995E-2</c:v>
                </c:pt>
                <c:pt idx="114">
                  <c:v>8.6237079999999994E-2</c:v>
                </c:pt>
                <c:pt idx="115">
                  <c:v>8.2811750000000003E-2</c:v>
                </c:pt>
                <c:pt idx="116">
                  <c:v>7.8639580000000001E-2</c:v>
                </c:pt>
                <c:pt idx="117">
                  <c:v>7.3697479999999996E-2</c:v>
                </c:pt>
                <c:pt idx="118">
                  <c:v>6.7961670000000002E-2</c:v>
                </c:pt>
                <c:pt idx="119">
                  <c:v>6.1489630000000003E-2</c:v>
                </c:pt>
                <c:pt idx="120">
                  <c:v>5.4540279999999997E-2</c:v>
                </c:pt>
                <c:pt idx="121">
                  <c:v>4.7494439999999999E-2</c:v>
                </c:pt>
                <c:pt idx="122">
                  <c:v>4.0469020000000001E-2</c:v>
                </c:pt>
                <c:pt idx="123">
                  <c:v>3.3297420000000001E-2</c:v>
                </c:pt>
                <c:pt idx="124">
                  <c:v>2.5983820000000001E-2</c:v>
                </c:pt>
                <c:pt idx="125">
                  <c:v>1.8762149999999998E-2</c:v>
                </c:pt>
                <c:pt idx="126">
                  <c:v>1.1796879999999999E-2</c:v>
                </c:pt>
                <c:pt idx="127">
                  <c:v>5.1765810000000004E-3</c:v>
                </c:pt>
                <c:pt idx="128">
                  <c:v>-9.506292E-4</c:v>
                </c:pt>
                <c:pt idx="129">
                  <c:v>-6.4025610000000002E-3</c:v>
                </c:pt>
                <c:pt idx="130">
                  <c:v>-1.1076809999999999E-2</c:v>
                </c:pt>
                <c:pt idx="131">
                  <c:v>-1.4943720000000001E-2</c:v>
                </c:pt>
                <c:pt idx="132">
                  <c:v>-1.793544E-2</c:v>
                </c:pt>
                <c:pt idx="133">
                  <c:v>-1.9959979999999999E-2</c:v>
                </c:pt>
                <c:pt idx="134">
                  <c:v>-2.1011869999999998E-2</c:v>
                </c:pt>
                <c:pt idx="135">
                  <c:v>-2.1116929999999999E-2</c:v>
                </c:pt>
                <c:pt idx="136">
                  <c:v>-2.0242889999999999E-2</c:v>
                </c:pt>
                <c:pt idx="137">
                  <c:v>-1.8410630000000001E-2</c:v>
                </c:pt>
                <c:pt idx="138">
                  <c:v>-1.5699560000000001E-2</c:v>
                </c:pt>
                <c:pt idx="139">
                  <c:v>-1.2142480000000001E-2</c:v>
                </c:pt>
                <c:pt idx="140">
                  <c:v>-7.7529019999999999E-3</c:v>
                </c:pt>
                <c:pt idx="141">
                  <c:v>-2.5432599999999999E-3</c:v>
                </c:pt>
                <c:pt idx="142">
                  <c:v>3.4932629999999999E-3</c:v>
                </c:pt>
                <c:pt idx="143">
                  <c:v>1.035782E-2</c:v>
                </c:pt>
                <c:pt idx="144">
                  <c:v>1.7972800000000001E-2</c:v>
                </c:pt>
                <c:pt idx="145">
                  <c:v>2.6025929999999999E-2</c:v>
                </c:pt>
                <c:pt idx="146">
                  <c:v>3.4037129999999999E-2</c:v>
                </c:pt>
                <c:pt idx="147">
                  <c:v>4.196399E-2</c:v>
                </c:pt>
                <c:pt idx="148">
                  <c:v>5.0129890000000003E-2</c:v>
                </c:pt>
                <c:pt idx="149">
                  <c:v>5.8441269999999997E-2</c:v>
                </c:pt>
                <c:pt idx="150">
                  <c:v>6.659205E-2</c:v>
                </c:pt>
                <c:pt idx="151">
                  <c:v>7.4543860000000003E-2</c:v>
                </c:pt>
                <c:pt idx="152">
                  <c:v>8.2295430000000003E-2</c:v>
                </c:pt>
                <c:pt idx="153">
                  <c:v>8.967319E-2</c:v>
                </c:pt>
                <c:pt idx="154">
                  <c:v>9.6475660000000005E-2</c:v>
                </c:pt>
                <c:pt idx="155">
                  <c:v>0.1026493</c:v>
                </c:pt>
                <c:pt idx="156">
                  <c:v>0.1081612</c:v>
                </c:pt>
                <c:pt idx="157">
                  <c:v>0.1129192</c:v>
                </c:pt>
                <c:pt idx="158">
                  <c:v>0.11695999999999999</c:v>
                </c:pt>
                <c:pt idx="159">
                  <c:v>0.1203963</c:v>
                </c:pt>
                <c:pt idx="160">
                  <c:v>0.1232148</c:v>
                </c:pt>
                <c:pt idx="161">
                  <c:v>0.12531210000000001</c:v>
                </c:pt>
                <c:pt idx="162">
                  <c:v>0.12661169999999999</c:v>
                </c:pt>
                <c:pt idx="163">
                  <c:v>0.12707779999999999</c:v>
                </c:pt>
                <c:pt idx="164">
                  <c:v>0.12669459999999999</c:v>
                </c:pt>
                <c:pt idx="165">
                  <c:v>0.12546070000000001</c:v>
                </c:pt>
                <c:pt idx="166">
                  <c:v>0.1233853</c:v>
                </c:pt>
                <c:pt idx="167">
                  <c:v>0.1204755</c:v>
                </c:pt>
                <c:pt idx="168">
                  <c:v>0.11672829999999999</c:v>
                </c:pt>
                <c:pt idx="169">
                  <c:v>0.1121422</c:v>
                </c:pt>
                <c:pt idx="170">
                  <c:v>0.1067282</c:v>
                </c:pt>
                <c:pt idx="171">
                  <c:v>0.10051259999999999</c:v>
                </c:pt>
                <c:pt idx="172">
                  <c:v>9.3576800000000002E-2</c:v>
                </c:pt>
                <c:pt idx="173">
                  <c:v>8.6171280000000003E-2</c:v>
                </c:pt>
                <c:pt idx="174">
                  <c:v>7.8845299999999993E-2</c:v>
                </c:pt>
                <c:pt idx="175">
                  <c:v>7.1989250000000005E-2</c:v>
                </c:pt>
                <c:pt idx="176">
                  <c:v>6.5382670000000004E-2</c:v>
                </c:pt>
                <c:pt idx="177">
                  <c:v>5.8860559999999999E-2</c:v>
                </c:pt>
                <c:pt idx="178">
                  <c:v>5.2865559999999999E-2</c:v>
                </c:pt>
                <c:pt idx="179">
                  <c:v>4.7836709999999998E-2</c:v>
                </c:pt>
                <c:pt idx="180">
                  <c:v>4.3660459999999998E-2</c:v>
                </c:pt>
                <c:pt idx="181">
                  <c:v>4.0007899999999999E-2</c:v>
                </c:pt>
                <c:pt idx="182">
                  <c:v>3.667488E-2</c:v>
                </c:pt>
                <c:pt idx="183">
                  <c:v>3.3636100000000002E-2</c:v>
                </c:pt>
                <c:pt idx="184">
                  <c:v>3.1024759999999998E-2</c:v>
                </c:pt>
                <c:pt idx="185">
                  <c:v>2.893304E-2</c:v>
                </c:pt>
                <c:pt idx="186">
                  <c:v>2.7387100000000001E-2</c:v>
                </c:pt>
                <c:pt idx="187">
                  <c:v>2.6442E-2</c:v>
                </c:pt>
                <c:pt idx="188">
                  <c:v>2.6133360000000001E-2</c:v>
                </c:pt>
                <c:pt idx="189">
                  <c:v>2.6496200000000001E-2</c:v>
                </c:pt>
                <c:pt idx="190">
                  <c:v>2.7598310000000001E-2</c:v>
                </c:pt>
                <c:pt idx="191">
                  <c:v>2.9485959999999999E-2</c:v>
                </c:pt>
                <c:pt idx="192">
                  <c:v>3.2177570000000003E-2</c:v>
                </c:pt>
                <c:pt idx="193">
                  <c:v>3.5682940000000003E-2</c:v>
                </c:pt>
                <c:pt idx="194">
                  <c:v>3.9990699999999997E-2</c:v>
                </c:pt>
                <c:pt idx="195">
                  <c:v>4.5067839999999998E-2</c:v>
                </c:pt>
                <c:pt idx="196">
                  <c:v>5.0871E-2</c:v>
                </c:pt>
                <c:pt idx="197">
                  <c:v>5.7351020000000003E-2</c:v>
                </c:pt>
                <c:pt idx="198">
                  <c:v>6.4463500000000007E-2</c:v>
                </c:pt>
                <c:pt idx="199">
                  <c:v>7.2122190000000003E-2</c:v>
                </c:pt>
                <c:pt idx="200">
                  <c:v>8.0075220000000003E-2</c:v>
                </c:pt>
                <c:pt idx="201">
                  <c:v>8.7737529999999994E-2</c:v>
                </c:pt>
                <c:pt idx="202">
                  <c:v>9.4603560000000003E-2</c:v>
                </c:pt>
                <c:pt idx="203">
                  <c:v>0.1007063</c:v>
                </c:pt>
                <c:pt idx="204">
                  <c:v>0.10608960000000001</c:v>
                </c:pt>
                <c:pt idx="205">
                  <c:v>0.1105773</c:v>
                </c:pt>
                <c:pt idx="206">
                  <c:v>0.1142606</c:v>
                </c:pt>
                <c:pt idx="207">
                  <c:v>0.1174414</c:v>
                </c:pt>
                <c:pt idx="208">
                  <c:v>0.12026240000000001</c:v>
                </c:pt>
                <c:pt idx="209">
                  <c:v>0.1227004</c:v>
                </c:pt>
                <c:pt idx="210">
                  <c:v>0.1246995</c:v>
                </c:pt>
                <c:pt idx="211">
                  <c:v>0.12623039999999999</c:v>
                </c:pt>
                <c:pt idx="212">
                  <c:v>0.1272344</c:v>
                </c:pt>
                <c:pt idx="213">
                  <c:v>0.12762570000000001</c:v>
                </c:pt>
                <c:pt idx="214">
                  <c:v>0.12737850000000001</c:v>
                </c:pt>
                <c:pt idx="215">
                  <c:v>0.1264972</c:v>
                </c:pt>
                <c:pt idx="216">
                  <c:v>0.12494230000000001</c:v>
                </c:pt>
                <c:pt idx="217">
                  <c:v>0.1226641</c:v>
                </c:pt>
                <c:pt idx="218">
                  <c:v>0.1196585</c:v>
                </c:pt>
                <c:pt idx="219">
                  <c:v>0.11594599999999999</c:v>
                </c:pt>
                <c:pt idx="220">
                  <c:v>0.1115444</c:v>
                </c:pt>
                <c:pt idx="221">
                  <c:v>0.106473</c:v>
                </c:pt>
                <c:pt idx="222">
                  <c:v>0.1007566</c:v>
                </c:pt>
                <c:pt idx="223">
                  <c:v>9.442478E-2</c:v>
                </c:pt>
                <c:pt idx="224">
                  <c:v>8.7510180000000007E-2</c:v>
                </c:pt>
                <c:pt idx="225">
                  <c:v>8.0110630000000002E-2</c:v>
                </c:pt>
                <c:pt idx="226">
                  <c:v>7.2534319999999999E-2</c:v>
                </c:pt>
                <c:pt idx="227">
                  <c:v>6.552608E-2</c:v>
                </c:pt>
                <c:pt idx="228">
                  <c:v>5.9702369999999998E-2</c:v>
                </c:pt>
                <c:pt idx="229">
                  <c:v>5.4924340000000002E-2</c:v>
                </c:pt>
                <c:pt idx="230">
                  <c:v>5.0922740000000001E-2</c:v>
                </c:pt>
                <c:pt idx="231">
                  <c:v>4.7606879999999997E-2</c:v>
                </c:pt>
                <c:pt idx="232">
                  <c:v>4.476931E-2</c:v>
                </c:pt>
                <c:pt idx="233">
                  <c:v>4.2273169999999999E-2</c:v>
                </c:pt>
                <c:pt idx="234">
                  <c:v>4.0173090000000002E-2</c:v>
                </c:pt>
                <c:pt idx="235">
                  <c:v>3.8494769999999998E-2</c:v>
                </c:pt>
                <c:pt idx="236">
                  <c:v>3.7246090000000003E-2</c:v>
                </c:pt>
                <c:pt idx="237">
                  <c:v>3.6511920000000003E-2</c:v>
                </c:pt>
                <c:pt idx="238">
                  <c:v>3.638508E-2</c:v>
                </c:pt>
                <c:pt idx="239">
                  <c:v>3.6916789999999998E-2</c:v>
                </c:pt>
                <c:pt idx="240">
                  <c:v>3.8100259999999997E-2</c:v>
                </c:pt>
                <c:pt idx="241">
                  <c:v>3.9905259999999998E-2</c:v>
                </c:pt>
                <c:pt idx="242">
                  <c:v>4.2333790000000003E-2</c:v>
                </c:pt>
                <c:pt idx="243">
                  <c:v>4.5411840000000002E-2</c:v>
                </c:pt>
                <c:pt idx="244">
                  <c:v>4.9158189999999997E-2</c:v>
                </c:pt>
                <c:pt idx="245">
                  <c:v>5.3565349999999998E-2</c:v>
                </c:pt>
                <c:pt idx="246">
                  <c:v>5.860721E-2</c:v>
                </c:pt>
                <c:pt idx="247">
                  <c:v>6.4258620000000002E-2</c:v>
                </c:pt>
                <c:pt idx="248">
                  <c:v>7.0496980000000001E-2</c:v>
                </c:pt>
                <c:pt idx="249">
                  <c:v>7.7299889999999996E-2</c:v>
                </c:pt>
                <c:pt idx="250">
                  <c:v>8.4649740000000001E-2</c:v>
                </c:pt>
                <c:pt idx="251">
                  <c:v>9.2444349999999995E-2</c:v>
                </c:pt>
                <c:pt idx="252">
                  <c:v>0.1002277</c:v>
                </c:pt>
                <c:pt idx="253">
                  <c:v>0.1071179</c:v>
                </c:pt>
                <c:pt idx="254">
                  <c:v>0.11263869999999999</c:v>
                </c:pt>
                <c:pt idx="255">
                  <c:v>0.11712649999999999</c:v>
                </c:pt>
                <c:pt idx="256">
                  <c:v>0.1209139</c:v>
                </c:pt>
                <c:pt idx="257">
                  <c:v>0.1241718</c:v>
                </c:pt>
                <c:pt idx="258">
                  <c:v>0.1270684</c:v>
                </c:pt>
                <c:pt idx="259">
                  <c:v>0.12957389999999999</c:v>
                </c:pt>
                <c:pt idx="260">
                  <c:v>0.13164129999999999</c:v>
                </c:pt>
                <c:pt idx="261">
                  <c:v>0.13329060000000001</c:v>
                </c:pt>
                <c:pt idx="262">
                  <c:v>0.1344899</c:v>
                </c:pt>
                <c:pt idx="263">
                  <c:v>0.13518769999999999</c:v>
                </c:pt>
                <c:pt idx="264">
                  <c:v>0.13533909999999999</c:v>
                </c:pt>
                <c:pt idx="265">
                  <c:v>0.13492029999999999</c:v>
                </c:pt>
                <c:pt idx="266">
                  <c:v>0.1339564</c:v>
                </c:pt>
                <c:pt idx="267">
                  <c:v>0.13248080000000001</c:v>
                </c:pt>
                <c:pt idx="268">
                  <c:v>0.13048870000000001</c:v>
                </c:pt>
                <c:pt idx="269">
                  <c:v>0.12794069999999999</c:v>
                </c:pt>
                <c:pt idx="270">
                  <c:v>0.1247979</c:v>
                </c:pt>
                <c:pt idx="271">
                  <c:v>0.1210471</c:v>
                </c:pt>
                <c:pt idx="272">
                  <c:v>0.1166874</c:v>
                </c:pt>
                <c:pt idx="273">
                  <c:v>0.1117122</c:v>
                </c:pt>
                <c:pt idx="274">
                  <c:v>0.1061145</c:v>
                </c:pt>
                <c:pt idx="275">
                  <c:v>9.9899429999999997E-2</c:v>
                </c:pt>
                <c:pt idx="276">
                  <c:v>9.3133679999999996E-2</c:v>
                </c:pt>
                <c:pt idx="277">
                  <c:v>8.6100350000000006E-2</c:v>
                </c:pt>
                <c:pt idx="278">
                  <c:v>7.9623369999999999E-2</c:v>
                </c:pt>
                <c:pt idx="279">
                  <c:v>7.4615710000000002E-2</c:v>
                </c:pt>
                <c:pt idx="280">
                  <c:v>7.1011160000000004E-2</c:v>
                </c:pt>
                <c:pt idx="281">
                  <c:v>6.8020449999999996E-2</c:v>
                </c:pt>
                <c:pt idx="282">
                  <c:v>6.5242729999999999E-2</c:v>
                </c:pt>
                <c:pt idx="283">
                  <c:v>6.2809710000000005E-2</c:v>
                </c:pt>
                <c:pt idx="284">
                  <c:v>6.0871189999999999E-2</c:v>
                </c:pt>
                <c:pt idx="285">
                  <c:v>5.9433519999999997E-2</c:v>
                </c:pt>
                <c:pt idx="286">
                  <c:v>5.8428899999999999E-2</c:v>
                </c:pt>
                <c:pt idx="287">
                  <c:v>5.7808730000000003E-2</c:v>
                </c:pt>
                <c:pt idx="288">
                  <c:v>5.7603939999999999E-2</c:v>
                </c:pt>
                <c:pt idx="289">
                  <c:v>5.7860910000000002E-2</c:v>
                </c:pt>
                <c:pt idx="290">
                  <c:v>5.8595170000000002E-2</c:v>
                </c:pt>
                <c:pt idx="291">
                  <c:v>5.9787090000000001E-2</c:v>
                </c:pt>
                <c:pt idx="292">
                  <c:v>6.1409720000000001E-2</c:v>
                </c:pt>
                <c:pt idx="293">
                  <c:v>6.3472100000000004E-2</c:v>
                </c:pt>
                <c:pt idx="294">
                  <c:v>6.5999699999999994E-2</c:v>
                </c:pt>
                <c:pt idx="295">
                  <c:v>6.8995290000000001E-2</c:v>
                </c:pt>
                <c:pt idx="296">
                  <c:v>7.2445770000000007E-2</c:v>
                </c:pt>
                <c:pt idx="297">
                  <c:v>7.6357129999999995E-2</c:v>
                </c:pt>
                <c:pt idx="298">
                  <c:v>8.0765000000000003E-2</c:v>
                </c:pt>
                <c:pt idx="299">
                  <c:v>8.5711399999999993E-2</c:v>
                </c:pt>
                <c:pt idx="300">
                  <c:v>9.1225979999999998E-2</c:v>
                </c:pt>
                <c:pt idx="301">
                  <c:v>9.7319740000000002E-2</c:v>
                </c:pt>
                <c:pt idx="302">
                  <c:v>0.1038751</c:v>
                </c:pt>
                <c:pt idx="303">
                  <c:v>0.1103606</c:v>
                </c:pt>
                <c:pt idx="304">
                  <c:v>0.11579010000000001</c:v>
                </c:pt>
                <c:pt idx="305">
                  <c:v>0.11971999999999999</c:v>
                </c:pt>
                <c:pt idx="306">
                  <c:v>0.1227645</c:v>
                </c:pt>
                <c:pt idx="307">
                  <c:v>0.12548880000000001</c:v>
                </c:pt>
                <c:pt idx="308">
                  <c:v>0.1279237</c:v>
                </c:pt>
                <c:pt idx="309">
                  <c:v>0.12998129999999999</c:v>
                </c:pt>
                <c:pt idx="310">
                  <c:v>0.1316021</c:v>
                </c:pt>
                <c:pt idx="311">
                  <c:v>0.1328057</c:v>
                </c:pt>
                <c:pt idx="312">
                  <c:v>0.13365840000000001</c:v>
                </c:pt>
                <c:pt idx="313">
                  <c:v>0.13418099999999999</c:v>
                </c:pt>
                <c:pt idx="314">
                  <c:v>0.13434599999999999</c:v>
                </c:pt>
                <c:pt idx="315">
                  <c:v>0.13413169999999999</c:v>
                </c:pt>
                <c:pt idx="316">
                  <c:v>0.13355330000000001</c:v>
                </c:pt>
                <c:pt idx="317">
                  <c:v>0.1326261</c:v>
                </c:pt>
                <c:pt idx="318">
                  <c:v>0.1313262</c:v>
                </c:pt>
                <c:pt idx="319">
                  <c:v>0.12961919999999999</c:v>
                </c:pt>
                <c:pt idx="320">
                  <c:v>0.12750120000000001</c:v>
                </c:pt>
                <c:pt idx="321">
                  <c:v>0.1249816</c:v>
                </c:pt>
                <c:pt idx="322">
                  <c:v>0.12205390000000001</c:v>
                </c:pt>
                <c:pt idx="323">
                  <c:v>0.1186897</c:v>
                </c:pt>
                <c:pt idx="324">
                  <c:v>0.114845</c:v>
                </c:pt>
                <c:pt idx="325">
                  <c:v>0.1104817</c:v>
                </c:pt>
                <c:pt idx="326">
                  <c:v>0.10558389999999999</c:v>
                </c:pt>
                <c:pt idx="327">
                  <c:v>0.10026210000000001</c:v>
                </c:pt>
                <c:pt idx="328">
                  <c:v>9.5051179999999999E-2</c:v>
                </c:pt>
                <c:pt idx="329">
                  <c:v>9.0857450000000006E-2</c:v>
                </c:pt>
                <c:pt idx="330">
                  <c:v>8.7971400000000005E-2</c:v>
                </c:pt>
                <c:pt idx="331">
                  <c:v>8.5777099999999995E-2</c:v>
                </c:pt>
                <c:pt idx="332">
                  <c:v>8.3813100000000001E-2</c:v>
                </c:pt>
                <c:pt idx="333">
                  <c:v>8.2105109999999995E-2</c:v>
                </c:pt>
                <c:pt idx="334">
                  <c:v>8.0755289999999993E-2</c:v>
                </c:pt>
                <c:pt idx="335">
                  <c:v>7.980537E-2</c:v>
                </c:pt>
                <c:pt idx="336">
                  <c:v>7.9212459999999998E-2</c:v>
                </c:pt>
                <c:pt idx="337">
                  <c:v>7.8919219999999998E-2</c:v>
                </c:pt>
                <c:pt idx="338">
                  <c:v>7.8927159999999996E-2</c:v>
                </c:pt>
                <c:pt idx="339">
                  <c:v>7.92606E-2</c:v>
                </c:pt>
                <c:pt idx="340">
                  <c:v>7.9931329999999995E-2</c:v>
                </c:pt>
                <c:pt idx="341">
                  <c:v>8.0932470000000006E-2</c:v>
                </c:pt>
                <c:pt idx="342">
                  <c:v>8.2254060000000004E-2</c:v>
                </c:pt>
                <c:pt idx="343">
                  <c:v>8.3904220000000002E-2</c:v>
                </c:pt>
                <c:pt idx="344">
                  <c:v>8.5902389999999995E-2</c:v>
                </c:pt>
                <c:pt idx="345">
                  <c:v>8.8261930000000002E-2</c:v>
                </c:pt>
                <c:pt idx="346">
                  <c:v>9.0987029999999997E-2</c:v>
                </c:pt>
                <c:pt idx="347">
                  <c:v>9.4082540000000006E-2</c:v>
                </c:pt>
                <c:pt idx="348">
                  <c:v>9.7570519999999994E-2</c:v>
                </c:pt>
                <c:pt idx="349">
                  <c:v>0.10149</c:v>
                </c:pt>
                <c:pt idx="350">
                  <c:v>0.1058772</c:v>
                </c:pt>
                <c:pt idx="351">
                  <c:v>0.1107558</c:v>
                </c:pt>
                <c:pt idx="352">
                  <c:v>0.1160448</c:v>
                </c:pt>
                <c:pt idx="353">
                  <c:v>0.1213181</c:v>
                </c:pt>
                <c:pt idx="354">
                  <c:v>0.12576689999999999</c:v>
                </c:pt>
                <c:pt idx="355">
                  <c:v>0.12897230000000001</c:v>
                </c:pt>
                <c:pt idx="356">
                  <c:v>0.13137180000000001</c:v>
                </c:pt>
                <c:pt idx="357">
                  <c:v>0.13347029999999999</c:v>
                </c:pt>
                <c:pt idx="358">
                  <c:v>0.13535659999999999</c:v>
                </c:pt>
                <c:pt idx="359">
                  <c:v>0.13694970000000001</c:v>
                </c:pt>
                <c:pt idx="360">
                  <c:v>0.13818469999999999</c:v>
                </c:pt>
                <c:pt idx="361">
                  <c:v>0.13908000000000001</c:v>
                </c:pt>
                <c:pt idx="362">
                  <c:v>0.13970179999999999</c:v>
                </c:pt>
                <c:pt idx="363">
                  <c:v>0.1400824</c:v>
                </c:pt>
                <c:pt idx="364">
                  <c:v>0.1402004</c:v>
                </c:pt>
                <c:pt idx="365">
                  <c:v>0.1400276</c:v>
                </c:pt>
                <c:pt idx="366">
                  <c:v>0.1395652</c:v>
                </c:pt>
                <c:pt idx="367">
                  <c:v>0.13881589999999999</c:v>
                </c:pt>
                <c:pt idx="368">
                  <c:v>0.13775899999999999</c:v>
                </c:pt>
                <c:pt idx="369">
                  <c:v>0.13637079999999999</c:v>
                </c:pt>
                <c:pt idx="370">
                  <c:v>0.13464970000000001</c:v>
                </c:pt>
                <c:pt idx="371">
                  <c:v>0.13260050000000001</c:v>
                </c:pt>
                <c:pt idx="372">
                  <c:v>0.13021430000000001</c:v>
                </c:pt>
                <c:pt idx="373">
                  <c:v>0.12746740000000001</c:v>
                </c:pt>
                <c:pt idx="374">
                  <c:v>0.1243266</c:v>
                </c:pt>
                <c:pt idx="375">
                  <c:v>0.1207602</c:v>
                </c:pt>
                <c:pt idx="376">
                  <c:v>0.1167517</c:v>
                </c:pt>
                <c:pt idx="377">
                  <c:v>0.1123884</c:v>
                </c:pt>
                <c:pt idx="378">
                  <c:v>0.1080994</c:v>
                </c:pt>
                <c:pt idx="379">
                  <c:v>0.1046328</c:v>
                </c:pt>
                <c:pt idx="380">
                  <c:v>0.1022935</c:v>
                </c:pt>
                <c:pt idx="381">
                  <c:v>0.1006354</c:v>
                </c:pt>
                <c:pt idx="382">
                  <c:v>9.9224049999999994E-2</c:v>
                </c:pt>
                <c:pt idx="383">
                  <c:v>9.8003149999999997E-2</c:v>
                </c:pt>
                <c:pt idx="384">
                  <c:v>9.7051180000000001E-2</c:v>
                </c:pt>
                <c:pt idx="385">
                  <c:v>9.6420980000000003E-2</c:v>
                </c:pt>
                <c:pt idx="386">
                  <c:v>9.6086069999999996E-2</c:v>
                </c:pt>
                <c:pt idx="387">
                  <c:v>9.5983849999999996E-2</c:v>
                </c:pt>
                <c:pt idx="388">
                  <c:v>9.6092479999999994E-2</c:v>
                </c:pt>
                <c:pt idx="389">
                  <c:v>9.6438940000000001E-2</c:v>
                </c:pt>
                <c:pt idx="390">
                  <c:v>9.705192E-2</c:v>
                </c:pt>
                <c:pt idx="391">
                  <c:v>9.7931249999999997E-2</c:v>
                </c:pt>
                <c:pt idx="392">
                  <c:v>9.9071549999999994E-2</c:v>
                </c:pt>
                <c:pt idx="393">
                  <c:v>0.100485</c:v>
                </c:pt>
                <c:pt idx="394">
                  <c:v>0.1021878</c:v>
                </c:pt>
                <c:pt idx="395">
                  <c:v>0.104185</c:v>
                </c:pt>
                <c:pt idx="396">
                  <c:v>0.10647520000000001</c:v>
                </c:pt>
                <c:pt idx="397">
                  <c:v>0.10906490000000001</c:v>
                </c:pt>
                <c:pt idx="398">
                  <c:v>0.1119749</c:v>
                </c:pt>
                <c:pt idx="399">
                  <c:v>0.1152364</c:v>
                </c:pt>
                <c:pt idx="400">
                  <c:v>0.1188813</c:v>
                </c:pt>
                <c:pt idx="401">
                  <c:v>0.12293469999999999</c:v>
                </c:pt>
                <c:pt idx="402">
                  <c:v>0.12734870000000001</c:v>
                </c:pt>
                <c:pt idx="403">
                  <c:v>0.13182769999999999</c:v>
                </c:pt>
                <c:pt idx="404">
                  <c:v>0.1357101</c:v>
                </c:pt>
                <c:pt idx="405">
                  <c:v>0.13852</c:v>
                </c:pt>
                <c:pt idx="406">
                  <c:v>0.1404957</c:v>
                </c:pt>
                <c:pt idx="407">
                  <c:v>0.1421181</c:v>
                </c:pt>
                <c:pt idx="408">
                  <c:v>0.14358770000000001</c:v>
                </c:pt>
                <c:pt idx="409">
                  <c:v>0.14485229999999999</c:v>
                </c:pt>
                <c:pt idx="410">
                  <c:v>0.14582329999999999</c:v>
                </c:pt>
                <c:pt idx="411">
                  <c:v>0.14650940000000001</c:v>
                </c:pt>
                <c:pt idx="412">
                  <c:v>0.1469859</c:v>
                </c:pt>
                <c:pt idx="413">
                  <c:v>0.1472926</c:v>
                </c:pt>
                <c:pt idx="414">
                  <c:v>0.1474097</c:v>
                </c:pt>
                <c:pt idx="415">
                  <c:v>0.14731169999999999</c:v>
                </c:pt>
                <c:pt idx="416">
                  <c:v>0.14699300000000001</c:v>
                </c:pt>
                <c:pt idx="417">
                  <c:v>0.1464471</c:v>
                </c:pt>
                <c:pt idx="418">
                  <c:v>0.14564959999999999</c:v>
                </c:pt>
                <c:pt idx="419">
                  <c:v>0.14458180000000001</c:v>
                </c:pt>
                <c:pt idx="420">
                  <c:v>0.14324809999999999</c:v>
                </c:pt>
                <c:pt idx="421">
                  <c:v>0.14165159999999999</c:v>
                </c:pt>
                <c:pt idx="422">
                  <c:v>0.13978209999999999</c:v>
                </c:pt>
                <c:pt idx="423">
                  <c:v>0.13762089999999999</c:v>
                </c:pt>
                <c:pt idx="424">
                  <c:v>0.13514129999999999</c:v>
                </c:pt>
                <c:pt idx="425">
                  <c:v>0.13231309999999999</c:v>
                </c:pt>
                <c:pt idx="426">
                  <c:v>0.1291148</c:v>
                </c:pt>
                <c:pt idx="427">
                  <c:v>0.1255975</c:v>
                </c:pt>
                <c:pt idx="428">
                  <c:v>0.1220489</c:v>
                </c:pt>
                <c:pt idx="429">
                  <c:v>0.11905499999999999</c:v>
                </c:pt>
                <c:pt idx="430">
                  <c:v>0.1170051</c:v>
                </c:pt>
                <c:pt idx="431">
                  <c:v>0.1156915</c:v>
                </c:pt>
                <c:pt idx="432">
                  <c:v>0.1146957</c:v>
                </c:pt>
                <c:pt idx="433">
                  <c:v>0.1138274</c:v>
                </c:pt>
                <c:pt idx="434">
                  <c:v>0.1131494</c:v>
                </c:pt>
                <c:pt idx="435">
                  <c:v>0.11275019999999999</c:v>
                </c:pt>
                <c:pt idx="436">
                  <c:v>0.11259379999999999</c:v>
                </c:pt>
                <c:pt idx="437">
                  <c:v>0.1126093</c:v>
                </c:pt>
                <c:pt idx="438">
                  <c:v>0.1127761</c:v>
                </c:pt>
                <c:pt idx="439">
                  <c:v>0.1131113</c:v>
                </c:pt>
                <c:pt idx="440">
                  <c:v>0.1136363</c:v>
                </c:pt>
                <c:pt idx="441">
                  <c:v>0.114359</c:v>
                </c:pt>
                <c:pt idx="442">
                  <c:v>0.1152873</c:v>
                </c:pt>
                <c:pt idx="443">
                  <c:v>0.116442</c:v>
                </c:pt>
                <c:pt idx="444">
                  <c:v>0.1178371</c:v>
                </c:pt>
                <c:pt idx="445">
                  <c:v>0.1194678</c:v>
                </c:pt>
                <c:pt idx="446">
                  <c:v>0.12133049999999999</c:v>
                </c:pt>
                <c:pt idx="447">
                  <c:v>0.123432</c:v>
                </c:pt>
                <c:pt idx="448">
                  <c:v>0.1257886</c:v>
                </c:pt>
                <c:pt idx="449">
                  <c:v>0.12842729999999999</c:v>
                </c:pt>
                <c:pt idx="450">
                  <c:v>0.1313793</c:v>
                </c:pt>
                <c:pt idx="451">
                  <c:v>0.13466919999999999</c:v>
                </c:pt>
                <c:pt idx="452">
                  <c:v>0.13827030000000001</c:v>
                </c:pt>
                <c:pt idx="453">
                  <c:v>0.14201939999999999</c:v>
                </c:pt>
                <c:pt idx="454">
                  <c:v>0.14544219999999999</c:v>
                </c:pt>
                <c:pt idx="455">
                  <c:v>0.14799039999999999</c:v>
                </c:pt>
                <c:pt idx="456">
                  <c:v>0.14966019999999999</c:v>
                </c:pt>
                <c:pt idx="457">
                  <c:v>0.150921</c:v>
                </c:pt>
                <c:pt idx="458">
                  <c:v>0.15207850000000001</c:v>
                </c:pt>
                <c:pt idx="459">
                  <c:v>0.1531005</c:v>
                </c:pt>
                <c:pt idx="460">
                  <c:v>0.15389610000000001</c:v>
                </c:pt>
                <c:pt idx="461">
                  <c:v>0.15444830000000001</c:v>
                </c:pt>
                <c:pt idx="462">
                  <c:v>0.15479480000000001</c:v>
                </c:pt>
                <c:pt idx="463">
                  <c:v>0.15499379999999999</c:v>
                </c:pt>
                <c:pt idx="464">
                  <c:v>0.15507370000000001</c:v>
                </c:pt>
                <c:pt idx="465">
                  <c:v>0.15501860000000001</c:v>
                </c:pt>
                <c:pt idx="466">
                  <c:v>0.15479589999999999</c:v>
                </c:pt>
                <c:pt idx="467">
                  <c:v>0.15439020000000001</c:v>
                </c:pt>
                <c:pt idx="468">
                  <c:v>0.15379619999999999</c:v>
                </c:pt>
                <c:pt idx="469">
                  <c:v>0.1530019</c:v>
                </c:pt>
                <c:pt idx="470">
                  <c:v>0.1519954</c:v>
                </c:pt>
                <c:pt idx="471">
                  <c:v>0.15077099999999999</c:v>
                </c:pt>
                <c:pt idx="472">
                  <c:v>0.14932580000000001</c:v>
                </c:pt>
                <c:pt idx="473">
                  <c:v>0.14765229999999999</c:v>
                </c:pt>
                <c:pt idx="474">
                  <c:v>0.14572940000000001</c:v>
                </c:pt>
                <c:pt idx="475">
                  <c:v>0.1435264</c:v>
                </c:pt>
                <c:pt idx="476">
                  <c:v>0.14101340000000001</c:v>
                </c:pt>
                <c:pt idx="477">
                  <c:v>0.13820859999999999</c:v>
                </c:pt>
                <c:pt idx="478">
                  <c:v>0.13528180000000001</c:v>
                </c:pt>
                <c:pt idx="479">
                  <c:v>0.1326888</c:v>
                </c:pt>
                <c:pt idx="480">
                  <c:v>0.13087779999999999</c:v>
                </c:pt>
                <c:pt idx="481">
                  <c:v>0.12982399999999999</c:v>
                </c:pt>
                <c:pt idx="482">
                  <c:v>0.12915489999999999</c:v>
                </c:pt>
                <c:pt idx="483">
                  <c:v>0.12858820000000001</c:v>
                </c:pt>
                <c:pt idx="484">
                  <c:v>0.12812419999999999</c:v>
                </c:pt>
                <c:pt idx="485">
                  <c:v>0.12786139999999999</c:v>
                </c:pt>
                <c:pt idx="486">
                  <c:v>0.1278212</c:v>
                </c:pt>
                <c:pt idx="487">
                  <c:v>0.1279651</c:v>
                </c:pt>
                <c:pt idx="488">
                  <c:v>0.12824189999999999</c:v>
                </c:pt>
                <c:pt idx="489">
                  <c:v>0.1286255</c:v>
                </c:pt>
                <c:pt idx="490">
                  <c:v>0.1291274</c:v>
                </c:pt>
                <c:pt idx="491">
                  <c:v>0.12977830000000001</c:v>
                </c:pt>
                <c:pt idx="492">
                  <c:v>0.13059609999999999</c:v>
                </c:pt>
                <c:pt idx="493">
                  <c:v>0.13158520000000001</c:v>
                </c:pt>
                <c:pt idx="494">
                  <c:v>0.13275319999999999</c:v>
                </c:pt>
                <c:pt idx="495">
                  <c:v>0.1341067</c:v>
                </c:pt>
                <c:pt idx="496">
                  <c:v>0.13564870000000001</c:v>
                </c:pt>
                <c:pt idx="497">
                  <c:v>0.13738259999999999</c:v>
                </c:pt>
                <c:pt idx="498">
                  <c:v>0.13931640000000001</c:v>
                </c:pt>
                <c:pt idx="499">
                  <c:v>0.14147000000000001</c:v>
                </c:pt>
                <c:pt idx="500">
                  <c:v>0.14387349999999999</c:v>
                </c:pt>
                <c:pt idx="501">
                  <c:v>0.14655489999999999</c:v>
                </c:pt>
                <c:pt idx="502">
                  <c:v>0.1495118</c:v>
                </c:pt>
                <c:pt idx="503">
                  <c:v>0.15263940000000001</c:v>
                </c:pt>
                <c:pt idx="504">
                  <c:v>0.15560170000000001</c:v>
                </c:pt>
                <c:pt idx="505">
                  <c:v>0.1579227</c:v>
                </c:pt>
                <c:pt idx="506">
                  <c:v>0.15948270000000001</c:v>
                </c:pt>
                <c:pt idx="507">
                  <c:v>0.160612</c:v>
                </c:pt>
                <c:pt idx="508">
                  <c:v>0.16157350000000001</c:v>
                </c:pt>
                <c:pt idx="509">
                  <c:v>0.1623974</c:v>
                </c:pt>
                <c:pt idx="510">
                  <c:v>0.1630481</c:v>
                </c:pt>
                <c:pt idx="511">
                  <c:v>0.16349900000000001</c:v>
                </c:pt>
                <c:pt idx="512">
                  <c:v>0.1637788</c:v>
                </c:pt>
                <c:pt idx="513">
                  <c:v>0.1639457</c:v>
                </c:pt>
                <c:pt idx="514">
                  <c:v>0.1640258</c:v>
                </c:pt>
                <c:pt idx="515">
                  <c:v>0.16400909999999999</c:v>
                </c:pt>
                <c:pt idx="516">
                  <c:v>0.16387669999999999</c:v>
                </c:pt>
                <c:pt idx="517">
                  <c:v>0.1636155</c:v>
                </c:pt>
                <c:pt idx="518">
                  <c:v>0.16321069999999999</c:v>
                </c:pt>
                <c:pt idx="519">
                  <c:v>0.16264480000000001</c:v>
                </c:pt>
                <c:pt idx="520">
                  <c:v>0.16190750000000001</c:v>
                </c:pt>
                <c:pt idx="521">
                  <c:v>0.16099630000000001</c:v>
                </c:pt>
                <c:pt idx="522">
                  <c:v>0.1599093</c:v>
                </c:pt>
                <c:pt idx="523">
                  <c:v>0.158639</c:v>
                </c:pt>
                <c:pt idx="524">
                  <c:v>0.15716939999999999</c:v>
                </c:pt>
                <c:pt idx="525">
                  <c:v>0.15547520000000001</c:v>
                </c:pt>
                <c:pt idx="526">
                  <c:v>0.1535292</c:v>
                </c:pt>
                <c:pt idx="527">
                  <c:v>0.15133379999999999</c:v>
                </c:pt>
                <c:pt idx="528">
                  <c:v>0.1489886</c:v>
                </c:pt>
                <c:pt idx="529">
                  <c:v>0.14680460000000001</c:v>
                </c:pt>
                <c:pt idx="530">
                  <c:v>0.14520659999999999</c:v>
                </c:pt>
                <c:pt idx="531">
                  <c:v>0.14429420000000001</c:v>
                </c:pt>
                <c:pt idx="532">
                  <c:v>0.14376829999999999</c:v>
                </c:pt>
                <c:pt idx="533">
                  <c:v>0.14337469999999999</c:v>
                </c:pt>
                <c:pt idx="534">
                  <c:v>0.14308070000000001</c:v>
                </c:pt>
                <c:pt idx="535">
                  <c:v>0.14293310000000001</c:v>
                </c:pt>
                <c:pt idx="536">
                  <c:v>0.14296200000000001</c:v>
                </c:pt>
                <c:pt idx="537">
                  <c:v>0.14314940000000001</c:v>
                </c:pt>
                <c:pt idx="538">
                  <c:v>0.14344560000000001</c:v>
                </c:pt>
                <c:pt idx="539">
                  <c:v>0.14382149999999999</c:v>
                </c:pt>
                <c:pt idx="540">
                  <c:v>0.14428460000000001</c:v>
                </c:pt>
                <c:pt idx="541">
                  <c:v>0.14485300000000001</c:v>
                </c:pt>
                <c:pt idx="542">
                  <c:v>0.1455398</c:v>
                </c:pt>
                <c:pt idx="543">
                  <c:v>0.1463574</c:v>
                </c:pt>
                <c:pt idx="544">
                  <c:v>0.14731910000000001</c:v>
                </c:pt>
                <c:pt idx="545">
                  <c:v>0.14843129999999999</c:v>
                </c:pt>
                <c:pt idx="546">
                  <c:v>0.14969289999999999</c:v>
                </c:pt>
                <c:pt idx="547">
                  <c:v>0.15110499999999999</c:v>
                </c:pt>
                <c:pt idx="548">
                  <c:v>0.15267449999999999</c:v>
                </c:pt>
                <c:pt idx="549">
                  <c:v>0.15441679999999999</c:v>
                </c:pt>
                <c:pt idx="550">
                  <c:v>0.1563561</c:v>
                </c:pt>
                <c:pt idx="551">
                  <c:v>0.1585183</c:v>
                </c:pt>
                <c:pt idx="552">
                  <c:v>0.1609109</c:v>
                </c:pt>
                <c:pt idx="553">
                  <c:v>0.16347539999999999</c:v>
                </c:pt>
                <c:pt idx="554">
                  <c:v>0.16599700000000001</c:v>
                </c:pt>
                <c:pt idx="555">
                  <c:v>0.16811909999999999</c:v>
                </c:pt>
                <c:pt idx="556">
                  <c:v>0.1696346</c:v>
                </c:pt>
                <c:pt idx="557">
                  <c:v>0.17066049999999999</c:v>
                </c:pt>
                <c:pt idx="558">
                  <c:v>0.1714233</c:v>
                </c:pt>
                <c:pt idx="559">
                  <c:v>0.17206150000000001</c:v>
                </c:pt>
                <c:pt idx="560">
                  <c:v>0.17259379999999999</c:v>
                </c:pt>
                <c:pt idx="561">
                  <c:v>0.17298340000000001</c:v>
                </c:pt>
                <c:pt idx="562">
                  <c:v>0.1732263</c:v>
                </c:pt>
                <c:pt idx="563">
                  <c:v>0.17335510000000001</c:v>
                </c:pt>
                <c:pt idx="564">
                  <c:v>0.17340420000000001</c:v>
                </c:pt>
                <c:pt idx="565">
                  <c:v>0.17338999999999999</c:v>
                </c:pt>
                <c:pt idx="566">
                  <c:v>0.17330509999999999</c:v>
                </c:pt>
                <c:pt idx="567">
                  <c:v>0.17312920000000001</c:v>
                </c:pt>
                <c:pt idx="568">
                  <c:v>0.17284679999999999</c:v>
                </c:pt>
                <c:pt idx="569">
                  <c:v>0.17244899999999999</c:v>
                </c:pt>
                <c:pt idx="570">
                  <c:v>0.17192470000000001</c:v>
                </c:pt>
                <c:pt idx="571">
                  <c:v>0.17126369999999999</c:v>
                </c:pt>
                <c:pt idx="572">
                  <c:v>0.17046030000000001</c:v>
                </c:pt>
                <c:pt idx="573">
                  <c:v>0.16950860000000001</c:v>
                </c:pt>
                <c:pt idx="574">
                  <c:v>0.16839970000000001</c:v>
                </c:pt>
                <c:pt idx="575">
                  <c:v>0.16711699999999999</c:v>
                </c:pt>
                <c:pt idx="576">
                  <c:v>0.16563820000000001</c:v>
                </c:pt>
                <c:pt idx="577">
                  <c:v>0.1639543</c:v>
                </c:pt>
                <c:pt idx="578">
                  <c:v>0.1621214</c:v>
                </c:pt>
                <c:pt idx="579">
                  <c:v>0.16034219999999999</c:v>
                </c:pt>
                <c:pt idx="580">
                  <c:v>0.15893750000000001</c:v>
                </c:pt>
                <c:pt idx="581">
                  <c:v>0.15807160000000001</c:v>
                </c:pt>
                <c:pt idx="582">
                  <c:v>0.1576188</c:v>
                </c:pt>
                <c:pt idx="583">
                  <c:v>0.1573745</c:v>
                </c:pt>
                <c:pt idx="584">
                  <c:v>0.15722659999999999</c:v>
                </c:pt>
                <c:pt idx="585">
                  <c:v>0.15718070000000001</c:v>
                </c:pt>
                <c:pt idx="586">
                  <c:v>0.1572761</c:v>
                </c:pt>
                <c:pt idx="587">
                  <c:v>0.1575037</c:v>
                </c:pt>
                <c:pt idx="588">
                  <c:v>0.157831</c:v>
                </c:pt>
                <c:pt idx="589">
                  <c:v>0.15822890000000001</c:v>
                </c:pt>
                <c:pt idx="590">
                  <c:v>0.1586824</c:v>
                </c:pt>
                <c:pt idx="591">
                  <c:v>0.1592006</c:v>
                </c:pt>
                <c:pt idx="592">
                  <c:v>0.1598038</c:v>
                </c:pt>
                <c:pt idx="593">
                  <c:v>0.1605038</c:v>
                </c:pt>
                <c:pt idx="594">
                  <c:v>0.16130749999999999</c:v>
                </c:pt>
                <c:pt idx="595">
                  <c:v>0.16222510000000001</c:v>
                </c:pt>
                <c:pt idx="596">
                  <c:v>0.16326009999999999</c:v>
                </c:pt>
                <c:pt idx="597">
                  <c:v>0.16441230000000001</c:v>
                </c:pt>
                <c:pt idx="598">
                  <c:v>0.16568820000000001</c:v>
                </c:pt>
                <c:pt idx="599">
                  <c:v>0.1671001</c:v>
                </c:pt>
                <c:pt idx="600">
                  <c:v>0.1686658</c:v>
                </c:pt>
                <c:pt idx="601">
                  <c:v>0.1704059</c:v>
                </c:pt>
                <c:pt idx="602">
                  <c:v>0.1723317</c:v>
                </c:pt>
                <c:pt idx="603">
                  <c:v>0.1744193</c:v>
                </c:pt>
                <c:pt idx="604">
                  <c:v>0.17655109999999999</c:v>
                </c:pt>
                <c:pt idx="605">
                  <c:v>0.1784656</c:v>
                </c:pt>
                <c:pt idx="606">
                  <c:v>0.17990999999999999</c:v>
                </c:pt>
                <c:pt idx="607">
                  <c:v>0.1808729</c:v>
                </c:pt>
                <c:pt idx="608">
                  <c:v>0.1815367</c:v>
                </c:pt>
                <c:pt idx="609">
                  <c:v>0.1820676</c:v>
                </c:pt>
                <c:pt idx="610">
                  <c:v>0.18252299999999999</c:v>
                </c:pt>
                <c:pt idx="611">
                  <c:v>0.18287900000000001</c:v>
                </c:pt>
                <c:pt idx="612">
                  <c:v>0.18310750000000001</c:v>
                </c:pt>
                <c:pt idx="613">
                  <c:v>0.18322830000000001</c:v>
                </c:pt>
                <c:pt idx="614">
                  <c:v>0.1832801</c:v>
                </c:pt>
                <c:pt idx="615">
                  <c:v>0.18327979999999999</c:v>
                </c:pt>
                <c:pt idx="616">
                  <c:v>0.18322720000000001</c:v>
                </c:pt>
                <c:pt idx="617">
                  <c:v>0.1831149</c:v>
                </c:pt>
                <c:pt idx="618">
                  <c:v>0.1829315</c:v>
                </c:pt>
                <c:pt idx="619">
                  <c:v>0.18266740000000001</c:v>
                </c:pt>
                <c:pt idx="620">
                  <c:v>0.182315</c:v>
                </c:pt>
                <c:pt idx="621">
                  <c:v>0.18186459999999999</c:v>
                </c:pt>
                <c:pt idx="622">
                  <c:v>0.181308</c:v>
                </c:pt>
                <c:pt idx="623">
                  <c:v>0.18063899999999999</c:v>
                </c:pt>
                <c:pt idx="624">
                  <c:v>0.1798478</c:v>
                </c:pt>
                <c:pt idx="625">
                  <c:v>0.17891499999999999</c:v>
                </c:pt>
                <c:pt idx="626">
                  <c:v>0.17782039999999999</c:v>
                </c:pt>
                <c:pt idx="627">
                  <c:v>0.1765555</c:v>
                </c:pt>
                <c:pt idx="628">
                  <c:v>0.17514189999999999</c:v>
                </c:pt>
                <c:pt idx="629">
                  <c:v>0.1737011</c:v>
                </c:pt>
                <c:pt idx="630">
                  <c:v>0.17248469999999999</c:v>
                </c:pt>
                <c:pt idx="631">
                  <c:v>0.1716859</c:v>
                </c:pt>
                <c:pt idx="632">
                  <c:v>0.17128380000000001</c:v>
                </c:pt>
                <c:pt idx="633">
                  <c:v>0.17114199999999999</c:v>
                </c:pt>
                <c:pt idx="634">
                  <c:v>0.17112640000000001</c:v>
                </c:pt>
                <c:pt idx="635">
                  <c:v>0.17116919999999999</c:v>
                </c:pt>
                <c:pt idx="636">
                  <c:v>0.1712883</c:v>
                </c:pt>
                <c:pt idx="637">
                  <c:v>0.17151569999999999</c:v>
                </c:pt>
                <c:pt idx="638">
                  <c:v>0.17184199999999999</c:v>
                </c:pt>
                <c:pt idx="639">
                  <c:v>0.17223769999999999</c:v>
                </c:pt>
                <c:pt idx="640">
                  <c:v>0.17268819999999999</c:v>
                </c:pt>
                <c:pt idx="641">
                  <c:v>0.17319370000000001</c:v>
                </c:pt>
                <c:pt idx="642">
                  <c:v>0.17375779999999999</c:v>
                </c:pt>
                <c:pt idx="643">
                  <c:v>0.1743854</c:v>
                </c:pt>
                <c:pt idx="644">
                  <c:v>0.17508470000000001</c:v>
                </c:pt>
                <c:pt idx="645">
                  <c:v>0.17586660000000001</c:v>
                </c:pt>
                <c:pt idx="646">
                  <c:v>0.1767396</c:v>
                </c:pt>
                <c:pt idx="647">
                  <c:v>0.1777088</c:v>
                </c:pt>
                <c:pt idx="648">
                  <c:v>0.1787793</c:v>
                </c:pt>
                <c:pt idx="649">
                  <c:v>0.1799587</c:v>
                </c:pt>
                <c:pt idx="650">
                  <c:v>0.18125830000000001</c:v>
                </c:pt>
                <c:pt idx="651">
                  <c:v>0.18269299999999999</c:v>
                </c:pt>
                <c:pt idx="652">
                  <c:v>0.18427650000000001</c:v>
                </c:pt>
                <c:pt idx="653">
                  <c:v>0.18599840000000001</c:v>
                </c:pt>
                <c:pt idx="654">
                  <c:v>0.18778919999999999</c:v>
                </c:pt>
                <c:pt idx="655">
                  <c:v>0.18947990000000001</c:v>
                </c:pt>
                <c:pt idx="656">
                  <c:v>0.19084719999999999</c:v>
                </c:pt>
                <c:pt idx="657">
                  <c:v>0.1918089</c:v>
                </c:pt>
                <c:pt idx="658">
                  <c:v>0.1924739</c:v>
                </c:pt>
                <c:pt idx="659">
                  <c:v>0.19297110000000001</c:v>
                </c:pt>
                <c:pt idx="660">
                  <c:v>0.1933694</c:v>
                </c:pt>
                <c:pt idx="661">
                  <c:v>0.19368949999999999</c:v>
                </c:pt>
                <c:pt idx="662">
                  <c:v>0.1939187</c:v>
                </c:pt>
                <c:pt idx="663">
                  <c:v>0.19405439999999999</c:v>
                </c:pt>
                <c:pt idx="664">
                  <c:v>0.19411629999999999</c:v>
                </c:pt>
                <c:pt idx="665">
                  <c:v>0.19412360000000001</c:v>
                </c:pt>
                <c:pt idx="666">
                  <c:v>0.19408329999999999</c:v>
                </c:pt>
                <c:pt idx="667">
                  <c:v>0.1939968</c:v>
                </c:pt>
                <c:pt idx="668">
                  <c:v>0.1938638</c:v>
                </c:pt>
                <c:pt idx="669">
                  <c:v>0.19368070000000001</c:v>
                </c:pt>
                <c:pt idx="670">
                  <c:v>0.1934409</c:v>
                </c:pt>
                <c:pt idx="671">
                  <c:v>0.19313459999999999</c:v>
                </c:pt>
                <c:pt idx="672">
                  <c:v>0.1927507</c:v>
                </c:pt>
                <c:pt idx="673">
                  <c:v>0.19227810000000001</c:v>
                </c:pt>
                <c:pt idx="674">
                  <c:v>0.19170580000000001</c:v>
                </c:pt>
                <c:pt idx="675">
                  <c:v>0.19102259999999999</c:v>
                </c:pt>
                <c:pt idx="676">
                  <c:v>0.1902182</c:v>
                </c:pt>
                <c:pt idx="677">
                  <c:v>0.1892856</c:v>
                </c:pt>
                <c:pt idx="678">
                  <c:v>0.18823419999999999</c:v>
                </c:pt>
                <c:pt idx="679">
                  <c:v>0.1871247</c:v>
                </c:pt>
                <c:pt idx="680">
                  <c:v>0.1861186</c:v>
                </c:pt>
                <c:pt idx="681">
                  <c:v>0.18541450000000001</c:v>
                </c:pt>
                <c:pt idx="682">
                  <c:v>0.18506359999999999</c:v>
                </c:pt>
                <c:pt idx="683">
                  <c:v>0.18495139999999999</c:v>
                </c:pt>
                <c:pt idx="684">
                  <c:v>0.18493889999999999</c:v>
                </c:pt>
                <c:pt idx="685">
                  <c:v>0.18497179999999999</c:v>
                </c:pt>
                <c:pt idx="686">
                  <c:v>0.18509880000000001</c:v>
                </c:pt>
                <c:pt idx="687">
                  <c:v>0.185334</c:v>
                </c:pt>
                <c:pt idx="688">
                  <c:v>0.18562480000000001</c:v>
                </c:pt>
                <c:pt idx="689">
                  <c:v>0.18597230000000001</c:v>
                </c:pt>
                <c:pt idx="690">
                  <c:v>0.18638179999999999</c:v>
                </c:pt>
                <c:pt idx="691">
                  <c:v>0.1868119</c:v>
                </c:pt>
                <c:pt idx="692">
                  <c:v>0.187274</c:v>
                </c:pt>
                <c:pt idx="693">
                  <c:v>0.18781339999999999</c:v>
                </c:pt>
                <c:pt idx="694">
                  <c:v>0.188417</c:v>
                </c:pt>
                <c:pt idx="695">
                  <c:v>0.18906100000000001</c:v>
                </c:pt>
                <c:pt idx="696">
                  <c:v>0.18977089999999999</c:v>
                </c:pt>
                <c:pt idx="697">
                  <c:v>0.19056600000000001</c:v>
                </c:pt>
                <c:pt idx="698">
                  <c:v>0.19143189999999999</c:v>
                </c:pt>
                <c:pt idx="699">
                  <c:v>0.19237080000000001</c:v>
                </c:pt>
                <c:pt idx="700">
                  <c:v>0.19340540000000001</c:v>
                </c:pt>
                <c:pt idx="701">
                  <c:v>0.19454370000000001</c:v>
                </c:pt>
                <c:pt idx="702">
                  <c:v>0.19579009999999999</c:v>
                </c:pt>
                <c:pt idx="703">
                  <c:v>0.19715070000000001</c:v>
                </c:pt>
                <c:pt idx="704">
                  <c:v>0.1985923</c:v>
                </c:pt>
                <c:pt idx="705">
                  <c:v>0.20001730000000001</c:v>
                </c:pt>
                <c:pt idx="706">
                  <c:v>0.20126920000000001</c:v>
                </c:pt>
                <c:pt idx="707">
                  <c:v>0.2022205</c:v>
                </c:pt>
                <c:pt idx="708">
                  <c:v>0.20287150000000001</c:v>
                </c:pt>
                <c:pt idx="709">
                  <c:v>0.20331289999999999</c:v>
                </c:pt>
                <c:pt idx="710">
                  <c:v>0.20364019999999999</c:v>
                </c:pt>
                <c:pt idx="711">
                  <c:v>0.20390849999999999</c:v>
                </c:pt>
                <c:pt idx="712">
                  <c:v>0.2041211</c:v>
                </c:pt>
                <c:pt idx="713">
                  <c:v>0.2042621</c:v>
                </c:pt>
                <c:pt idx="714">
                  <c:v>0.20433460000000001</c:v>
                </c:pt>
                <c:pt idx="715">
                  <c:v>0.2043576</c:v>
                </c:pt>
                <c:pt idx="716">
                  <c:v>0.20434640000000001</c:v>
                </c:pt>
                <c:pt idx="717">
                  <c:v>0.20430419999999999</c:v>
                </c:pt>
                <c:pt idx="718">
                  <c:v>0.20422609999999999</c:v>
                </c:pt>
                <c:pt idx="719">
                  <c:v>0.2041115</c:v>
                </c:pt>
                <c:pt idx="720">
                  <c:v>0.2039639</c:v>
                </c:pt>
                <c:pt idx="721">
                  <c:v>0.2037786</c:v>
                </c:pt>
                <c:pt idx="722">
                  <c:v>0.20354359999999999</c:v>
                </c:pt>
                <c:pt idx="723">
                  <c:v>0.20324829999999999</c:v>
                </c:pt>
                <c:pt idx="724">
                  <c:v>0.2028816</c:v>
                </c:pt>
                <c:pt idx="725">
                  <c:v>0.20242940000000001</c:v>
                </c:pt>
                <c:pt idx="726">
                  <c:v>0.20188039999999999</c:v>
                </c:pt>
                <c:pt idx="727">
                  <c:v>0.2012293</c:v>
                </c:pt>
                <c:pt idx="728">
                  <c:v>0.2004804</c:v>
                </c:pt>
                <c:pt idx="729">
                  <c:v>0.19966739999999999</c:v>
                </c:pt>
                <c:pt idx="730">
                  <c:v>0.1988896</c:v>
                </c:pt>
                <c:pt idx="731">
                  <c:v>0.1982932</c:v>
                </c:pt>
                <c:pt idx="732">
                  <c:v>0.197962</c:v>
                </c:pt>
                <c:pt idx="733">
                  <c:v>0.19786629999999999</c:v>
                </c:pt>
                <c:pt idx="734">
                  <c:v>0.19792750000000001</c:v>
                </c:pt>
                <c:pt idx="735">
                  <c:v>0.1980761</c:v>
                </c:pt>
                <c:pt idx="736">
                  <c:v>0.19827439999999999</c:v>
                </c:pt>
                <c:pt idx="737">
                  <c:v>0.19852439999999999</c:v>
                </c:pt>
                <c:pt idx="738">
                  <c:v>0.19884009999999999</c:v>
                </c:pt>
                <c:pt idx="739">
                  <c:v>0.19921249999999999</c:v>
                </c:pt>
                <c:pt idx="740">
                  <c:v>0.19962189999999999</c:v>
                </c:pt>
                <c:pt idx="741">
                  <c:v>0.2000593</c:v>
                </c:pt>
                <c:pt idx="742">
                  <c:v>0.20052639999999999</c:v>
                </c:pt>
                <c:pt idx="743">
                  <c:v>0.20102700000000001</c:v>
                </c:pt>
                <c:pt idx="744">
                  <c:v>0.2015612</c:v>
                </c:pt>
                <c:pt idx="745">
                  <c:v>0.2021288</c:v>
                </c:pt>
                <c:pt idx="746">
                  <c:v>0.20273340000000001</c:v>
                </c:pt>
                <c:pt idx="747">
                  <c:v>0.20338100000000001</c:v>
                </c:pt>
                <c:pt idx="748">
                  <c:v>0.2040786</c:v>
                </c:pt>
                <c:pt idx="749">
                  <c:v>0.2048353</c:v>
                </c:pt>
                <c:pt idx="750">
                  <c:v>0.20566229999999999</c:v>
                </c:pt>
                <c:pt idx="751">
                  <c:v>0.20656939999999999</c:v>
                </c:pt>
                <c:pt idx="752">
                  <c:v>0.20756369999999999</c:v>
                </c:pt>
                <c:pt idx="753">
                  <c:v>0.20864830000000001</c:v>
                </c:pt>
                <c:pt idx="754">
                  <c:v>0.20980869999999999</c:v>
                </c:pt>
                <c:pt idx="755">
                  <c:v>0.21099399999999999</c:v>
                </c:pt>
                <c:pt idx="756">
                  <c:v>0.2120977</c:v>
                </c:pt>
                <c:pt idx="757">
                  <c:v>0.21298980000000001</c:v>
                </c:pt>
                <c:pt idx="758">
                  <c:v>0.21363309999999999</c:v>
                </c:pt>
                <c:pt idx="759">
                  <c:v>0.21409990000000001</c:v>
                </c:pt>
                <c:pt idx="760">
                  <c:v>0.21445449999999999</c:v>
                </c:pt>
                <c:pt idx="761">
                  <c:v>0.21471889999999999</c:v>
                </c:pt>
                <c:pt idx="762">
                  <c:v>0.2149266</c:v>
                </c:pt>
                <c:pt idx="763">
                  <c:v>0.2151005</c:v>
                </c:pt>
                <c:pt idx="764">
                  <c:v>0.21521109999999999</c:v>
                </c:pt>
                <c:pt idx="765">
                  <c:v>0.21525749999999999</c:v>
                </c:pt>
                <c:pt idx="766">
                  <c:v>0.21529870000000001</c:v>
                </c:pt>
                <c:pt idx="767">
                  <c:v>0.21533350000000001</c:v>
                </c:pt>
                <c:pt idx="768">
                  <c:v>0.21531259999999999</c:v>
                </c:pt>
                <c:pt idx="769">
                  <c:v>0.21525430000000001</c:v>
                </c:pt>
                <c:pt idx="770">
                  <c:v>0.21518880000000001</c:v>
                </c:pt>
                <c:pt idx="771">
                  <c:v>0.2150939</c:v>
                </c:pt>
                <c:pt idx="772">
                  <c:v>0.21496580000000001</c:v>
                </c:pt>
                <c:pt idx="773">
                  <c:v>0.21481800000000001</c:v>
                </c:pt>
                <c:pt idx="774">
                  <c:v>0.21462020000000001</c:v>
                </c:pt>
                <c:pt idx="775">
                  <c:v>0.21434039999999999</c:v>
                </c:pt>
                <c:pt idx="776">
                  <c:v>0.21398890000000001</c:v>
                </c:pt>
                <c:pt idx="777">
                  <c:v>0.2135698</c:v>
                </c:pt>
                <c:pt idx="778">
                  <c:v>0.21310319999999999</c:v>
                </c:pt>
                <c:pt idx="779">
                  <c:v>0.21265339999999999</c:v>
                </c:pt>
                <c:pt idx="780">
                  <c:v>0.21217130000000001</c:v>
                </c:pt>
                <c:pt idx="781">
                  <c:v>0.21159849999999999</c:v>
                </c:pt>
                <c:pt idx="782">
                  <c:v>0.21111949999999999</c:v>
                </c:pt>
                <c:pt idx="783">
                  <c:v>0.21086750000000001</c:v>
                </c:pt>
                <c:pt idx="784">
                  <c:v>0.21081730000000001</c:v>
                </c:pt>
                <c:pt idx="785">
                  <c:v>0.21099519999999999</c:v>
                </c:pt>
                <c:pt idx="786">
                  <c:v>0.21130699999999999</c:v>
                </c:pt>
                <c:pt idx="787">
                  <c:v>0.2115911</c:v>
                </c:pt>
                <c:pt idx="788">
                  <c:v>0.21184</c:v>
                </c:pt>
                <c:pt idx="789">
                  <c:v>0.2120899</c:v>
                </c:pt>
                <c:pt idx="790">
                  <c:v>0.212363</c:v>
                </c:pt>
                <c:pt idx="791">
                  <c:v>0.2126934</c:v>
                </c:pt>
                <c:pt idx="792">
                  <c:v>0.21308550000000001</c:v>
                </c:pt>
                <c:pt idx="793">
                  <c:v>0.21351790000000001</c:v>
                </c:pt>
                <c:pt idx="794">
                  <c:v>0.21399180000000001</c:v>
                </c:pt>
                <c:pt idx="795">
                  <c:v>0.21451990000000001</c:v>
                </c:pt>
                <c:pt idx="796">
                  <c:v>0.21506320000000001</c:v>
                </c:pt>
                <c:pt idx="797">
                  <c:v>0.2155967</c:v>
                </c:pt>
                <c:pt idx="798">
                  <c:v>0.21617410000000001</c:v>
                </c:pt>
                <c:pt idx="799">
                  <c:v>0.2168291</c:v>
                </c:pt>
                <c:pt idx="800">
                  <c:v>0.21755939999999999</c:v>
                </c:pt>
                <c:pt idx="801">
                  <c:v>0.21835889999999999</c:v>
                </c:pt>
                <c:pt idx="802">
                  <c:v>0.2191825</c:v>
                </c:pt>
                <c:pt idx="803">
                  <c:v>0.22003429999999999</c:v>
                </c:pt>
                <c:pt idx="804">
                  <c:v>0.22098609999999999</c:v>
                </c:pt>
                <c:pt idx="805">
                  <c:v>0.2220076</c:v>
                </c:pt>
                <c:pt idx="806">
                  <c:v>0.22298809999999999</c:v>
                </c:pt>
                <c:pt idx="807">
                  <c:v>0.22385949999999999</c:v>
                </c:pt>
                <c:pt idx="808">
                  <c:v>0.22456470000000001</c:v>
                </c:pt>
                <c:pt idx="809">
                  <c:v>0.225074</c:v>
                </c:pt>
                <c:pt idx="810">
                  <c:v>0.22543650000000001</c:v>
                </c:pt>
                <c:pt idx="811">
                  <c:v>0.22571240000000001</c:v>
                </c:pt>
                <c:pt idx="812">
                  <c:v>0.2259265</c:v>
                </c:pt>
                <c:pt idx="813">
                  <c:v>0.22609689999999999</c:v>
                </c:pt>
                <c:pt idx="814">
                  <c:v>0.2262324</c:v>
                </c:pt>
                <c:pt idx="815">
                  <c:v>0.2263281</c:v>
                </c:pt>
                <c:pt idx="816">
                  <c:v>0.22638839999999999</c:v>
                </c:pt>
                <c:pt idx="817">
                  <c:v>0.2264256</c:v>
                </c:pt>
                <c:pt idx="818">
                  <c:v>0.22644420000000001</c:v>
                </c:pt>
                <c:pt idx="819">
                  <c:v>0.22644610000000001</c:v>
                </c:pt>
                <c:pt idx="820">
                  <c:v>0.2264313</c:v>
                </c:pt>
                <c:pt idx="821">
                  <c:v>0.22638820000000001</c:v>
                </c:pt>
                <c:pt idx="822">
                  <c:v>0.22631370000000001</c:v>
                </c:pt>
                <c:pt idx="823">
                  <c:v>0.226218</c:v>
                </c:pt>
                <c:pt idx="824">
                  <c:v>0.22610130000000001</c:v>
                </c:pt>
                <c:pt idx="825">
                  <c:v>0.22595760000000001</c:v>
                </c:pt>
                <c:pt idx="826">
                  <c:v>0.2257738</c:v>
                </c:pt>
                <c:pt idx="827">
                  <c:v>0.22552659999999999</c:v>
                </c:pt>
                <c:pt idx="828">
                  <c:v>0.2252084</c:v>
                </c:pt>
                <c:pt idx="829">
                  <c:v>0.2248357</c:v>
                </c:pt>
                <c:pt idx="830">
                  <c:v>0.22444269999999999</c:v>
                </c:pt>
                <c:pt idx="831">
                  <c:v>0.22408910000000001</c:v>
                </c:pt>
                <c:pt idx="832">
                  <c:v>0.22385099999999999</c:v>
                </c:pt>
                <c:pt idx="833">
                  <c:v>0.22376579999999999</c:v>
                </c:pt>
                <c:pt idx="834">
                  <c:v>0.2238156</c:v>
                </c:pt>
                <c:pt idx="835">
                  <c:v>0.22396669999999999</c:v>
                </c:pt>
                <c:pt idx="836">
                  <c:v>0.2241814</c:v>
                </c:pt>
                <c:pt idx="837">
                  <c:v>0.22442509999999999</c:v>
                </c:pt>
                <c:pt idx="838">
                  <c:v>0.22468369999999999</c:v>
                </c:pt>
                <c:pt idx="839">
                  <c:v>0.22498660000000001</c:v>
                </c:pt>
                <c:pt idx="840">
                  <c:v>0.22538230000000001</c:v>
                </c:pt>
                <c:pt idx="841">
                  <c:v>0.22580230000000001</c:v>
                </c:pt>
                <c:pt idx="842">
                  <c:v>0.22612640000000001</c:v>
                </c:pt>
                <c:pt idx="843">
                  <c:v>0.22641610000000001</c:v>
                </c:pt>
                <c:pt idx="844">
                  <c:v>0.22677330000000001</c:v>
                </c:pt>
                <c:pt idx="845">
                  <c:v>0.22718369999999999</c:v>
                </c:pt>
                <c:pt idx="846">
                  <c:v>0.22766230000000001</c:v>
                </c:pt>
                <c:pt idx="847">
                  <c:v>0.22821440000000001</c:v>
                </c:pt>
                <c:pt idx="848">
                  <c:v>0.22876289999999999</c:v>
                </c:pt>
                <c:pt idx="849">
                  <c:v>0.22928709999999999</c:v>
                </c:pt>
                <c:pt idx="850">
                  <c:v>0.2298393</c:v>
                </c:pt>
                <c:pt idx="851">
                  <c:v>0.23043710000000001</c:v>
                </c:pt>
                <c:pt idx="852">
                  <c:v>0.23122329999999999</c:v>
                </c:pt>
                <c:pt idx="853">
                  <c:v>0.2322137</c:v>
                </c:pt>
                <c:pt idx="854">
                  <c:v>0.23291139999999999</c:v>
                </c:pt>
                <c:pt idx="855">
                  <c:v>0.2333616</c:v>
                </c:pt>
                <c:pt idx="856">
                  <c:v>0.23410310000000001</c:v>
                </c:pt>
                <c:pt idx="857">
                  <c:v>0.2348923</c:v>
                </c:pt>
                <c:pt idx="858">
                  <c:v>0.23553679999999999</c:v>
                </c:pt>
                <c:pt idx="859">
                  <c:v>0.23623269999999999</c:v>
                </c:pt>
                <c:pt idx="860">
                  <c:v>0.23673839999999999</c:v>
                </c:pt>
                <c:pt idx="861">
                  <c:v>0.2369385</c:v>
                </c:pt>
                <c:pt idx="862">
                  <c:v>0.2370922</c:v>
                </c:pt>
                <c:pt idx="863">
                  <c:v>0.23729120000000001</c:v>
                </c:pt>
                <c:pt idx="864">
                  <c:v>0.2374724</c:v>
                </c:pt>
                <c:pt idx="865">
                  <c:v>0.23759159999999999</c:v>
                </c:pt>
                <c:pt idx="866">
                  <c:v>0.2376636</c:v>
                </c:pt>
                <c:pt idx="867">
                  <c:v>0.23772869999999999</c:v>
                </c:pt>
                <c:pt idx="868">
                  <c:v>0.23779449999999999</c:v>
                </c:pt>
                <c:pt idx="869">
                  <c:v>0.23785339999999999</c:v>
                </c:pt>
                <c:pt idx="870">
                  <c:v>0.2378972</c:v>
                </c:pt>
                <c:pt idx="871">
                  <c:v>0.23792060000000001</c:v>
                </c:pt>
                <c:pt idx="872">
                  <c:v>0.237929</c:v>
                </c:pt>
                <c:pt idx="873">
                  <c:v>0.237929</c:v>
                </c:pt>
                <c:pt idx="874">
                  <c:v>0.2379127</c:v>
                </c:pt>
                <c:pt idx="875">
                  <c:v>0.23786850000000001</c:v>
                </c:pt>
                <c:pt idx="876">
                  <c:v>0.2378014</c:v>
                </c:pt>
                <c:pt idx="877">
                  <c:v>0.2377078</c:v>
                </c:pt>
                <c:pt idx="878">
                  <c:v>0.23755999999999999</c:v>
                </c:pt>
                <c:pt idx="879">
                  <c:v>0.2373613</c:v>
                </c:pt>
                <c:pt idx="880">
                  <c:v>0.23714730000000001</c:v>
                </c:pt>
                <c:pt idx="881">
                  <c:v>0.23696429999999999</c:v>
                </c:pt>
                <c:pt idx="882">
                  <c:v>0.23685149999999999</c:v>
                </c:pt>
                <c:pt idx="883">
                  <c:v>0.2367513</c:v>
                </c:pt>
                <c:pt idx="884">
                  <c:v>0.23659330000000001</c:v>
                </c:pt>
                <c:pt idx="885">
                  <c:v>0.23646990000000001</c:v>
                </c:pt>
                <c:pt idx="886">
                  <c:v>0.23651620000000001</c:v>
                </c:pt>
                <c:pt idx="887">
                  <c:v>0.2367147</c:v>
                </c:pt>
                <c:pt idx="888">
                  <c:v>0.23693159999999999</c:v>
                </c:pt>
                <c:pt idx="889">
                  <c:v>0.2370872</c:v>
                </c:pt>
                <c:pt idx="890">
                  <c:v>0.23726369999999999</c:v>
                </c:pt>
                <c:pt idx="891">
                  <c:v>0.2375427</c:v>
                </c:pt>
                <c:pt idx="892">
                  <c:v>0.2378873</c:v>
                </c:pt>
                <c:pt idx="893">
                  <c:v>0.2383181</c:v>
                </c:pt>
                <c:pt idx="894">
                  <c:v>0.23885670000000001</c:v>
                </c:pt>
                <c:pt idx="895">
                  <c:v>0.2393382</c:v>
                </c:pt>
                <c:pt idx="896">
                  <c:v>0.23964540000000001</c:v>
                </c:pt>
                <c:pt idx="897">
                  <c:v>0.23992839999999999</c:v>
                </c:pt>
                <c:pt idx="898">
                  <c:v>0.2403477</c:v>
                </c:pt>
                <c:pt idx="899">
                  <c:v>0.24083350000000001</c:v>
                </c:pt>
                <c:pt idx="900">
                  <c:v>0.24135580000000001</c:v>
                </c:pt>
                <c:pt idx="901">
                  <c:v>0.24205779999999999</c:v>
                </c:pt>
                <c:pt idx="902">
                  <c:v>0.24285570000000001</c:v>
                </c:pt>
                <c:pt idx="903">
                  <c:v>0.24352779999999999</c:v>
                </c:pt>
                <c:pt idx="904">
                  <c:v>0.24412690000000001</c:v>
                </c:pt>
                <c:pt idx="905">
                  <c:v>0.2447308</c:v>
                </c:pt>
                <c:pt idx="906">
                  <c:v>0.24530850000000001</c:v>
                </c:pt>
                <c:pt idx="907">
                  <c:v>0.2459171</c:v>
                </c:pt>
                <c:pt idx="908">
                  <c:v>0.2465485</c:v>
                </c:pt>
                <c:pt idx="909">
                  <c:v>0.24707699999999999</c:v>
                </c:pt>
                <c:pt idx="910">
                  <c:v>0.24745890000000001</c:v>
                </c:pt>
                <c:pt idx="911">
                  <c:v>0.2477636</c:v>
                </c:pt>
                <c:pt idx="912">
                  <c:v>0.24805669999999999</c:v>
                </c:pt>
                <c:pt idx="913">
                  <c:v>0.24831410000000001</c:v>
                </c:pt>
                <c:pt idx="914">
                  <c:v>0.24849859999999999</c:v>
                </c:pt>
                <c:pt idx="915">
                  <c:v>0.2486399</c:v>
                </c:pt>
                <c:pt idx="916">
                  <c:v>0.2487838</c:v>
                </c:pt>
                <c:pt idx="917">
                  <c:v>0.24892</c:v>
                </c:pt>
                <c:pt idx="918">
                  <c:v>0.2490069</c:v>
                </c:pt>
                <c:pt idx="919">
                  <c:v>0.24905910000000001</c:v>
                </c:pt>
                <c:pt idx="920">
                  <c:v>0.24909970000000001</c:v>
                </c:pt>
                <c:pt idx="921">
                  <c:v>0.24910650000000001</c:v>
                </c:pt>
                <c:pt idx="922">
                  <c:v>0.2491141</c:v>
                </c:pt>
                <c:pt idx="923">
                  <c:v>0.24916720000000001</c:v>
                </c:pt>
                <c:pt idx="924">
                  <c:v>0.24920909999999999</c:v>
                </c:pt>
                <c:pt idx="925">
                  <c:v>0.24911220000000001</c:v>
                </c:pt>
                <c:pt idx="926">
                  <c:v>0.24893100000000001</c:v>
                </c:pt>
                <c:pt idx="927">
                  <c:v>0.24888440000000001</c:v>
                </c:pt>
                <c:pt idx="928">
                  <c:v>0.24886140000000001</c:v>
                </c:pt>
                <c:pt idx="929">
                  <c:v>0.24870110000000001</c:v>
                </c:pt>
                <c:pt idx="930">
                  <c:v>0.24851719999999999</c:v>
                </c:pt>
                <c:pt idx="931">
                  <c:v>0.24832409999999999</c:v>
                </c:pt>
                <c:pt idx="932">
                  <c:v>0.24815570000000001</c:v>
                </c:pt>
                <c:pt idx="933">
                  <c:v>0.24809990000000001</c:v>
                </c:pt>
                <c:pt idx="934">
                  <c:v>0.24810979999999999</c:v>
                </c:pt>
                <c:pt idx="935">
                  <c:v>0.2481652</c:v>
                </c:pt>
                <c:pt idx="936">
                  <c:v>0.24828520000000001</c:v>
                </c:pt>
                <c:pt idx="937">
                  <c:v>0.248476</c:v>
                </c:pt>
                <c:pt idx="938">
                  <c:v>0.24873110000000001</c:v>
                </c:pt>
                <c:pt idx="939">
                  <c:v>0.24902050000000001</c:v>
                </c:pt>
                <c:pt idx="940">
                  <c:v>0.24932579999999999</c:v>
                </c:pt>
                <c:pt idx="941">
                  <c:v>0.24964510000000001</c:v>
                </c:pt>
                <c:pt idx="942">
                  <c:v>0.24999440000000001</c:v>
                </c:pt>
                <c:pt idx="943">
                  <c:v>0.25038670000000002</c:v>
                </c:pt>
                <c:pt idx="944">
                  <c:v>0.25080849999999999</c:v>
                </c:pt>
                <c:pt idx="945">
                  <c:v>0.25124750000000001</c:v>
                </c:pt>
                <c:pt idx="946">
                  <c:v>0.2516988</c:v>
                </c:pt>
                <c:pt idx="947">
                  <c:v>0.25214560000000003</c:v>
                </c:pt>
                <c:pt idx="948">
                  <c:v>0.25257940000000001</c:v>
                </c:pt>
                <c:pt idx="949">
                  <c:v>0.25303799999999999</c:v>
                </c:pt>
                <c:pt idx="950">
                  <c:v>0.25356400000000001</c:v>
                </c:pt>
                <c:pt idx="951">
                  <c:v>0.2541234</c:v>
                </c:pt>
                <c:pt idx="952">
                  <c:v>0.25467210000000001</c:v>
                </c:pt>
                <c:pt idx="953">
                  <c:v>0.25525599999999998</c:v>
                </c:pt>
                <c:pt idx="954">
                  <c:v>0.25591449999999999</c:v>
                </c:pt>
                <c:pt idx="955">
                  <c:v>0.25660539999999998</c:v>
                </c:pt>
                <c:pt idx="956">
                  <c:v>0.2572951</c:v>
                </c:pt>
                <c:pt idx="957">
                  <c:v>0.25796809999999998</c:v>
                </c:pt>
                <c:pt idx="958">
                  <c:v>0.25858209999999998</c:v>
                </c:pt>
                <c:pt idx="959">
                  <c:v>0.25911240000000002</c:v>
                </c:pt>
                <c:pt idx="960">
                  <c:v>0.25956230000000002</c:v>
                </c:pt>
                <c:pt idx="961">
                  <c:v>0.25993359999999999</c:v>
                </c:pt>
                <c:pt idx="962">
                  <c:v>0.26024000000000003</c:v>
                </c:pt>
                <c:pt idx="963">
                  <c:v>0.2605015</c:v>
                </c:pt>
                <c:pt idx="964">
                  <c:v>0.2607256</c:v>
                </c:pt>
                <c:pt idx="965">
                  <c:v>0.26091530000000002</c:v>
                </c:pt>
                <c:pt idx="966">
                  <c:v>0.26107079999999999</c:v>
                </c:pt>
                <c:pt idx="967">
                  <c:v>0.26118809999999998</c:v>
                </c:pt>
                <c:pt idx="968">
                  <c:v>0.26126779999999999</c:v>
                </c:pt>
                <c:pt idx="969">
                  <c:v>0.26131310000000002</c:v>
                </c:pt>
                <c:pt idx="970">
                  <c:v>0.26132689999999997</c:v>
                </c:pt>
                <c:pt idx="971">
                  <c:v>0.26132250000000001</c:v>
                </c:pt>
                <c:pt idx="972">
                  <c:v>0.2613143</c:v>
                </c:pt>
                <c:pt idx="973">
                  <c:v>0.26131199999999999</c:v>
                </c:pt>
                <c:pt idx="974">
                  <c:v>0.26133079999999997</c:v>
                </c:pt>
                <c:pt idx="975">
                  <c:v>0.26135659999999999</c:v>
                </c:pt>
                <c:pt idx="976">
                  <c:v>0.26139259999999997</c:v>
                </c:pt>
                <c:pt idx="977">
                  <c:v>0.26145810000000003</c:v>
                </c:pt>
                <c:pt idx="978">
                  <c:v>0.26147009999999998</c:v>
                </c:pt>
                <c:pt idx="979">
                  <c:v>0.26139210000000002</c:v>
                </c:pt>
                <c:pt idx="980">
                  <c:v>0.2612564</c:v>
                </c:pt>
                <c:pt idx="981">
                  <c:v>0.26103860000000001</c:v>
                </c:pt>
                <c:pt idx="982">
                  <c:v>0.26082</c:v>
                </c:pt>
                <c:pt idx="983">
                  <c:v>0.26070690000000002</c:v>
                </c:pt>
                <c:pt idx="984">
                  <c:v>0.2606618</c:v>
                </c:pt>
                <c:pt idx="985">
                  <c:v>0.26070149999999997</c:v>
                </c:pt>
                <c:pt idx="986">
                  <c:v>0.26091959999999997</c:v>
                </c:pt>
                <c:pt idx="987">
                  <c:v>0.26125730000000003</c:v>
                </c:pt>
                <c:pt idx="988">
                  <c:v>0.26160739999999999</c:v>
                </c:pt>
                <c:pt idx="989">
                  <c:v>0.2620034</c:v>
                </c:pt>
                <c:pt idx="990">
                  <c:v>0.26243230000000001</c:v>
                </c:pt>
                <c:pt idx="991">
                  <c:v>0.26280110000000001</c:v>
                </c:pt>
                <c:pt idx="992">
                  <c:v>0.26312649999999999</c:v>
                </c:pt>
                <c:pt idx="993">
                  <c:v>0.26346310000000001</c:v>
                </c:pt>
                <c:pt idx="994">
                  <c:v>0.26380809999999999</c:v>
                </c:pt>
                <c:pt idx="995">
                  <c:v>0.26417849999999998</c:v>
                </c:pt>
                <c:pt idx="996">
                  <c:v>0.26454729999999999</c:v>
                </c:pt>
                <c:pt idx="997">
                  <c:v>0.26486120000000002</c:v>
                </c:pt>
                <c:pt idx="998">
                  <c:v>0.26520139999999998</c:v>
                </c:pt>
                <c:pt idx="999">
                  <c:v>0.26561089999999998</c:v>
                </c:pt>
                <c:pt idx="1000">
                  <c:v>0.26604650000000002</c:v>
                </c:pt>
                <c:pt idx="1001">
                  <c:v>0.26651399999999997</c:v>
                </c:pt>
                <c:pt idx="1002">
                  <c:v>0.26699669999999998</c:v>
                </c:pt>
                <c:pt idx="1003">
                  <c:v>0.26748769999999999</c:v>
                </c:pt>
                <c:pt idx="1004">
                  <c:v>0.26800689999999999</c:v>
                </c:pt>
                <c:pt idx="1005">
                  <c:v>0.2685438</c:v>
                </c:pt>
                <c:pt idx="1006">
                  <c:v>0.26908969999999999</c:v>
                </c:pt>
                <c:pt idx="1007">
                  <c:v>0.2696403</c:v>
                </c:pt>
                <c:pt idx="1008">
                  <c:v>0.27018720000000002</c:v>
                </c:pt>
                <c:pt idx="1009">
                  <c:v>0.27069280000000001</c:v>
                </c:pt>
                <c:pt idx="1010">
                  <c:v>0.27108149999999998</c:v>
                </c:pt>
                <c:pt idx="1011">
                  <c:v>0.27136349999999998</c:v>
                </c:pt>
                <c:pt idx="1012">
                  <c:v>0.27168530000000002</c:v>
                </c:pt>
                <c:pt idx="1013">
                  <c:v>0.27210849999999998</c:v>
                </c:pt>
                <c:pt idx="1014">
                  <c:v>0.27249060000000003</c:v>
                </c:pt>
                <c:pt idx="1015">
                  <c:v>0.2727233</c:v>
                </c:pt>
                <c:pt idx="1016">
                  <c:v>0.27287250000000002</c:v>
                </c:pt>
                <c:pt idx="1017">
                  <c:v>0.27299309999999999</c:v>
                </c:pt>
                <c:pt idx="1018">
                  <c:v>0.27306009999999997</c:v>
                </c:pt>
                <c:pt idx="1019">
                  <c:v>0.2731093</c:v>
                </c:pt>
                <c:pt idx="1020">
                  <c:v>0.27319710000000003</c:v>
                </c:pt>
                <c:pt idx="1021">
                  <c:v>0.27328950000000002</c:v>
                </c:pt>
                <c:pt idx="1022">
                  <c:v>0.27336199999999999</c:v>
                </c:pt>
                <c:pt idx="1023">
                  <c:v>0.27345140000000001</c:v>
                </c:pt>
                <c:pt idx="1024">
                  <c:v>0.2735805</c:v>
                </c:pt>
                <c:pt idx="1025">
                  <c:v>0.27374110000000001</c:v>
                </c:pt>
                <c:pt idx="1026">
                  <c:v>0.273677</c:v>
                </c:pt>
                <c:pt idx="1027">
                  <c:v>0.27334540000000002</c:v>
                </c:pt>
                <c:pt idx="1028">
                  <c:v>0.27314929999999998</c:v>
                </c:pt>
                <c:pt idx="1029">
                  <c:v>0.27304210000000001</c:v>
                </c:pt>
                <c:pt idx="1030">
                  <c:v>0.27295740000000002</c:v>
                </c:pt>
                <c:pt idx="1031">
                  <c:v>0.27303769999999999</c:v>
                </c:pt>
                <c:pt idx="1032">
                  <c:v>0.27303470000000002</c:v>
                </c:pt>
                <c:pt idx="1033">
                  <c:v>0.27293590000000001</c:v>
                </c:pt>
                <c:pt idx="1034">
                  <c:v>0.27297539999999998</c:v>
                </c:pt>
                <c:pt idx="1035">
                  <c:v>0.27316590000000002</c:v>
                </c:pt>
                <c:pt idx="1036">
                  <c:v>0.27346090000000001</c:v>
                </c:pt>
                <c:pt idx="1037">
                  <c:v>0.2737696</c:v>
                </c:pt>
                <c:pt idx="1038">
                  <c:v>0.2740475</c:v>
                </c:pt>
                <c:pt idx="1039">
                  <c:v>0.275364</c:v>
                </c:pt>
                <c:pt idx="1040">
                  <c:v>0.27667890000000001</c:v>
                </c:pt>
                <c:pt idx="1041">
                  <c:v>0.27685500000000002</c:v>
                </c:pt>
                <c:pt idx="1042">
                  <c:v>0.27726299999999998</c:v>
                </c:pt>
                <c:pt idx="1043">
                  <c:v>0.2777985</c:v>
                </c:pt>
                <c:pt idx="1044">
                  <c:v>0.27827740000000001</c:v>
                </c:pt>
                <c:pt idx="1045">
                  <c:v>0.27873310000000001</c:v>
                </c:pt>
                <c:pt idx="1046">
                  <c:v>0.2791651</c:v>
                </c:pt>
                <c:pt idx="1047">
                  <c:v>0.2796805</c:v>
                </c:pt>
                <c:pt idx="1048">
                  <c:v>0.27976760000000001</c:v>
                </c:pt>
                <c:pt idx="1049">
                  <c:v>0.27979850000000001</c:v>
                </c:pt>
                <c:pt idx="1050">
                  <c:v>0.28025359999999999</c:v>
                </c:pt>
                <c:pt idx="1051">
                  <c:v>0.28063290000000002</c:v>
                </c:pt>
                <c:pt idx="1052">
                  <c:v>0.28085500000000002</c:v>
                </c:pt>
                <c:pt idx="1053">
                  <c:v>0.28134439999999999</c:v>
                </c:pt>
                <c:pt idx="1054">
                  <c:v>0.28197539999999999</c:v>
                </c:pt>
                <c:pt idx="1055">
                  <c:v>0.28248970000000001</c:v>
                </c:pt>
                <c:pt idx="1056">
                  <c:v>0.28293299999999999</c:v>
                </c:pt>
                <c:pt idx="1057">
                  <c:v>0.28340510000000002</c:v>
                </c:pt>
                <c:pt idx="1058">
                  <c:v>0.28391040000000001</c:v>
                </c:pt>
                <c:pt idx="1059">
                  <c:v>0.28440199999999999</c:v>
                </c:pt>
                <c:pt idx="1060">
                  <c:v>0.28488380000000002</c:v>
                </c:pt>
                <c:pt idx="1061">
                  <c:v>0.28533429999999999</c:v>
                </c:pt>
                <c:pt idx="1062">
                  <c:v>0.2856996</c:v>
                </c:pt>
                <c:pt idx="1063">
                  <c:v>0.28600700000000001</c:v>
                </c:pt>
                <c:pt idx="1064">
                  <c:v>0.28630359999999999</c:v>
                </c:pt>
                <c:pt idx="1065">
                  <c:v>0.28657359999999998</c:v>
                </c:pt>
                <c:pt idx="1066">
                  <c:v>0.28678090000000001</c:v>
                </c:pt>
                <c:pt idx="1067">
                  <c:v>0.28692329999999999</c:v>
                </c:pt>
                <c:pt idx="1068">
                  <c:v>0.28704039999999997</c:v>
                </c:pt>
                <c:pt idx="1069">
                  <c:v>0.28716180000000002</c:v>
                </c:pt>
                <c:pt idx="1070">
                  <c:v>0.28726669999999999</c:v>
                </c:pt>
                <c:pt idx="1071">
                  <c:v>0.28733259999999999</c:v>
                </c:pt>
                <c:pt idx="1072">
                  <c:v>0.28742630000000002</c:v>
                </c:pt>
                <c:pt idx="1073">
                  <c:v>0.2872827</c:v>
                </c:pt>
                <c:pt idx="1074">
                  <c:v>0.28672589999999998</c:v>
                </c:pt>
                <c:pt idx="1075">
                  <c:v>0.28640389999999999</c:v>
                </c:pt>
                <c:pt idx="1076">
                  <c:v>0.28641529999999998</c:v>
                </c:pt>
                <c:pt idx="1077">
                  <c:v>0.2863001</c:v>
                </c:pt>
                <c:pt idx="1078">
                  <c:v>0.28619830000000002</c:v>
                </c:pt>
                <c:pt idx="1079">
                  <c:v>0.28617300000000001</c:v>
                </c:pt>
                <c:pt idx="1080">
                  <c:v>0.28611140000000002</c:v>
                </c:pt>
                <c:pt idx="1081">
                  <c:v>0.28609040000000002</c:v>
                </c:pt>
                <c:pt idx="1082">
                  <c:v>0.28627780000000003</c:v>
                </c:pt>
                <c:pt idx="1083">
                  <c:v>0.28666350000000002</c:v>
                </c:pt>
                <c:pt idx="1084">
                  <c:v>0.28685759999999999</c:v>
                </c:pt>
                <c:pt idx="1085">
                  <c:v>0.28686679999999998</c:v>
                </c:pt>
                <c:pt idx="1086">
                  <c:v>0.28710439999999998</c:v>
                </c:pt>
                <c:pt idx="1087">
                  <c:v>0.2875104</c:v>
                </c:pt>
                <c:pt idx="1088">
                  <c:v>0.28788039999999998</c:v>
                </c:pt>
                <c:pt idx="1089">
                  <c:v>0.28831440000000003</c:v>
                </c:pt>
                <c:pt idx="1090">
                  <c:v>0.2888635</c:v>
                </c:pt>
                <c:pt idx="1091">
                  <c:v>0.28937610000000002</c:v>
                </c:pt>
                <c:pt idx="1092">
                  <c:v>0.2897903</c:v>
                </c:pt>
                <c:pt idx="1093">
                  <c:v>0.29026000000000002</c:v>
                </c:pt>
                <c:pt idx="1094">
                  <c:v>0.2907766</c:v>
                </c:pt>
                <c:pt idx="1095">
                  <c:v>0.29109000000000002</c:v>
                </c:pt>
                <c:pt idx="1096">
                  <c:v>0.29118949999999999</c:v>
                </c:pt>
                <c:pt idx="1097">
                  <c:v>0.29126639999999998</c:v>
                </c:pt>
                <c:pt idx="1098">
                  <c:v>0.29137190000000002</c:v>
                </c:pt>
                <c:pt idx="1099">
                  <c:v>0.29152169999999999</c:v>
                </c:pt>
                <c:pt idx="1100">
                  <c:v>0.29172110000000001</c:v>
                </c:pt>
                <c:pt idx="1101">
                  <c:v>0.29190939999999999</c:v>
                </c:pt>
                <c:pt idx="1102">
                  <c:v>0.29211880000000001</c:v>
                </c:pt>
                <c:pt idx="1103">
                  <c:v>0.29239979999999999</c:v>
                </c:pt>
                <c:pt idx="1104">
                  <c:v>0.2926781</c:v>
                </c:pt>
                <c:pt idx="1105">
                  <c:v>0.29291139999999999</c:v>
                </c:pt>
                <c:pt idx="1106">
                  <c:v>0.29314410000000002</c:v>
                </c:pt>
                <c:pt idx="1107">
                  <c:v>0.29338180000000003</c:v>
                </c:pt>
                <c:pt idx="1108">
                  <c:v>0.29366940000000002</c:v>
                </c:pt>
                <c:pt idx="1109">
                  <c:v>0.29409099999999999</c:v>
                </c:pt>
                <c:pt idx="1110">
                  <c:v>0.29461320000000002</c:v>
                </c:pt>
                <c:pt idx="1111">
                  <c:v>0.29518179999999999</c:v>
                </c:pt>
                <c:pt idx="1112">
                  <c:v>0.2957166</c:v>
                </c:pt>
                <c:pt idx="1113">
                  <c:v>0.29611670000000001</c:v>
                </c:pt>
                <c:pt idx="1114">
                  <c:v>0.29640359999999999</c:v>
                </c:pt>
                <c:pt idx="1115">
                  <c:v>0.29661330000000002</c:v>
                </c:pt>
                <c:pt idx="1116">
                  <c:v>0.29682720000000001</c:v>
                </c:pt>
                <c:pt idx="1117">
                  <c:v>0.29700339999999997</c:v>
                </c:pt>
                <c:pt idx="1118">
                  <c:v>0.29717110000000002</c:v>
                </c:pt>
                <c:pt idx="1119">
                  <c:v>0.29760720000000002</c:v>
                </c:pt>
                <c:pt idx="1120">
                  <c:v>0.29801420000000001</c:v>
                </c:pt>
                <c:pt idx="1121">
                  <c:v>0.29818749999999999</c:v>
                </c:pt>
                <c:pt idx="1122">
                  <c:v>0.29855749999999998</c:v>
                </c:pt>
                <c:pt idx="1123">
                  <c:v>0.2989291</c:v>
                </c:pt>
                <c:pt idx="1124">
                  <c:v>0.29897469999999998</c:v>
                </c:pt>
                <c:pt idx="1125">
                  <c:v>0.29917860000000002</c:v>
                </c:pt>
                <c:pt idx="1126">
                  <c:v>0.29970079999999999</c:v>
                </c:pt>
                <c:pt idx="1127">
                  <c:v>0.30001990000000001</c:v>
                </c:pt>
                <c:pt idx="1128">
                  <c:v>0.30009659999999999</c:v>
                </c:pt>
                <c:pt idx="1129">
                  <c:v>0.3002785</c:v>
                </c:pt>
                <c:pt idx="1130">
                  <c:v>0.30052889999999999</c:v>
                </c:pt>
                <c:pt idx="1131">
                  <c:v>0.300763</c:v>
                </c:pt>
                <c:pt idx="1132">
                  <c:v>0.30092649999999999</c:v>
                </c:pt>
                <c:pt idx="1133">
                  <c:v>0.30102580000000001</c:v>
                </c:pt>
                <c:pt idx="1134">
                  <c:v>0.3010929</c:v>
                </c:pt>
                <c:pt idx="1135">
                  <c:v>0.30116670000000001</c:v>
                </c:pt>
                <c:pt idx="1136">
                  <c:v>0.30128729999999998</c:v>
                </c:pt>
                <c:pt idx="1137">
                  <c:v>0.30141449999999997</c:v>
                </c:pt>
                <c:pt idx="1138">
                  <c:v>0.3016027</c:v>
                </c:pt>
                <c:pt idx="1139">
                  <c:v>0.30188549999999997</c:v>
                </c:pt>
                <c:pt idx="1140">
                  <c:v>0.3021239</c:v>
                </c:pt>
                <c:pt idx="1141">
                  <c:v>0.30236239999999998</c:v>
                </c:pt>
                <c:pt idx="1142">
                  <c:v>0.30266759999999998</c:v>
                </c:pt>
                <c:pt idx="1143">
                  <c:v>0.3028518</c:v>
                </c:pt>
                <c:pt idx="1144">
                  <c:v>0.30274210000000001</c:v>
                </c:pt>
                <c:pt idx="1145">
                  <c:v>0.30263000000000001</c:v>
                </c:pt>
                <c:pt idx="1146">
                  <c:v>0.30289529999999998</c:v>
                </c:pt>
                <c:pt idx="1147">
                  <c:v>0.30330059999999998</c:v>
                </c:pt>
                <c:pt idx="1148">
                  <c:v>0.30357610000000002</c:v>
                </c:pt>
                <c:pt idx="1149">
                  <c:v>0.30382749999999997</c:v>
                </c:pt>
                <c:pt idx="1150">
                  <c:v>0.30412489999999998</c:v>
                </c:pt>
                <c:pt idx="1151">
                  <c:v>0.30448249999999999</c:v>
                </c:pt>
                <c:pt idx="1152">
                  <c:v>0.30492360000000002</c:v>
                </c:pt>
                <c:pt idx="1153">
                  <c:v>0.30541590000000002</c:v>
                </c:pt>
                <c:pt idx="1154">
                  <c:v>0.30589959999999999</c:v>
                </c:pt>
                <c:pt idx="1155">
                  <c:v>0.30635059999999997</c:v>
                </c:pt>
                <c:pt idx="1156">
                  <c:v>0.3067783</c:v>
                </c:pt>
                <c:pt idx="1157">
                  <c:v>0.30716339999999998</c:v>
                </c:pt>
                <c:pt idx="1158">
                  <c:v>0.30751820000000002</c:v>
                </c:pt>
                <c:pt idx="1159">
                  <c:v>0.30801119999999998</c:v>
                </c:pt>
                <c:pt idx="1160">
                  <c:v>0.30855129999999997</c:v>
                </c:pt>
                <c:pt idx="1161">
                  <c:v>0.30889949999999999</c:v>
                </c:pt>
                <c:pt idx="1162">
                  <c:v>0.30919350000000001</c:v>
                </c:pt>
                <c:pt idx="1163">
                  <c:v>0.309581</c:v>
                </c:pt>
                <c:pt idx="1164">
                  <c:v>0.31015009999999998</c:v>
                </c:pt>
                <c:pt idx="1165">
                  <c:v>0.31072060000000001</c:v>
                </c:pt>
                <c:pt idx="1166">
                  <c:v>0.31100689999999998</c:v>
                </c:pt>
                <c:pt idx="1167">
                  <c:v>0.31123519999999999</c:v>
                </c:pt>
                <c:pt idx="1168">
                  <c:v>0.31157119999999999</c:v>
                </c:pt>
                <c:pt idx="1169">
                  <c:v>0.31174990000000002</c:v>
                </c:pt>
                <c:pt idx="1170">
                  <c:v>0.31179469999999998</c:v>
                </c:pt>
                <c:pt idx="1171">
                  <c:v>0.31194870000000002</c:v>
                </c:pt>
                <c:pt idx="1172">
                  <c:v>0.31208900000000001</c:v>
                </c:pt>
                <c:pt idx="1173">
                  <c:v>0.31208209999999997</c:v>
                </c:pt>
                <c:pt idx="1174">
                  <c:v>0.31208200000000003</c:v>
                </c:pt>
                <c:pt idx="1175">
                  <c:v>0.31216480000000002</c:v>
                </c:pt>
                <c:pt idx="1176">
                  <c:v>0.31231140000000002</c:v>
                </c:pt>
                <c:pt idx="1177">
                  <c:v>0.31253730000000002</c:v>
                </c:pt>
                <c:pt idx="1178">
                  <c:v>0.31281720000000002</c:v>
                </c:pt>
                <c:pt idx="1179">
                  <c:v>0.31313340000000001</c:v>
                </c:pt>
                <c:pt idx="1180">
                  <c:v>0.31349759999999999</c:v>
                </c:pt>
                <c:pt idx="1181">
                  <c:v>0.31388779999999999</c:v>
                </c:pt>
                <c:pt idx="1182">
                  <c:v>0.31428610000000001</c:v>
                </c:pt>
                <c:pt idx="1183">
                  <c:v>0.31471090000000002</c:v>
                </c:pt>
                <c:pt idx="1184">
                  <c:v>0.3151349</c:v>
                </c:pt>
                <c:pt idx="1185">
                  <c:v>0.31547589999999998</c:v>
                </c:pt>
                <c:pt idx="1186">
                  <c:v>0.31570330000000002</c:v>
                </c:pt>
                <c:pt idx="1187">
                  <c:v>0.31560310000000003</c:v>
                </c:pt>
                <c:pt idx="1188">
                  <c:v>0.31510899999999997</c:v>
                </c:pt>
                <c:pt idx="1189">
                  <c:v>0.31483109999999997</c:v>
                </c:pt>
                <c:pt idx="1190">
                  <c:v>0.31497449999999999</c:v>
                </c:pt>
                <c:pt idx="1191">
                  <c:v>0.31515880000000002</c:v>
                </c:pt>
                <c:pt idx="1192">
                  <c:v>0.31538949999999999</c:v>
                </c:pt>
                <c:pt idx="1193">
                  <c:v>0.3156911</c:v>
                </c:pt>
                <c:pt idx="1194">
                  <c:v>0.31595390000000001</c:v>
                </c:pt>
                <c:pt idx="1195">
                  <c:v>0.31622990000000001</c:v>
                </c:pt>
                <c:pt idx="1196">
                  <c:v>0.31655250000000001</c:v>
                </c:pt>
                <c:pt idx="1197">
                  <c:v>0.3168378</c:v>
                </c:pt>
                <c:pt idx="1198">
                  <c:v>0.31704529999999997</c:v>
                </c:pt>
                <c:pt idx="1199">
                  <c:v>0.31731559999999998</c:v>
                </c:pt>
                <c:pt idx="1200">
                  <c:v>0.31769649999999999</c:v>
                </c:pt>
                <c:pt idx="1201">
                  <c:v>0.31808760000000003</c:v>
                </c:pt>
                <c:pt idx="1202">
                  <c:v>0.31851400000000002</c:v>
                </c:pt>
                <c:pt idx="1203">
                  <c:v>0.3190327</c:v>
                </c:pt>
                <c:pt idx="1204">
                  <c:v>0.31960090000000002</c:v>
                </c:pt>
                <c:pt idx="1205">
                  <c:v>0.3200925</c:v>
                </c:pt>
                <c:pt idx="1206">
                  <c:v>0.32042039999999999</c:v>
                </c:pt>
                <c:pt idx="1207">
                  <c:v>0.32069550000000002</c:v>
                </c:pt>
                <c:pt idx="1208">
                  <c:v>0.32102979999999998</c:v>
                </c:pt>
                <c:pt idx="1209">
                  <c:v>0.32141219999999998</c:v>
                </c:pt>
                <c:pt idx="1210">
                  <c:v>0.32184499999999999</c:v>
                </c:pt>
                <c:pt idx="1211">
                  <c:v>0.3223028</c:v>
                </c:pt>
                <c:pt idx="1212">
                  <c:v>0.32273210000000002</c:v>
                </c:pt>
                <c:pt idx="1213">
                  <c:v>0.32311640000000003</c:v>
                </c:pt>
                <c:pt idx="1214">
                  <c:v>0.32344250000000002</c:v>
                </c:pt>
                <c:pt idx="1215">
                  <c:v>0.32373600000000002</c:v>
                </c:pt>
                <c:pt idx="1216">
                  <c:v>0.32403769999999998</c:v>
                </c:pt>
                <c:pt idx="1217">
                  <c:v>0.32433060000000002</c:v>
                </c:pt>
                <c:pt idx="1218">
                  <c:v>0.32461250000000003</c:v>
                </c:pt>
                <c:pt idx="1219">
                  <c:v>0.32490530000000001</c:v>
                </c:pt>
                <c:pt idx="1220">
                  <c:v>0.32516099999999998</c:v>
                </c:pt>
                <c:pt idx="1221">
                  <c:v>0.3253627</c:v>
                </c:pt>
                <c:pt idx="1222">
                  <c:v>0.32559399999999999</c:v>
                </c:pt>
                <c:pt idx="1223">
                  <c:v>0.32534449999999998</c:v>
                </c:pt>
                <c:pt idx="1224">
                  <c:v>0.32503149999999997</c:v>
                </c:pt>
                <c:pt idx="1225">
                  <c:v>0.32505830000000002</c:v>
                </c:pt>
                <c:pt idx="1226">
                  <c:v>0.3249824</c:v>
                </c:pt>
                <c:pt idx="1227">
                  <c:v>0.32505620000000002</c:v>
                </c:pt>
                <c:pt idx="1228">
                  <c:v>0.32514870000000001</c:v>
                </c:pt>
                <c:pt idx="1229">
                  <c:v>0.32520739999999998</c:v>
                </c:pt>
                <c:pt idx="1230">
                  <c:v>0.3253277</c:v>
                </c:pt>
                <c:pt idx="1231">
                  <c:v>0.32542880000000002</c:v>
                </c:pt>
                <c:pt idx="1232">
                  <c:v>0.32555339999999999</c:v>
                </c:pt>
                <c:pt idx="1233">
                  <c:v>0.32566469999999997</c:v>
                </c:pt>
                <c:pt idx="1234">
                  <c:v>0.32578610000000002</c:v>
                </c:pt>
                <c:pt idx="1235">
                  <c:v>0.32592389999999999</c:v>
                </c:pt>
                <c:pt idx="1236">
                  <c:v>0.3260728</c:v>
                </c:pt>
                <c:pt idx="1237">
                  <c:v>0.3262388</c:v>
                </c:pt>
                <c:pt idx="1238">
                  <c:v>0.32645619999999997</c:v>
                </c:pt>
                <c:pt idx="1239">
                  <c:v>0.32683519999999999</c:v>
                </c:pt>
                <c:pt idx="1240">
                  <c:v>0.32738119999999998</c:v>
                </c:pt>
                <c:pt idx="1241">
                  <c:v>0.32790999999999998</c:v>
                </c:pt>
                <c:pt idx="1242">
                  <c:v>0.3283702</c:v>
                </c:pt>
                <c:pt idx="1243">
                  <c:v>0.32873770000000002</c:v>
                </c:pt>
                <c:pt idx="1244">
                  <c:v>0.32890989999999998</c:v>
                </c:pt>
                <c:pt idx="1245">
                  <c:v>0.32910250000000002</c:v>
                </c:pt>
                <c:pt idx="1246">
                  <c:v>0.32944620000000002</c:v>
                </c:pt>
                <c:pt idx="1247">
                  <c:v>0.3297332</c:v>
                </c:pt>
                <c:pt idx="1248">
                  <c:v>0.32996639999999999</c:v>
                </c:pt>
                <c:pt idx="1249">
                  <c:v>0.33023970000000002</c:v>
                </c:pt>
                <c:pt idx="1250">
                  <c:v>0.3305266</c:v>
                </c:pt>
                <c:pt idx="1251">
                  <c:v>0.33082679999999998</c:v>
                </c:pt>
                <c:pt idx="1252">
                  <c:v>0.33110420000000002</c:v>
                </c:pt>
                <c:pt idx="1253">
                  <c:v>0.33128059999999998</c:v>
                </c:pt>
                <c:pt idx="1254">
                  <c:v>0.33127640000000003</c:v>
                </c:pt>
                <c:pt idx="1255">
                  <c:v>0.33120260000000001</c:v>
                </c:pt>
                <c:pt idx="1256">
                  <c:v>0.33135930000000002</c:v>
                </c:pt>
                <c:pt idx="1257">
                  <c:v>0.3317003</c:v>
                </c:pt>
                <c:pt idx="1258">
                  <c:v>0.33186460000000001</c:v>
                </c:pt>
                <c:pt idx="1259">
                  <c:v>0.33157310000000001</c:v>
                </c:pt>
                <c:pt idx="1260">
                  <c:v>0.33118439999999999</c:v>
                </c:pt>
                <c:pt idx="1261">
                  <c:v>0.33168259999999999</c:v>
                </c:pt>
                <c:pt idx="1262">
                  <c:v>0.33265539999999999</c:v>
                </c:pt>
                <c:pt idx="1263">
                  <c:v>0.3329684</c:v>
                </c:pt>
                <c:pt idx="1264">
                  <c:v>0.33339829999999998</c:v>
                </c:pt>
                <c:pt idx="1265">
                  <c:v>0.33439150000000001</c:v>
                </c:pt>
                <c:pt idx="1266">
                  <c:v>0.33483489999999999</c:v>
                </c:pt>
                <c:pt idx="1267">
                  <c:v>0.33471590000000001</c:v>
                </c:pt>
                <c:pt idx="1268">
                  <c:v>0.33479360000000002</c:v>
                </c:pt>
                <c:pt idx="1269">
                  <c:v>0.3350513</c:v>
                </c:pt>
                <c:pt idx="1270">
                  <c:v>0.33520250000000001</c:v>
                </c:pt>
                <c:pt idx="1271">
                  <c:v>0.33533180000000001</c:v>
                </c:pt>
                <c:pt idx="1272">
                  <c:v>0.3357832</c:v>
                </c:pt>
                <c:pt idx="1273">
                  <c:v>0.33646939999999997</c:v>
                </c:pt>
                <c:pt idx="1274">
                  <c:v>0.33700170000000002</c:v>
                </c:pt>
                <c:pt idx="1275">
                  <c:v>0.33749050000000003</c:v>
                </c:pt>
                <c:pt idx="1276">
                  <c:v>0.33809050000000002</c:v>
                </c:pt>
                <c:pt idx="1277">
                  <c:v>0.33871380000000001</c:v>
                </c:pt>
                <c:pt idx="1278">
                  <c:v>0.33935880000000002</c:v>
                </c:pt>
                <c:pt idx="1279">
                  <c:v>0.33993719999999999</c:v>
                </c:pt>
                <c:pt idx="1280">
                  <c:v>0.34040779999999998</c:v>
                </c:pt>
                <c:pt idx="1281">
                  <c:v>0.3408196</c:v>
                </c:pt>
                <c:pt idx="1282">
                  <c:v>0.34116859999999999</c:v>
                </c:pt>
                <c:pt idx="1283">
                  <c:v>0.34149849999999998</c:v>
                </c:pt>
                <c:pt idx="1284">
                  <c:v>0.34180440000000001</c:v>
                </c:pt>
                <c:pt idx="1285">
                  <c:v>0.3420666</c:v>
                </c:pt>
                <c:pt idx="1286">
                  <c:v>0.34232829999999997</c:v>
                </c:pt>
                <c:pt idx="1287">
                  <c:v>0.34258060000000001</c:v>
                </c:pt>
                <c:pt idx="1288">
                  <c:v>0.34279270000000001</c:v>
                </c:pt>
                <c:pt idx="1289">
                  <c:v>0.34298410000000001</c:v>
                </c:pt>
                <c:pt idx="1290">
                  <c:v>0.34317750000000002</c:v>
                </c:pt>
                <c:pt idx="1291">
                  <c:v>0.3433853</c:v>
                </c:pt>
                <c:pt idx="1292">
                  <c:v>0.3436149</c:v>
                </c:pt>
                <c:pt idx="1293">
                  <c:v>0.34383370000000002</c:v>
                </c:pt>
                <c:pt idx="1294">
                  <c:v>0.34404990000000002</c:v>
                </c:pt>
                <c:pt idx="1295">
                  <c:v>0.34433219999999998</c:v>
                </c:pt>
                <c:pt idx="1296">
                  <c:v>0.34464309999999998</c:v>
                </c:pt>
                <c:pt idx="1297">
                  <c:v>0.34464289999999997</c:v>
                </c:pt>
                <c:pt idx="1298">
                  <c:v>0.3443196</c:v>
                </c:pt>
                <c:pt idx="1299">
                  <c:v>0.34437469999999998</c:v>
                </c:pt>
                <c:pt idx="1300">
                  <c:v>0.3446997</c:v>
                </c:pt>
                <c:pt idx="1301">
                  <c:v>0.34465269999999998</c:v>
                </c:pt>
                <c:pt idx="1302">
                  <c:v>0.34461550000000002</c:v>
                </c:pt>
                <c:pt idx="1303">
                  <c:v>0.34481149999999999</c:v>
                </c:pt>
                <c:pt idx="1304">
                  <c:v>0.34487040000000002</c:v>
                </c:pt>
                <c:pt idx="1305">
                  <c:v>0.34488819999999998</c:v>
                </c:pt>
                <c:pt idx="1306">
                  <c:v>0.34503339999999999</c:v>
                </c:pt>
                <c:pt idx="1307">
                  <c:v>0.34512229999999999</c:v>
                </c:pt>
                <c:pt idx="1308">
                  <c:v>0.34491909999999998</c:v>
                </c:pt>
                <c:pt idx="1309">
                  <c:v>0.34452519999999998</c:v>
                </c:pt>
                <c:pt idx="1310">
                  <c:v>0.3444815</c:v>
                </c:pt>
                <c:pt idx="1311">
                  <c:v>0.34489330000000001</c:v>
                </c:pt>
                <c:pt idx="1312">
                  <c:v>0.34530830000000001</c:v>
                </c:pt>
                <c:pt idx="1313">
                  <c:v>0.34563120000000003</c:v>
                </c:pt>
                <c:pt idx="1314">
                  <c:v>0.34593049999999997</c:v>
                </c:pt>
                <c:pt idx="1315">
                  <c:v>0.34615699999999999</c:v>
                </c:pt>
                <c:pt idx="1316">
                  <c:v>0.34637109999999999</c:v>
                </c:pt>
                <c:pt idx="1317">
                  <c:v>0.34659380000000001</c:v>
                </c:pt>
                <c:pt idx="1318">
                  <c:v>0.34684510000000002</c:v>
                </c:pt>
                <c:pt idx="1319">
                  <c:v>0.34711979999999998</c:v>
                </c:pt>
                <c:pt idx="1320">
                  <c:v>0.34729789999999999</c:v>
                </c:pt>
                <c:pt idx="1321">
                  <c:v>0.34763179999999999</c:v>
                </c:pt>
                <c:pt idx="1322">
                  <c:v>0.34825319999999998</c:v>
                </c:pt>
                <c:pt idx="1323">
                  <c:v>0.34854590000000002</c:v>
                </c:pt>
                <c:pt idx="1324">
                  <c:v>0.34860590000000002</c:v>
                </c:pt>
                <c:pt idx="1325">
                  <c:v>0.349053</c:v>
                </c:pt>
                <c:pt idx="1326">
                  <c:v>0.34946690000000002</c:v>
                </c:pt>
                <c:pt idx="1327">
                  <c:v>0.34959770000000001</c:v>
                </c:pt>
                <c:pt idx="1328">
                  <c:v>0.34972950000000003</c:v>
                </c:pt>
                <c:pt idx="1329">
                  <c:v>0.34987509999999999</c:v>
                </c:pt>
                <c:pt idx="1330">
                  <c:v>0.3499891</c:v>
                </c:pt>
                <c:pt idx="1331">
                  <c:v>0.35011759999999997</c:v>
                </c:pt>
                <c:pt idx="1332">
                  <c:v>0.35029749999999998</c:v>
                </c:pt>
                <c:pt idx="1333">
                  <c:v>0.35045939999999998</c:v>
                </c:pt>
                <c:pt idx="1334">
                  <c:v>0.35065069999999998</c:v>
                </c:pt>
                <c:pt idx="1335">
                  <c:v>0.35092990000000002</c:v>
                </c:pt>
                <c:pt idx="1336">
                  <c:v>0.35106549999999997</c:v>
                </c:pt>
                <c:pt idx="1337">
                  <c:v>0.35109269999999998</c:v>
                </c:pt>
                <c:pt idx="1338">
                  <c:v>0.35142440000000003</c:v>
                </c:pt>
                <c:pt idx="1339">
                  <c:v>0.35188720000000001</c:v>
                </c:pt>
                <c:pt idx="1340">
                  <c:v>0.3521377</c:v>
                </c:pt>
                <c:pt idx="1341">
                  <c:v>0.35242319999999999</c:v>
                </c:pt>
                <c:pt idx="1342">
                  <c:v>0.35279270000000001</c:v>
                </c:pt>
                <c:pt idx="1343">
                  <c:v>0.35299130000000001</c:v>
                </c:pt>
                <c:pt idx="1344">
                  <c:v>0.35306979999999999</c:v>
                </c:pt>
                <c:pt idx="1345">
                  <c:v>0.3533037</c:v>
                </c:pt>
                <c:pt idx="1346">
                  <c:v>0.353823</c:v>
                </c:pt>
                <c:pt idx="1347">
                  <c:v>0.3541434</c:v>
                </c:pt>
                <c:pt idx="1348">
                  <c:v>0.35425010000000001</c:v>
                </c:pt>
                <c:pt idx="1349">
                  <c:v>0.35433599999999998</c:v>
                </c:pt>
                <c:pt idx="1350">
                  <c:v>0.35439159999999997</c:v>
                </c:pt>
                <c:pt idx="1351">
                  <c:v>0.35447960000000001</c:v>
                </c:pt>
                <c:pt idx="1352">
                  <c:v>0.3545507</c:v>
                </c:pt>
                <c:pt idx="1353">
                  <c:v>0.35451939999999998</c:v>
                </c:pt>
                <c:pt idx="1354">
                  <c:v>0.35451860000000002</c:v>
                </c:pt>
                <c:pt idx="1355">
                  <c:v>0.3545218</c:v>
                </c:pt>
                <c:pt idx="1356">
                  <c:v>0.354462</c:v>
                </c:pt>
                <c:pt idx="1357">
                  <c:v>0.35444999999999999</c:v>
                </c:pt>
                <c:pt idx="1358">
                  <c:v>0.35426160000000001</c:v>
                </c:pt>
                <c:pt idx="1359">
                  <c:v>0.35384450000000001</c:v>
                </c:pt>
                <c:pt idx="1360">
                  <c:v>0.35377180000000003</c:v>
                </c:pt>
                <c:pt idx="1361">
                  <c:v>0.35400019999999999</c:v>
                </c:pt>
                <c:pt idx="1362">
                  <c:v>0.35415249999999998</c:v>
                </c:pt>
                <c:pt idx="1363">
                  <c:v>0.35443059999999998</c:v>
                </c:pt>
                <c:pt idx="1364">
                  <c:v>0.3545604</c:v>
                </c:pt>
                <c:pt idx="1365">
                  <c:v>0.35454570000000002</c:v>
                </c:pt>
                <c:pt idx="1366">
                  <c:v>0.35475329999999999</c:v>
                </c:pt>
                <c:pt idx="1367">
                  <c:v>0.35515819999999998</c:v>
                </c:pt>
                <c:pt idx="1368">
                  <c:v>0.35536600000000002</c:v>
                </c:pt>
                <c:pt idx="1369">
                  <c:v>0.35543400000000003</c:v>
                </c:pt>
                <c:pt idx="1370">
                  <c:v>0.3556126</c:v>
                </c:pt>
                <c:pt idx="1371">
                  <c:v>0.35588340000000002</c:v>
                </c:pt>
                <c:pt idx="1372">
                  <c:v>0.3562515</c:v>
                </c:pt>
                <c:pt idx="1373">
                  <c:v>0.35659400000000002</c:v>
                </c:pt>
                <c:pt idx="1374">
                  <c:v>0.35678609999999999</c:v>
                </c:pt>
                <c:pt idx="1375">
                  <c:v>0.3571107</c:v>
                </c:pt>
                <c:pt idx="1376">
                  <c:v>0.3578286</c:v>
                </c:pt>
                <c:pt idx="1377">
                  <c:v>0.3586704</c:v>
                </c:pt>
                <c:pt idx="1378">
                  <c:v>0.35931099999999999</c:v>
                </c:pt>
                <c:pt idx="1379">
                  <c:v>0.35993540000000002</c:v>
                </c:pt>
                <c:pt idx="1380">
                  <c:v>0.3606046</c:v>
                </c:pt>
                <c:pt idx="1381">
                  <c:v>0.36103410000000002</c:v>
                </c:pt>
                <c:pt idx="1382">
                  <c:v>0.36128870000000002</c:v>
                </c:pt>
                <c:pt idx="1383">
                  <c:v>0.36169869999999998</c:v>
                </c:pt>
                <c:pt idx="1384">
                  <c:v>0.3624754</c:v>
                </c:pt>
                <c:pt idx="1385">
                  <c:v>0.363404</c:v>
                </c:pt>
                <c:pt idx="1386">
                  <c:v>0.3640774</c:v>
                </c:pt>
                <c:pt idx="1387">
                  <c:v>0.36456539999999998</c:v>
                </c:pt>
                <c:pt idx="1388">
                  <c:v>0.36504579999999998</c:v>
                </c:pt>
                <c:pt idx="1389">
                  <c:v>0.36545090000000002</c:v>
                </c:pt>
                <c:pt idx="1390">
                  <c:v>0.36588120000000002</c:v>
                </c:pt>
                <c:pt idx="1391">
                  <c:v>0.3664055</c:v>
                </c:pt>
                <c:pt idx="1392">
                  <c:v>0.36677470000000001</c:v>
                </c:pt>
                <c:pt idx="1393">
                  <c:v>0.36686400000000002</c:v>
                </c:pt>
                <c:pt idx="1394">
                  <c:v>0.3669808</c:v>
                </c:pt>
                <c:pt idx="1395">
                  <c:v>0.36743239999999999</c:v>
                </c:pt>
                <c:pt idx="1396">
                  <c:v>0.3678766</c:v>
                </c:pt>
                <c:pt idx="1397">
                  <c:v>0.36795430000000001</c:v>
                </c:pt>
                <c:pt idx="1398">
                  <c:v>0.36801250000000002</c:v>
                </c:pt>
                <c:pt idx="1399">
                  <c:v>0.36828319999999998</c:v>
                </c:pt>
                <c:pt idx="1400">
                  <c:v>0.36860140000000002</c:v>
                </c:pt>
                <c:pt idx="1401">
                  <c:v>0.36866199999999999</c:v>
                </c:pt>
                <c:pt idx="1402">
                  <c:v>0.36868519999999999</c:v>
                </c:pt>
                <c:pt idx="1403">
                  <c:v>0.36923400000000001</c:v>
                </c:pt>
                <c:pt idx="1404">
                  <c:v>0.3697684</c:v>
                </c:pt>
                <c:pt idx="1405">
                  <c:v>0.3699173</c:v>
                </c:pt>
                <c:pt idx="1406">
                  <c:v>0.37016179999999999</c:v>
                </c:pt>
                <c:pt idx="1407">
                  <c:v>0.37050349999999999</c:v>
                </c:pt>
                <c:pt idx="1408">
                  <c:v>0.37074849999999998</c:v>
                </c:pt>
                <c:pt idx="1409">
                  <c:v>0.37089129999999998</c:v>
                </c:pt>
                <c:pt idx="1410">
                  <c:v>0.3710386</c:v>
                </c:pt>
                <c:pt idx="1411">
                  <c:v>0.37129980000000001</c:v>
                </c:pt>
                <c:pt idx="1412">
                  <c:v>0.37156739999999999</c:v>
                </c:pt>
                <c:pt idx="1413">
                  <c:v>0.37174960000000001</c:v>
                </c:pt>
                <c:pt idx="1414">
                  <c:v>0.3720445</c:v>
                </c:pt>
                <c:pt idx="1415">
                  <c:v>0.372558</c:v>
                </c:pt>
                <c:pt idx="1416">
                  <c:v>0.37303730000000002</c:v>
                </c:pt>
                <c:pt idx="1417">
                  <c:v>0.3732781</c:v>
                </c:pt>
                <c:pt idx="1418">
                  <c:v>0.37330029999999997</c:v>
                </c:pt>
                <c:pt idx="1419">
                  <c:v>0.37335839999999998</c:v>
                </c:pt>
                <c:pt idx="1420">
                  <c:v>0.37364920000000001</c:v>
                </c:pt>
                <c:pt idx="1421">
                  <c:v>0.37395200000000001</c:v>
                </c:pt>
                <c:pt idx="1422">
                  <c:v>0.3740676</c:v>
                </c:pt>
                <c:pt idx="1423">
                  <c:v>0.37412770000000001</c:v>
                </c:pt>
                <c:pt idx="1424">
                  <c:v>0.37429750000000001</c:v>
                </c:pt>
                <c:pt idx="1425">
                  <c:v>0.37447429999999998</c:v>
                </c:pt>
                <c:pt idx="1426">
                  <c:v>0.37449130000000003</c:v>
                </c:pt>
                <c:pt idx="1427">
                  <c:v>0.37453720000000001</c:v>
                </c:pt>
                <c:pt idx="1428">
                  <c:v>0.37487169999999997</c:v>
                </c:pt>
                <c:pt idx="1429">
                  <c:v>0.37540899999999999</c:v>
                </c:pt>
                <c:pt idx="1430">
                  <c:v>0.3759226</c:v>
                </c:pt>
                <c:pt idx="1431">
                  <c:v>0.37644670000000002</c:v>
                </c:pt>
                <c:pt idx="1432">
                  <c:v>0.37690000000000001</c:v>
                </c:pt>
                <c:pt idx="1433">
                  <c:v>0.37710440000000001</c:v>
                </c:pt>
                <c:pt idx="1434">
                  <c:v>0.37726759999999998</c:v>
                </c:pt>
                <c:pt idx="1435">
                  <c:v>0.37737349999999997</c:v>
                </c:pt>
                <c:pt idx="1436">
                  <c:v>0.37732260000000001</c:v>
                </c:pt>
                <c:pt idx="1437">
                  <c:v>0.3773204</c:v>
                </c:pt>
                <c:pt idx="1438">
                  <c:v>0.37733840000000002</c:v>
                </c:pt>
                <c:pt idx="1439">
                  <c:v>0.37732149999999998</c:v>
                </c:pt>
                <c:pt idx="1440">
                  <c:v>0.37743260000000001</c:v>
                </c:pt>
                <c:pt idx="1441">
                  <c:v>0.37753140000000002</c:v>
                </c:pt>
                <c:pt idx="1442">
                  <c:v>0.37742379999999998</c:v>
                </c:pt>
                <c:pt idx="1443">
                  <c:v>0.3773514</c:v>
                </c:pt>
                <c:pt idx="1444">
                  <c:v>0.37745879999999998</c:v>
                </c:pt>
                <c:pt idx="1445">
                  <c:v>0.37811669999999997</c:v>
                </c:pt>
                <c:pt idx="1446">
                  <c:v>0.37889499999999998</c:v>
                </c:pt>
                <c:pt idx="1447">
                  <c:v>0.3794111</c:v>
                </c:pt>
                <c:pt idx="1448">
                  <c:v>0.37998520000000002</c:v>
                </c:pt>
                <c:pt idx="1449">
                  <c:v>0.38033359999999999</c:v>
                </c:pt>
                <c:pt idx="1450">
                  <c:v>0.3807528</c:v>
                </c:pt>
                <c:pt idx="1451">
                  <c:v>0.38145289999999998</c:v>
                </c:pt>
                <c:pt idx="1452">
                  <c:v>0.38214310000000001</c:v>
                </c:pt>
                <c:pt idx="1453">
                  <c:v>0.3827429</c:v>
                </c:pt>
                <c:pt idx="1454">
                  <c:v>0.38322909999999999</c:v>
                </c:pt>
                <c:pt idx="1455">
                  <c:v>0.38362200000000002</c:v>
                </c:pt>
                <c:pt idx="1456">
                  <c:v>0.38401879999999999</c:v>
                </c:pt>
                <c:pt idx="1457">
                  <c:v>0.3845924</c:v>
                </c:pt>
                <c:pt idx="1458">
                  <c:v>0.3852931</c:v>
                </c:pt>
                <c:pt idx="1459">
                  <c:v>0.38598880000000002</c:v>
                </c:pt>
                <c:pt idx="1460">
                  <c:v>0.38670080000000001</c:v>
                </c:pt>
                <c:pt idx="1461">
                  <c:v>0.38738329999999999</c:v>
                </c:pt>
                <c:pt idx="1462">
                  <c:v>0.38797229999999999</c:v>
                </c:pt>
                <c:pt idx="1463">
                  <c:v>0.38850689999999999</c:v>
                </c:pt>
                <c:pt idx="1464">
                  <c:v>0.38897019999999999</c:v>
                </c:pt>
                <c:pt idx="1465">
                  <c:v>0.38932</c:v>
                </c:pt>
                <c:pt idx="1466">
                  <c:v>0.38958700000000002</c:v>
                </c:pt>
                <c:pt idx="1467">
                  <c:v>0.3898471</c:v>
                </c:pt>
                <c:pt idx="1468">
                  <c:v>0.39013560000000003</c:v>
                </c:pt>
                <c:pt idx="1469">
                  <c:v>0.39040839999999999</c:v>
                </c:pt>
                <c:pt idx="1470">
                  <c:v>0.39061459999999998</c:v>
                </c:pt>
                <c:pt idx="1471">
                  <c:v>0.39074029999999998</c:v>
                </c:pt>
                <c:pt idx="1472">
                  <c:v>0.39084679999999999</c:v>
                </c:pt>
                <c:pt idx="1473">
                  <c:v>0.39102629999999999</c:v>
                </c:pt>
                <c:pt idx="1474">
                  <c:v>0.39126359999999999</c:v>
                </c:pt>
                <c:pt idx="1475">
                  <c:v>0.39148909999999998</c:v>
                </c:pt>
                <c:pt idx="1476">
                  <c:v>0.39199329999999999</c:v>
                </c:pt>
                <c:pt idx="1477">
                  <c:v>0.3925999</c:v>
                </c:pt>
                <c:pt idx="1478">
                  <c:v>0.3926791</c:v>
                </c:pt>
                <c:pt idx="1479">
                  <c:v>0.39279589999999998</c:v>
                </c:pt>
                <c:pt idx="1480">
                  <c:v>0.39331519999999998</c:v>
                </c:pt>
                <c:pt idx="1481">
                  <c:v>0.393648</c:v>
                </c:pt>
                <c:pt idx="1482">
                  <c:v>0.39382630000000002</c:v>
                </c:pt>
                <c:pt idx="1483">
                  <c:v>0.39413340000000002</c:v>
                </c:pt>
                <c:pt idx="1484">
                  <c:v>0.39449980000000001</c:v>
                </c:pt>
                <c:pt idx="1485">
                  <c:v>0.39487070000000002</c:v>
                </c:pt>
                <c:pt idx="1486">
                  <c:v>0.39562849999999999</c:v>
                </c:pt>
                <c:pt idx="1487">
                  <c:v>0.39654119999999998</c:v>
                </c:pt>
                <c:pt idx="1488">
                  <c:v>0.39678390000000002</c:v>
                </c:pt>
                <c:pt idx="1489">
                  <c:v>0.39679829999999999</c:v>
                </c:pt>
                <c:pt idx="1490">
                  <c:v>0.39708949999999998</c:v>
                </c:pt>
                <c:pt idx="1491">
                  <c:v>0.39737729999999999</c:v>
                </c:pt>
                <c:pt idx="1492">
                  <c:v>0.3976558</c:v>
                </c:pt>
                <c:pt idx="1493">
                  <c:v>0.39795390000000003</c:v>
                </c:pt>
                <c:pt idx="1494">
                  <c:v>0.39822859999999999</c:v>
                </c:pt>
                <c:pt idx="1495">
                  <c:v>0.39843729999999999</c:v>
                </c:pt>
                <c:pt idx="1496">
                  <c:v>0.39852779999999999</c:v>
                </c:pt>
                <c:pt idx="1497">
                  <c:v>0.3985339</c:v>
                </c:pt>
                <c:pt idx="1498">
                  <c:v>0.39832289999999998</c:v>
                </c:pt>
                <c:pt idx="1499">
                  <c:v>0.39784789999999998</c:v>
                </c:pt>
                <c:pt idx="1500">
                  <c:v>0.39755819999999997</c:v>
                </c:pt>
              </c:numCache>
            </c:numRef>
          </c:yVal>
          <c:smooth val="1"/>
          <c:extLst>
            <c:ext xmlns:c16="http://schemas.microsoft.com/office/drawing/2014/chart" uri="{C3380CC4-5D6E-409C-BE32-E72D297353CC}">
              <c16:uniqueId val="{00000000-626D-48EC-ABAC-A2CF2B2A488F}"/>
            </c:ext>
          </c:extLst>
        </c:ser>
        <c:dLbls>
          <c:showLegendKey val="0"/>
          <c:showVal val="0"/>
          <c:showCatName val="0"/>
          <c:showSerName val="0"/>
          <c:showPercent val="0"/>
          <c:showBubbleSize val="0"/>
        </c:dLbls>
        <c:axId val="1711291408"/>
        <c:axId val="1711292240"/>
      </c:scatterChart>
      <c:valAx>
        <c:axId val="1711291408"/>
        <c:scaling>
          <c:orientation val="minMax"/>
          <c:max val="3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050" b="0" i="0" u="none" strike="noStrike" kern="1200" baseline="0">
                <a:solidFill>
                  <a:schemeClr val="tx1"/>
                </a:solidFill>
                <a:latin typeface="Bodoni MT" panose="02070603080606020203" pitchFamily="18" charset="0"/>
                <a:ea typeface="+mn-ea"/>
                <a:cs typeface="+mn-cs"/>
              </a:defRPr>
            </a:pPr>
            <a:endParaRPr lang="en-US"/>
          </a:p>
        </c:txPr>
        <c:crossAx val="1711292240"/>
        <c:crossesAt val="-5.000000000000001E-2"/>
        <c:crossBetween val="midCat"/>
      </c:valAx>
      <c:valAx>
        <c:axId val="1711292240"/>
        <c:scaling>
          <c:orientation val="minMax"/>
          <c:max val="0.45"/>
        </c:scaling>
        <c:delete val="0"/>
        <c:axPos val="l"/>
        <c:majorGridlines>
          <c:spPr>
            <a:ln w="9525" cap="flat" cmpd="sng" algn="ctr">
              <a:solidFill>
                <a:schemeClr val="tx1">
                  <a:lumMod val="15000"/>
                  <a:lumOff val="85000"/>
                </a:schemeClr>
              </a:solidFill>
              <a:round/>
            </a:ln>
            <a:effectLst/>
          </c:spPr>
        </c:majorGridlines>
        <c:numFmt formatCode="#,##0.0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050" b="0" i="0" u="none" strike="noStrike" kern="1200" baseline="0">
                <a:solidFill>
                  <a:schemeClr val="tx1"/>
                </a:solidFill>
                <a:latin typeface="Bodoni MT" panose="02070603080606020203" pitchFamily="18" charset="0"/>
                <a:ea typeface="+mn-ea"/>
                <a:cs typeface="+mn-cs"/>
              </a:defRPr>
            </a:pPr>
            <a:endParaRPr lang="en-US"/>
          </a:p>
        </c:txPr>
        <c:crossAx val="1711291408"/>
        <c:crosses val="autoZero"/>
        <c:crossBetween val="midCat"/>
      </c:valAx>
      <c:spPr>
        <a:noFill/>
        <a:ln>
          <a:noFill/>
        </a:ln>
        <a:effectLst/>
      </c:spPr>
    </c:plotArea>
    <c:plotVisOnly val="1"/>
    <c:dispBlanksAs val="gap"/>
    <c:showDLblsOverMax val="0"/>
  </c:chart>
  <c:spPr>
    <a:noFill/>
    <a:ln>
      <a:solidFill>
        <a:schemeClr val="accent1">
          <a:lumMod val="75000"/>
        </a:schemeClr>
      </a:solidFill>
    </a:ln>
    <a:effectLst/>
  </c:spPr>
  <c:txPr>
    <a:bodyPr/>
    <a:lstStyle/>
    <a:p>
      <a:pPr>
        <a:defRPr sz="1050">
          <a:solidFill>
            <a:schemeClr val="tx1"/>
          </a:solidFill>
          <a:latin typeface="Bodoni MT" panose="02070603080606020203" pitchFamily="18" charset="0"/>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smoothMarker"/>
        <c:varyColors val="0"/>
        <c:ser>
          <c:idx val="0"/>
          <c:order val="0"/>
          <c:spPr>
            <a:ln w="19050" cap="rnd">
              <a:solidFill>
                <a:schemeClr val="accent1"/>
              </a:solidFill>
              <a:round/>
            </a:ln>
            <a:effectLst/>
          </c:spPr>
          <c:marker>
            <c:symbol val="none"/>
          </c:marker>
          <c:xVal>
            <c:numRef>
              <c:f>'liquefy 1-3 layer seminar'!$R$2:$R$1001</c:f>
              <c:numCache>
                <c:formatCode>0.00</c:formatCode>
                <c:ptCount val="1000"/>
                <c:pt idx="0">
                  <c:v>0.02</c:v>
                </c:pt>
                <c:pt idx="1">
                  <c:v>0.04</c:v>
                </c:pt>
                <c:pt idx="2">
                  <c:v>0.06</c:v>
                </c:pt>
                <c:pt idx="3">
                  <c:v>0.08</c:v>
                </c:pt>
                <c:pt idx="4">
                  <c:v>0.1</c:v>
                </c:pt>
                <c:pt idx="5">
                  <c:v>0.12</c:v>
                </c:pt>
                <c:pt idx="6">
                  <c:v>0.14000000000000001</c:v>
                </c:pt>
                <c:pt idx="7">
                  <c:v>0.16</c:v>
                </c:pt>
                <c:pt idx="8">
                  <c:v>0.18</c:v>
                </c:pt>
                <c:pt idx="9">
                  <c:v>0.2</c:v>
                </c:pt>
                <c:pt idx="10">
                  <c:v>0.22</c:v>
                </c:pt>
                <c:pt idx="11">
                  <c:v>0.24</c:v>
                </c:pt>
                <c:pt idx="12">
                  <c:v>0.26</c:v>
                </c:pt>
                <c:pt idx="13">
                  <c:v>0.28000000000000003</c:v>
                </c:pt>
                <c:pt idx="14">
                  <c:v>0.3</c:v>
                </c:pt>
                <c:pt idx="15">
                  <c:v>0.32</c:v>
                </c:pt>
                <c:pt idx="16">
                  <c:v>0.34</c:v>
                </c:pt>
                <c:pt idx="17">
                  <c:v>0.36</c:v>
                </c:pt>
                <c:pt idx="18">
                  <c:v>0.38</c:v>
                </c:pt>
                <c:pt idx="19">
                  <c:v>0.4</c:v>
                </c:pt>
                <c:pt idx="20">
                  <c:v>0.42</c:v>
                </c:pt>
                <c:pt idx="21">
                  <c:v>0.44</c:v>
                </c:pt>
                <c:pt idx="22">
                  <c:v>0.46</c:v>
                </c:pt>
                <c:pt idx="23">
                  <c:v>0.48</c:v>
                </c:pt>
                <c:pt idx="24">
                  <c:v>0.5</c:v>
                </c:pt>
                <c:pt idx="25">
                  <c:v>0.52</c:v>
                </c:pt>
                <c:pt idx="26">
                  <c:v>0.54</c:v>
                </c:pt>
                <c:pt idx="27">
                  <c:v>0.56000000000000005</c:v>
                </c:pt>
                <c:pt idx="28">
                  <c:v>0.57999999999999996</c:v>
                </c:pt>
                <c:pt idx="29">
                  <c:v>0.6</c:v>
                </c:pt>
                <c:pt idx="30">
                  <c:v>0.62</c:v>
                </c:pt>
                <c:pt idx="31">
                  <c:v>0.64</c:v>
                </c:pt>
                <c:pt idx="32">
                  <c:v>0.66</c:v>
                </c:pt>
                <c:pt idx="33">
                  <c:v>0.68</c:v>
                </c:pt>
                <c:pt idx="34">
                  <c:v>0.7</c:v>
                </c:pt>
                <c:pt idx="35">
                  <c:v>0.72</c:v>
                </c:pt>
                <c:pt idx="36">
                  <c:v>0.74</c:v>
                </c:pt>
                <c:pt idx="37">
                  <c:v>0.76</c:v>
                </c:pt>
                <c:pt idx="38">
                  <c:v>0.78</c:v>
                </c:pt>
                <c:pt idx="39">
                  <c:v>0.8</c:v>
                </c:pt>
                <c:pt idx="40">
                  <c:v>0.82</c:v>
                </c:pt>
                <c:pt idx="41">
                  <c:v>0.84</c:v>
                </c:pt>
                <c:pt idx="42">
                  <c:v>0.86</c:v>
                </c:pt>
                <c:pt idx="43">
                  <c:v>0.88</c:v>
                </c:pt>
                <c:pt idx="44">
                  <c:v>0.9</c:v>
                </c:pt>
                <c:pt idx="45">
                  <c:v>0.92</c:v>
                </c:pt>
                <c:pt idx="46">
                  <c:v>0.94</c:v>
                </c:pt>
                <c:pt idx="47">
                  <c:v>0.96</c:v>
                </c:pt>
                <c:pt idx="48">
                  <c:v>0.98</c:v>
                </c:pt>
                <c:pt idx="49">
                  <c:v>1</c:v>
                </c:pt>
                <c:pt idx="50">
                  <c:v>1.02</c:v>
                </c:pt>
                <c:pt idx="51">
                  <c:v>1.04</c:v>
                </c:pt>
                <c:pt idx="52">
                  <c:v>1.06</c:v>
                </c:pt>
                <c:pt idx="53">
                  <c:v>1.08</c:v>
                </c:pt>
                <c:pt idx="54">
                  <c:v>1.1000000000000001</c:v>
                </c:pt>
                <c:pt idx="55">
                  <c:v>1.1200000000000001</c:v>
                </c:pt>
                <c:pt idx="56">
                  <c:v>1.1399999999999999</c:v>
                </c:pt>
                <c:pt idx="57">
                  <c:v>1.1599999999999999</c:v>
                </c:pt>
                <c:pt idx="58">
                  <c:v>1.18</c:v>
                </c:pt>
                <c:pt idx="59">
                  <c:v>1.2</c:v>
                </c:pt>
                <c:pt idx="60">
                  <c:v>1.22</c:v>
                </c:pt>
                <c:pt idx="61">
                  <c:v>1.24</c:v>
                </c:pt>
                <c:pt idx="62">
                  <c:v>1.26</c:v>
                </c:pt>
                <c:pt idx="63">
                  <c:v>1.28</c:v>
                </c:pt>
                <c:pt idx="64">
                  <c:v>1.3</c:v>
                </c:pt>
                <c:pt idx="65">
                  <c:v>1.32</c:v>
                </c:pt>
                <c:pt idx="66">
                  <c:v>1.34</c:v>
                </c:pt>
                <c:pt idx="67">
                  <c:v>1.36</c:v>
                </c:pt>
                <c:pt idx="68">
                  <c:v>1.38</c:v>
                </c:pt>
                <c:pt idx="69">
                  <c:v>1.4</c:v>
                </c:pt>
                <c:pt idx="70">
                  <c:v>1.42</c:v>
                </c:pt>
                <c:pt idx="71">
                  <c:v>1.44</c:v>
                </c:pt>
                <c:pt idx="72">
                  <c:v>1.46</c:v>
                </c:pt>
                <c:pt idx="73">
                  <c:v>1.48</c:v>
                </c:pt>
                <c:pt idx="74">
                  <c:v>1.5</c:v>
                </c:pt>
                <c:pt idx="75">
                  <c:v>1.52</c:v>
                </c:pt>
                <c:pt idx="76">
                  <c:v>1.54</c:v>
                </c:pt>
                <c:pt idx="77">
                  <c:v>1.56</c:v>
                </c:pt>
                <c:pt idx="78">
                  <c:v>1.58</c:v>
                </c:pt>
                <c:pt idx="79">
                  <c:v>1.6</c:v>
                </c:pt>
                <c:pt idx="80">
                  <c:v>1.62</c:v>
                </c:pt>
                <c:pt idx="81">
                  <c:v>1.64</c:v>
                </c:pt>
                <c:pt idx="82">
                  <c:v>1.66</c:v>
                </c:pt>
                <c:pt idx="83">
                  <c:v>1.68</c:v>
                </c:pt>
                <c:pt idx="84">
                  <c:v>1.7</c:v>
                </c:pt>
                <c:pt idx="85">
                  <c:v>1.72</c:v>
                </c:pt>
                <c:pt idx="86">
                  <c:v>1.74</c:v>
                </c:pt>
                <c:pt idx="87">
                  <c:v>1.76</c:v>
                </c:pt>
                <c:pt idx="88">
                  <c:v>1.78</c:v>
                </c:pt>
                <c:pt idx="89">
                  <c:v>1.8</c:v>
                </c:pt>
                <c:pt idx="90">
                  <c:v>1.82</c:v>
                </c:pt>
                <c:pt idx="91">
                  <c:v>1.84</c:v>
                </c:pt>
                <c:pt idx="92">
                  <c:v>1.86</c:v>
                </c:pt>
                <c:pt idx="93">
                  <c:v>1.88</c:v>
                </c:pt>
                <c:pt idx="94">
                  <c:v>1.9</c:v>
                </c:pt>
                <c:pt idx="95">
                  <c:v>1.92</c:v>
                </c:pt>
                <c:pt idx="96">
                  <c:v>1.94</c:v>
                </c:pt>
                <c:pt idx="97">
                  <c:v>1.96</c:v>
                </c:pt>
                <c:pt idx="98">
                  <c:v>1.98</c:v>
                </c:pt>
                <c:pt idx="99">
                  <c:v>2</c:v>
                </c:pt>
                <c:pt idx="100">
                  <c:v>2.02</c:v>
                </c:pt>
                <c:pt idx="101">
                  <c:v>2.04</c:v>
                </c:pt>
                <c:pt idx="102">
                  <c:v>2.06</c:v>
                </c:pt>
                <c:pt idx="103">
                  <c:v>2.08</c:v>
                </c:pt>
                <c:pt idx="104">
                  <c:v>2.1</c:v>
                </c:pt>
                <c:pt idx="105">
                  <c:v>2.12</c:v>
                </c:pt>
                <c:pt idx="106">
                  <c:v>2.14</c:v>
                </c:pt>
                <c:pt idx="107">
                  <c:v>2.16</c:v>
                </c:pt>
                <c:pt idx="108">
                  <c:v>2.1800000000000002</c:v>
                </c:pt>
                <c:pt idx="109">
                  <c:v>2.2000000000000002</c:v>
                </c:pt>
                <c:pt idx="110">
                  <c:v>2.2200000000000002</c:v>
                </c:pt>
                <c:pt idx="111">
                  <c:v>2.2400000000000002</c:v>
                </c:pt>
                <c:pt idx="112">
                  <c:v>2.2599999999999998</c:v>
                </c:pt>
                <c:pt idx="113">
                  <c:v>2.2799999999999998</c:v>
                </c:pt>
                <c:pt idx="114">
                  <c:v>2.2999999999999998</c:v>
                </c:pt>
                <c:pt idx="115">
                  <c:v>2.3199999999999998</c:v>
                </c:pt>
                <c:pt idx="116">
                  <c:v>2.34</c:v>
                </c:pt>
                <c:pt idx="117">
                  <c:v>2.36</c:v>
                </c:pt>
                <c:pt idx="118">
                  <c:v>2.38</c:v>
                </c:pt>
                <c:pt idx="119">
                  <c:v>2.4</c:v>
                </c:pt>
                <c:pt idx="120">
                  <c:v>2.42</c:v>
                </c:pt>
                <c:pt idx="121">
                  <c:v>2.44</c:v>
                </c:pt>
                <c:pt idx="122">
                  <c:v>2.46</c:v>
                </c:pt>
                <c:pt idx="123">
                  <c:v>2.48</c:v>
                </c:pt>
                <c:pt idx="124">
                  <c:v>2.5</c:v>
                </c:pt>
                <c:pt idx="125">
                  <c:v>2.52</c:v>
                </c:pt>
                <c:pt idx="126">
                  <c:v>2.54</c:v>
                </c:pt>
                <c:pt idx="127">
                  <c:v>2.56</c:v>
                </c:pt>
                <c:pt idx="128">
                  <c:v>2.58</c:v>
                </c:pt>
                <c:pt idx="129">
                  <c:v>2.6</c:v>
                </c:pt>
                <c:pt idx="130">
                  <c:v>2.62</c:v>
                </c:pt>
                <c:pt idx="131">
                  <c:v>2.64</c:v>
                </c:pt>
                <c:pt idx="132">
                  <c:v>2.66</c:v>
                </c:pt>
                <c:pt idx="133">
                  <c:v>2.68</c:v>
                </c:pt>
                <c:pt idx="134">
                  <c:v>2.7</c:v>
                </c:pt>
                <c:pt idx="135">
                  <c:v>2.72</c:v>
                </c:pt>
                <c:pt idx="136">
                  <c:v>2.74</c:v>
                </c:pt>
                <c:pt idx="137">
                  <c:v>2.76</c:v>
                </c:pt>
                <c:pt idx="138">
                  <c:v>2.78</c:v>
                </c:pt>
                <c:pt idx="139">
                  <c:v>2.8</c:v>
                </c:pt>
                <c:pt idx="140">
                  <c:v>2.82</c:v>
                </c:pt>
                <c:pt idx="141">
                  <c:v>2.84</c:v>
                </c:pt>
                <c:pt idx="142">
                  <c:v>2.86</c:v>
                </c:pt>
                <c:pt idx="143">
                  <c:v>2.88</c:v>
                </c:pt>
                <c:pt idx="144">
                  <c:v>2.9</c:v>
                </c:pt>
                <c:pt idx="145">
                  <c:v>2.92</c:v>
                </c:pt>
                <c:pt idx="146">
                  <c:v>2.94</c:v>
                </c:pt>
                <c:pt idx="147">
                  <c:v>2.96</c:v>
                </c:pt>
                <c:pt idx="148">
                  <c:v>2.98</c:v>
                </c:pt>
                <c:pt idx="149">
                  <c:v>3</c:v>
                </c:pt>
                <c:pt idx="150">
                  <c:v>3.02</c:v>
                </c:pt>
                <c:pt idx="151">
                  <c:v>3.04</c:v>
                </c:pt>
                <c:pt idx="152">
                  <c:v>3.06</c:v>
                </c:pt>
                <c:pt idx="153">
                  <c:v>3.08</c:v>
                </c:pt>
                <c:pt idx="154">
                  <c:v>3.1</c:v>
                </c:pt>
                <c:pt idx="155">
                  <c:v>3.12</c:v>
                </c:pt>
                <c:pt idx="156">
                  <c:v>3.14</c:v>
                </c:pt>
                <c:pt idx="157">
                  <c:v>3.16</c:v>
                </c:pt>
                <c:pt idx="158">
                  <c:v>3.18</c:v>
                </c:pt>
                <c:pt idx="159">
                  <c:v>3.2</c:v>
                </c:pt>
                <c:pt idx="160">
                  <c:v>3.22</c:v>
                </c:pt>
                <c:pt idx="161">
                  <c:v>3.24</c:v>
                </c:pt>
                <c:pt idx="162">
                  <c:v>3.26</c:v>
                </c:pt>
                <c:pt idx="163">
                  <c:v>3.28</c:v>
                </c:pt>
                <c:pt idx="164">
                  <c:v>3.3</c:v>
                </c:pt>
                <c:pt idx="165">
                  <c:v>3.32</c:v>
                </c:pt>
                <c:pt idx="166">
                  <c:v>3.34</c:v>
                </c:pt>
                <c:pt idx="167">
                  <c:v>3.36</c:v>
                </c:pt>
                <c:pt idx="168">
                  <c:v>3.38</c:v>
                </c:pt>
                <c:pt idx="169">
                  <c:v>3.4</c:v>
                </c:pt>
                <c:pt idx="170">
                  <c:v>3.42</c:v>
                </c:pt>
                <c:pt idx="171">
                  <c:v>3.44</c:v>
                </c:pt>
                <c:pt idx="172">
                  <c:v>3.46</c:v>
                </c:pt>
                <c:pt idx="173">
                  <c:v>3.48</c:v>
                </c:pt>
                <c:pt idx="174">
                  <c:v>3.5</c:v>
                </c:pt>
                <c:pt idx="175">
                  <c:v>3.52</c:v>
                </c:pt>
                <c:pt idx="176">
                  <c:v>3.54</c:v>
                </c:pt>
                <c:pt idx="177">
                  <c:v>3.56</c:v>
                </c:pt>
                <c:pt idx="178">
                  <c:v>3.58</c:v>
                </c:pt>
                <c:pt idx="179">
                  <c:v>3.6</c:v>
                </c:pt>
                <c:pt idx="180">
                  <c:v>3.62</c:v>
                </c:pt>
                <c:pt idx="181">
                  <c:v>3.64</c:v>
                </c:pt>
                <c:pt idx="182">
                  <c:v>3.66</c:v>
                </c:pt>
                <c:pt idx="183">
                  <c:v>3.68</c:v>
                </c:pt>
                <c:pt idx="184">
                  <c:v>3.7</c:v>
                </c:pt>
                <c:pt idx="185">
                  <c:v>3.72</c:v>
                </c:pt>
                <c:pt idx="186">
                  <c:v>3.74</c:v>
                </c:pt>
                <c:pt idx="187">
                  <c:v>3.76</c:v>
                </c:pt>
                <c:pt idx="188">
                  <c:v>3.78</c:v>
                </c:pt>
                <c:pt idx="189">
                  <c:v>3.8</c:v>
                </c:pt>
                <c:pt idx="190">
                  <c:v>3.82</c:v>
                </c:pt>
                <c:pt idx="191">
                  <c:v>3.84</c:v>
                </c:pt>
                <c:pt idx="192">
                  <c:v>3.86</c:v>
                </c:pt>
                <c:pt idx="193">
                  <c:v>3.88</c:v>
                </c:pt>
                <c:pt idx="194">
                  <c:v>3.9</c:v>
                </c:pt>
                <c:pt idx="195">
                  <c:v>3.92</c:v>
                </c:pt>
                <c:pt idx="196">
                  <c:v>3.94</c:v>
                </c:pt>
                <c:pt idx="197">
                  <c:v>3.96</c:v>
                </c:pt>
                <c:pt idx="198">
                  <c:v>3.98</c:v>
                </c:pt>
                <c:pt idx="199">
                  <c:v>4</c:v>
                </c:pt>
                <c:pt idx="200">
                  <c:v>4.0199999999999996</c:v>
                </c:pt>
                <c:pt idx="201">
                  <c:v>4.04</c:v>
                </c:pt>
                <c:pt idx="202">
                  <c:v>4.0599999999999996</c:v>
                </c:pt>
                <c:pt idx="203">
                  <c:v>4.08</c:v>
                </c:pt>
                <c:pt idx="204">
                  <c:v>4.0999999999999996</c:v>
                </c:pt>
                <c:pt idx="205">
                  <c:v>4.12</c:v>
                </c:pt>
                <c:pt idx="206">
                  <c:v>4.1399999999999997</c:v>
                </c:pt>
                <c:pt idx="207">
                  <c:v>4.16</c:v>
                </c:pt>
                <c:pt idx="208">
                  <c:v>4.18</c:v>
                </c:pt>
                <c:pt idx="209">
                  <c:v>4.2</c:v>
                </c:pt>
                <c:pt idx="210">
                  <c:v>4.22</c:v>
                </c:pt>
                <c:pt idx="211">
                  <c:v>4.24</c:v>
                </c:pt>
                <c:pt idx="212">
                  <c:v>4.26</c:v>
                </c:pt>
                <c:pt idx="213">
                  <c:v>4.28</c:v>
                </c:pt>
                <c:pt idx="214">
                  <c:v>4.3</c:v>
                </c:pt>
                <c:pt idx="215">
                  <c:v>4.32</c:v>
                </c:pt>
                <c:pt idx="216">
                  <c:v>4.34</c:v>
                </c:pt>
                <c:pt idx="217">
                  <c:v>4.3600000000000003</c:v>
                </c:pt>
                <c:pt idx="218">
                  <c:v>4.38</c:v>
                </c:pt>
                <c:pt idx="219">
                  <c:v>4.4000000000000004</c:v>
                </c:pt>
                <c:pt idx="220">
                  <c:v>4.42</c:v>
                </c:pt>
                <c:pt idx="221">
                  <c:v>4.4400000000000004</c:v>
                </c:pt>
                <c:pt idx="222">
                  <c:v>4.46</c:v>
                </c:pt>
                <c:pt idx="223">
                  <c:v>4.4800000000000004</c:v>
                </c:pt>
                <c:pt idx="224">
                  <c:v>4.5</c:v>
                </c:pt>
                <c:pt idx="225">
                  <c:v>4.5199999999999996</c:v>
                </c:pt>
                <c:pt idx="226">
                  <c:v>4.54</c:v>
                </c:pt>
                <c:pt idx="227">
                  <c:v>4.5599999999999996</c:v>
                </c:pt>
                <c:pt idx="228">
                  <c:v>4.58</c:v>
                </c:pt>
                <c:pt idx="229">
                  <c:v>4.5999999999999996</c:v>
                </c:pt>
                <c:pt idx="230">
                  <c:v>4.62</c:v>
                </c:pt>
                <c:pt idx="231">
                  <c:v>4.6399999999999997</c:v>
                </c:pt>
                <c:pt idx="232">
                  <c:v>4.66</c:v>
                </c:pt>
                <c:pt idx="233">
                  <c:v>4.68</c:v>
                </c:pt>
                <c:pt idx="234">
                  <c:v>4.7</c:v>
                </c:pt>
                <c:pt idx="235">
                  <c:v>4.72</c:v>
                </c:pt>
                <c:pt idx="236">
                  <c:v>4.74</c:v>
                </c:pt>
                <c:pt idx="237">
                  <c:v>4.76</c:v>
                </c:pt>
                <c:pt idx="238">
                  <c:v>4.78</c:v>
                </c:pt>
                <c:pt idx="239">
                  <c:v>4.8</c:v>
                </c:pt>
                <c:pt idx="240">
                  <c:v>4.82</c:v>
                </c:pt>
                <c:pt idx="241">
                  <c:v>4.84</c:v>
                </c:pt>
                <c:pt idx="242">
                  <c:v>4.8600000000000003</c:v>
                </c:pt>
                <c:pt idx="243">
                  <c:v>4.88</c:v>
                </c:pt>
                <c:pt idx="244">
                  <c:v>4.9000000000000004</c:v>
                </c:pt>
                <c:pt idx="245">
                  <c:v>4.92</c:v>
                </c:pt>
                <c:pt idx="246">
                  <c:v>4.9400000000000004</c:v>
                </c:pt>
                <c:pt idx="247">
                  <c:v>4.96</c:v>
                </c:pt>
                <c:pt idx="248">
                  <c:v>4.9800000000000004</c:v>
                </c:pt>
                <c:pt idx="249">
                  <c:v>5</c:v>
                </c:pt>
                <c:pt idx="250">
                  <c:v>5.0199999999999996</c:v>
                </c:pt>
                <c:pt idx="251">
                  <c:v>5.04</c:v>
                </c:pt>
                <c:pt idx="252">
                  <c:v>5.0599999999999996</c:v>
                </c:pt>
                <c:pt idx="253">
                  <c:v>5.08</c:v>
                </c:pt>
                <c:pt idx="254">
                  <c:v>5.0999999999999996</c:v>
                </c:pt>
                <c:pt idx="255">
                  <c:v>5.12</c:v>
                </c:pt>
                <c:pt idx="256">
                  <c:v>5.14</c:v>
                </c:pt>
                <c:pt idx="257">
                  <c:v>5.16</c:v>
                </c:pt>
                <c:pt idx="258">
                  <c:v>5.18</c:v>
                </c:pt>
                <c:pt idx="259">
                  <c:v>5.2</c:v>
                </c:pt>
                <c:pt idx="260">
                  <c:v>5.22</c:v>
                </c:pt>
                <c:pt idx="261">
                  <c:v>5.24</c:v>
                </c:pt>
                <c:pt idx="262">
                  <c:v>5.26</c:v>
                </c:pt>
                <c:pt idx="263">
                  <c:v>5.28</c:v>
                </c:pt>
                <c:pt idx="264">
                  <c:v>5.3</c:v>
                </c:pt>
                <c:pt idx="265">
                  <c:v>5.32</c:v>
                </c:pt>
                <c:pt idx="266">
                  <c:v>5.34</c:v>
                </c:pt>
                <c:pt idx="267">
                  <c:v>5.36</c:v>
                </c:pt>
                <c:pt idx="268">
                  <c:v>5.38</c:v>
                </c:pt>
                <c:pt idx="269">
                  <c:v>5.4</c:v>
                </c:pt>
                <c:pt idx="270">
                  <c:v>5.42</c:v>
                </c:pt>
                <c:pt idx="271">
                  <c:v>5.44</c:v>
                </c:pt>
                <c:pt idx="272">
                  <c:v>5.46</c:v>
                </c:pt>
                <c:pt idx="273">
                  <c:v>5.48</c:v>
                </c:pt>
                <c:pt idx="274">
                  <c:v>5.5</c:v>
                </c:pt>
                <c:pt idx="275">
                  <c:v>5.52</c:v>
                </c:pt>
                <c:pt idx="276">
                  <c:v>5.54</c:v>
                </c:pt>
                <c:pt idx="277">
                  <c:v>5.56</c:v>
                </c:pt>
                <c:pt idx="278">
                  <c:v>5.58</c:v>
                </c:pt>
                <c:pt idx="279">
                  <c:v>5.6</c:v>
                </c:pt>
                <c:pt idx="280">
                  <c:v>5.62</c:v>
                </c:pt>
                <c:pt idx="281">
                  <c:v>5.64</c:v>
                </c:pt>
                <c:pt idx="282">
                  <c:v>5.66</c:v>
                </c:pt>
                <c:pt idx="283">
                  <c:v>5.68</c:v>
                </c:pt>
                <c:pt idx="284">
                  <c:v>5.7</c:v>
                </c:pt>
                <c:pt idx="285">
                  <c:v>5.72</c:v>
                </c:pt>
                <c:pt idx="286">
                  <c:v>5.74</c:v>
                </c:pt>
                <c:pt idx="287">
                  <c:v>5.76</c:v>
                </c:pt>
                <c:pt idx="288">
                  <c:v>5.78</c:v>
                </c:pt>
                <c:pt idx="289">
                  <c:v>5.8</c:v>
                </c:pt>
                <c:pt idx="290">
                  <c:v>5.82</c:v>
                </c:pt>
                <c:pt idx="291">
                  <c:v>5.84</c:v>
                </c:pt>
                <c:pt idx="292">
                  <c:v>5.86</c:v>
                </c:pt>
                <c:pt idx="293">
                  <c:v>5.88</c:v>
                </c:pt>
                <c:pt idx="294">
                  <c:v>5.9</c:v>
                </c:pt>
                <c:pt idx="295">
                  <c:v>5.92</c:v>
                </c:pt>
                <c:pt idx="296">
                  <c:v>5.94</c:v>
                </c:pt>
                <c:pt idx="297">
                  <c:v>5.96</c:v>
                </c:pt>
                <c:pt idx="298">
                  <c:v>5.98</c:v>
                </c:pt>
                <c:pt idx="299">
                  <c:v>6</c:v>
                </c:pt>
                <c:pt idx="300">
                  <c:v>6.02</c:v>
                </c:pt>
                <c:pt idx="301">
                  <c:v>6.04</c:v>
                </c:pt>
                <c:pt idx="302">
                  <c:v>6.06</c:v>
                </c:pt>
                <c:pt idx="303">
                  <c:v>6.08</c:v>
                </c:pt>
                <c:pt idx="304">
                  <c:v>6.1</c:v>
                </c:pt>
                <c:pt idx="305">
                  <c:v>6.12</c:v>
                </c:pt>
                <c:pt idx="306">
                  <c:v>6.14</c:v>
                </c:pt>
                <c:pt idx="307">
                  <c:v>6.16</c:v>
                </c:pt>
                <c:pt idx="308">
                  <c:v>6.18</c:v>
                </c:pt>
                <c:pt idx="309">
                  <c:v>6.2</c:v>
                </c:pt>
                <c:pt idx="310">
                  <c:v>6.22</c:v>
                </c:pt>
                <c:pt idx="311">
                  <c:v>6.24</c:v>
                </c:pt>
                <c:pt idx="312">
                  <c:v>6.26</c:v>
                </c:pt>
                <c:pt idx="313">
                  <c:v>6.28</c:v>
                </c:pt>
                <c:pt idx="314">
                  <c:v>6.3</c:v>
                </c:pt>
                <c:pt idx="315">
                  <c:v>6.32</c:v>
                </c:pt>
                <c:pt idx="316">
                  <c:v>6.34</c:v>
                </c:pt>
                <c:pt idx="317">
                  <c:v>6.36</c:v>
                </c:pt>
                <c:pt idx="318">
                  <c:v>6.38</c:v>
                </c:pt>
                <c:pt idx="319">
                  <c:v>6.4</c:v>
                </c:pt>
                <c:pt idx="320">
                  <c:v>6.42</c:v>
                </c:pt>
                <c:pt idx="321">
                  <c:v>6.44</c:v>
                </c:pt>
                <c:pt idx="322">
                  <c:v>6.46</c:v>
                </c:pt>
                <c:pt idx="323">
                  <c:v>6.48</c:v>
                </c:pt>
                <c:pt idx="324">
                  <c:v>6.5</c:v>
                </c:pt>
                <c:pt idx="325">
                  <c:v>6.52</c:v>
                </c:pt>
                <c:pt idx="326">
                  <c:v>6.54</c:v>
                </c:pt>
                <c:pt idx="327">
                  <c:v>6.56</c:v>
                </c:pt>
                <c:pt idx="328">
                  <c:v>6.58</c:v>
                </c:pt>
                <c:pt idx="329">
                  <c:v>6.6</c:v>
                </c:pt>
                <c:pt idx="330">
                  <c:v>6.62</c:v>
                </c:pt>
                <c:pt idx="331">
                  <c:v>6.64</c:v>
                </c:pt>
                <c:pt idx="332">
                  <c:v>6.66</c:v>
                </c:pt>
                <c:pt idx="333">
                  <c:v>6.68</c:v>
                </c:pt>
                <c:pt idx="334">
                  <c:v>6.7</c:v>
                </c:pt>
                <c:pt idx="335">
                  <c:v>6.72</c:v>
                </c:pt>
                <c:pt idx="336">
                  <c:v>6.74</c:v>
                </c:pt>
                <c:pt idx="337">
                  <c:v>6.76</c:v>
                </c:pt>
                <c:pt idx="338">
                  <c:v>6.78</c:v>
                </c:pt>
                <c:pt idx="339">
                  <c:v>6.8</c:v>
                </c:pt>
                <c:pt idx="340">
                  <c:v>6.82</c:v>
                </c:pt>
                <c:pt idx="341">
                  <c:v>6.84</c:v>
                </c:pt>
                <c:pt idx="342">
                  <c:v>6.86</c:v>
                </c:pt>
                <c:pt idx="343">
                  <c:v>6.88</c:v>
                </c:pt>
                <c:pt idx="344">
                  <c:v>6.9</c:v>
                </c:pt>
                <c:pt idx="345">
                  <c:v>6.92</c:v>
                </c:pt>
                <c:pt idx="346">
                  <c:v>6.94</c:v>
                </c:pt>
                <c:pt idx="347">
                  <c:v>6.96</c:v>
                </c:pt>
                <c:pt idx="348">
                  <c:v>6.98</c:v>
                </c:pt>
                <c:pt idx="349">
                  <c:v>7</c:v>
                </c:pt>
                <c:pt idx="350">
                  <c:v>7.02</c:v>
                </c:pt>
                <c:pt idx="351">
                  <c:v>7.04</c:v>
                </c:pt>
                <c:pt idx="352">
                  <c:v>7.06</c:v>
                </c:pt>
                <c:pt idx="353">
                  <c:v>7.08</c:v>
                </c:pt>
                <c:pt idx="354">
                  <c:v>7.1</c:v>
                </c:pt>
                <c:pt idx="355">
                  <c:v>7.12</c:v>
                </c:pt>
                <c:pt idx="356">
                  <c:v>7.14</c:v>
                </c:pt>
                <c:pt idx="357">
                  <c:v>7.16</c:v>
                </c:pt>
                <c:pt idx="358">
                  <c:v>7.18</c:v>
                </c:pt>
                <c:pt idx="359">
                  <c:v>7.2</c:v>
                </c:pt>
                <c:pt idx="360">
                  <c:v>7.22</c:v>
                </c:pt>
                <c:pt idx="361">
                  <c:v>7.24</c:v>
                </c:pt>
                <c:pt idx="362">
                  <c:v>7.26</c:v>
                </c:pt>
                <c:pt idx="363">
                  <c:v>7.28</c:v>
                </c:pt>
                <c:pt idx="364">
                  <c:v>7.3</c:v>
                </c:pt>
                <c:pt idx="365">
                  <c:v>7.32</c:v>
                </c:pt>
                <c:pt idx="366">
                  <c:v>7.34</c:v>
                </c:pt>
                <c:pt idx="367">
                  <c:v>7.36</c:v>
                </c:pt>
                <c:pt idx="368">
                  <c:v>7.38</c:v>
                </c:pt>
                <c:pt idx="369">
                  <c:v>7.4</c:v>
                </c:pt>
                <c:pt idx="370">
                  <c:v>7.42</c:v>
                </c:pt>
                <c:pt idx="371">
                  <c:v>7.44</c:v>
                </c:pt>
                <c:pt idx="372">
                  <c:v>7.46</c:v>
                </c:pt>
                <c:pt idx="373">
                  <c:v>7.48</c:v>
                </c:pt>
                <c:pt idx="374">
                  <c:v>7.5</c:v>
                </c:pt>
                <c:pt idx="375">
                  <c:v>7.52</c:v>
                </c:pt>
                <c:pt idx="376">
                  <c:v>7.54</c:v>
                </c:pt>
                <c:pt idx="377">
                  <c:v>7.56</c:v>
                </c:pt>
                <c:pt idx="378">
                  <c:v>7.58</c:v>
                </c:pt>
                <c:pt idx="379">
                  <c:v>7.6</c:v>
                </c:pt>
                <c:pt idx="380">
                  <c:v>7.62</c:v>
                </c:pt>
                <c:pt idx="381">
                  <c:v>7.64</c:v>
                </c:pt>
                <c:pt idx="382">
                  <c:v>7.66</c:v>
                </c:pt>
                <c:pt idx="383">
                  <c:v>7.68</c:v>
                </c:pt>
                <c:pt idx="384">
                  <c:v>7.7</c:v>
                </c:pt>
                <c:pt idx="385">
                  <c:v>7.72</c:v>
                </c:pt>
                <c:pt idx="386">
                  <c:v>7.74</c:v>
                </c:pt>
                <c:pt idx="387">
                  <c:v>7.76</c:v>
                </c:pt>
                <c:pt idx="388">
                  <c:v>7.78</c:v>
                </c:pt>
                <c:pt idx="389">
                  <c:v>7.8</c:v>
                </c:pt>
                <c:pt idx="390">
                  <c:v>7.82</c:v>
                </c:pt>
                <c:pt idx="391">
                  <c:v>7.84</c:v>
                </c:pt>
                <c:pt idx="392">
                  <c:v>7.86</c:v>
                </c:pt>
                <c:pt idx="393">
                  <c:v>7.88</c:v>
                </c:pt>
                <c:pt idx="394">
                  <c:v>7.9</c:v>
                </c:pt>
                <c:pt idx="395">
                  <c:v>7.92</c:v>
                </c:pt>
                <c:pt idx="396">
                  <c:v>7.94</c:v>
                </c:pt>
                <c:pt idx="397">
                  <c:v>7.96</c:v>
                </c:pt>
                <c:pt idx="398">
                  <c:v>7.98</c:v>
                </c:pt>
                <c:pt idx="399">
                  <c:v>8</c:v>
                </c:pt>
                <c:pt idx="400">
                  <c:v>8.02</c:v>
                </c:pt>
                <c:pt idx="401">
                  <c:v>8.0399999999999991</c:v>
                </c:pt>
                <c:pt idx="402">
                  <c:v>8.06</c:v>
                </c:pt>
                <c:pt idx="403">
                  <c:v>8.08</c:v>
                </c:pt>
                <c:pt idx="404">
                  <c:v>8.1</c:v>
                </c:pt>
                <c:pt idx="405">
                  <c:v>8.1199999999999992</c:v>
                </c:pt>
                <c:pt idx="406">
                  <c:v>8.14</c:v>
                </c:pt>
                <c:pt idx="407">
                  <c:v>8.16</c:v>
                </c:pt>
                <c:pt idx="408">
                  <c:v>8.18</c:v>
                </c:pt>
                <c:pt idx="409">
                  <c:v>8.1999999999999993</c:v>
                </c:pt>
                <c:pt idx="410">
                  <c:v>8.2200000000000006</c:v>
                </c:pt>
                <c:pt idx="411">
                  <c:v>8.24</c:v>
                </c:pt>
                <c:pt idx="412">
                  <c:v>8.26</c:v>
                </c:pt>
                <c:pt idx="413">
                  <c:v>8.2799999999999994</c:v>
                </c:pt>
                <c:pt idx="414">
                  <c:v>8.3000000000000007</c:v>
                </c:pt>
                <c:pt idx="415">
                  <c:v>8.32</c:v>
                </c:pt>
                <c:pt idx="416">
                  <c:v>8.34</c:v>
                </c:pt>
                <c:pt idx="417">
                  <c:v>8.36</c:v>
                </c:pt>
                <c:pt idx="418">
                  <c:v>8.3800000000000008</c:v>
                </c:pt>
                <c:pt idx="419">
                  <c:v>8.4</c:v>
                </c:pt>
                <c:pt idx="420">
                  <c:v>8.42</c:v>
                </c:pt>
                <c:pt idx="421">
                  <c:v>8.44</c:v>
                </c:pt>
                <c:pt idx="422">
                  <c:v>8.4600000000000009</c:v>
                </c:pt>
                <c:pt idx="423">
                  <c:v>8.48</c:v>
                </c:pt>
                <c:pt idx="424">
                  <c:v>8.5</c:v>
                </c:pt>
                <c:pt idx="425">
                  <c:v>8.52</c:v>
                </c:pt>
                <c:pt idx="426">
                  <c:v>8.5399999999999991</c:v>
                </c:pt>
                <c:pt idx="427">
                  <c:v>8.56</c:v>
                </c:pt>
                <c:pt idx="428">
                  <c:v>8.58</c:v>
                </c:pt>
                <c:pt idx="429">
                  <c:v>8.6</c:v>
                </c:pt>
                <c:pt idx="430">
                  <c:v>8.6199999999999992</c:v>
                </c:pt>
                <c:pt idx="431">
                  <c:v>8.64</c:v>
                </c:pt>
                <c:pt idx="432">
                  <c:v>8.66</c:v>
                </c:pt>
                <c:pt idx="433">
                  <c:v>8.68</c:v>
                </c:pt>
                <c:pt idx="434">
                  <c:v>8.6999999999999993</c:v>
                </c:pt>
                <c:pt idx="435">
                  <c:v>8.7200000000000006</c:v>
                </c:pt>
                <c:pt idx="436">
                  <c:v>8.74</c:v>
                </c:pt>
                <c:pt idx="437">
                  <c:v>8.76</c:v>
                </c:pt>
                <c:pt idx="438">
                  <c:v>8.7799999999999994</c:v>
                </c:pt>
                <c:pt idx="439">
                  <c:v>8.8000000000000007</c:v>
                </c:pt>
                <c:pt idx="440">
                  <c:v>8.82</c:v>
                </c:pt>
                <c:pt idx="441">
                  <c:v>8.84</c:v>
                </c:pt>
                <c:pt idx="442">
                  <c:v>8.86</c:v>
                </c:pt>
                <c:pt idx="443">
                  <c:v>8.8800000000000008</c:v>
                </c:pt>
                <c:pt idx="444">
                  <c:v>8.9</c:v>
                </c:pt>
                <c:pt idx="445">
                  <c:v>8.92</c:v>
                </c:pt>
                <c:pt idx="446">
                  <c:v>8.94</c:v>
                </c:pt>
                <c:pt idx="447">
                  <c:v>8.9600000000000009</c:v>
                </c:pt>
                <c:pt idx="448">
                  <c:v>8.98</c:v>
                </c:pt>
                <c:pt idx="449">
                  <c:v>9</c:v>
                </c:pt>
                <c:pt idx="450">
                  <c:v>9.02</c:v>
                </c:pt>
                <c:pt idx="451">
                  <c:v>9.0399999999999991</c:v>
                </c:pt>
                <c:pt idx="452">
                  <c:v>9.06</c:v>
                </c:pt>
                <c:pt idx="453">
                  <c:v>9.08</c:v>
                </c:pt>
                <c:pt idx="454">
                  <c:v>9.1</c:v>
                </c:pt>
                <c:pt idx="455">
                  <c:v>9.1199999999999992</c:v>
                </c:pt>
                <c:pt idx="456">
                  <c:v>9.14</c:v>
                </c:pt>
                <c:pt idx="457">
                  <c:v>9.16</c:v>
                </c:pt>
                <c:pt idx="458">
                  <c:v>9.18</c:v>
                </c:pt>
                <c:pt idx="459">
                  <c:v>9.1999999999999993</c:v>
                </c:pt>
                <c:pt idx="460">
                  <c:v>9.2200000000000006</c:v>
                </c:pt>
                <c:pt idx="461">
                  <c:v>9.24</c:v>
                </c:pt>
                <c:pt idx="462">
                  <c:v>9.26</c:v>
                </c:pt>
                <c:pt idx="463">
                  <c:v>9.2799999999999994</c:v>
                </c:pt>
                <c:pt idx="464">
                  <c:v>9.3000000000000007</c:v>
                </c:pt>
                <c:pt idx="465">
                  <c:v>9.32</c:v>
                </c:pt>
                <c:pt idx="466">
                  <c:v>9.34</c:v>
                </c:pt>
                <c:pt idx="467">
                  <c:v>9.36</c:v>
                </c:pt>
                <c:pt idx="468">
                  <c:v>9.3800000000000008</c:v>
                </c:pt>
                <c:pt idx="469">
                  <c:v>9.4</c:v>
                </c:pt>
                <c:pt idx="470">
                  <c:v>9.42</c:v>
                </c:pt>
                <c:pt idx="471">
                  <c:v>9.44</c:v>
                </c:pt>
                <c:pt idx="472">
                  <c:v>9.4600000000000009</c:v>
                </c:pt>
                <c:pt idx="473">
                  <c:v>9.48</c:v>
                </c:pt>
                <c:pt idx="474">
                  <c:v>9.5</c:v>
                </c:pt>
                <c:pt idx="475">
                  <c:v>9.52</c:v>
                </c:pt>
                <c:pt idx="476">
                  <c:v>9.5399999999999991</c:v>
                </c:pt>
                <c:pt idx="477">
                  <c:v>9.56</c:v>
                </c:pt>
                <c:pt idx="478">
                  <c:v>9.58</c:v>
                </c:pt>
                <c:pt idx="479">
                  <c:v>9.6</c:v>
                </c:pt>
                <c:pt idx="480">
                  <c:v>9.6199999999999992</c:v>
                </c:pt>
                <c:pt idx="481">
                  <c:v>9.64</c:v>
                </c:pt>
                <c:pt idx="482">
                  <c:v>9.66</c:v>
                </c:pt>
                <c:pt idx="483">
                  <c:v>9.68</c:v>
                </c:pt>
                <c:pt idx="484">
                  <c:v>9.6999999999999993</c:v>
                </c:pt>
                <c:pt idx="485">
                  <c:v>9.7200000000000006</c:v>
                </c:pt>
                <c:pt idx="486">
                  <c:v>9.74</c:v>
                </c:pt>
                <c:pt idx="487">
                  <c:v>9.76</c:v>
                </c:pt>
                <c:pt idx="488">
                  <c:v>9.7799999999999994</c:v>
                </c:pt>
                <c:pt idx="489">
                  <c:v>9.8000000000000007</c:v>
                </c:pt>
                <c:pt idx="490">
                  <c:v>9.82</c:v>
                </c:pt>
                <c:pt idx="491">
                  <c:v>9.84</c:v>
                </c:pt>
                <c:pt idx="492">
                  <c:v>9.86</c:v>
                </c:pt>
                <c:pt idx="493">
                  <c:v>9.8800000000000008</c:v>
                </c:pt>
                <c:pt idx="494">
                  <c:v>9.9</c:v>
                </c:pt>
                <c:pt idx="495">
                  <c:v>9.92</c:v>
                </c:pt>
                <c:pt idx="496">
                  <c:v>9.94</c:v>
                </c:pt>
                <c:pt idx="497">
                  <c:v>9.9600000000000009</c:v>
                </c:pt>
                <c:pt idx="498">
                  <c:v>9.98</c:v>
                </c:pt>
                <c:pt idx="499">
                  <c:v>10</c:v>
                </c:pt>
                <c:pt idx="500">
                  <c:v>10.02</c:v>
                </c:pt>
                <c:pt idx="501">
                  <c:v>10.039999999999999</c:v>
                </c:pt>
                <c:pt idx="502">
                  <c:v>10.06</c:v>
                </c:pt>
                <c:pt idx="503">
                  <c:v>10.08</c:v>
                </c:pt>
                <c:pt idx="504">
                  <c:v>10.1</c:v>
                </c:pt>
                <c:pt idx="505">
                  <c:v>10.119999999999999</c:v>
                </c:pt>
                <c:pt idx="506">
                  <c:v>10.14</c:v>
                </c:pt>
                <c:pt idx="507">
                  <c:v>10.16</c:v>
                </c:pt>
                <c:pt idx="508">
                  <c:v>10.18</c:v>
                </c:pt>
                <c:pt idx="509">
                  <c:v>10.199999999999999</c:v>
                </c:pt>
                <c:pt idx="510">
                  <c:v>10.220000000000001</c:v>
                </c:pt>
                <c:pt idx="511">
                  <c:v>10.24</c:v>
                </c:pt>
                <c:pt idx="512">
                  <c:v>10.26</c:v>
                </c:pt>
                <c:pt idx="513">
                  <c:v>10.28</c:v>
                </c:pt>
                <c:pt idx="514">
                  <c:v>10.3</c:v>
                </c:pt>
                <c:pt idx="515">
                  <c:v>10.32</c:v>
                </c:pt>
                <c:pt idx="516">
                  <c:v>10.34</c:v>
                </c:pt>
                <c:pt idx="517">
                  <c:v>10.36</c:v>
                </c:pt>
                <c:pt idx="518">
                  <c:v>10.38</c:v>
                </c:pt>
                <c:pt idx="519">
                  <c:v>10.4</c:v>
                </c:pt>
                <c:pt idx="520">
                  <c:v>10.42</c:v>
                </c:pt>
                <c:pt idx="521">
                  <c:v>10.44</c:v>
                </c:pt>
                <c:pt idx="522">
                  <c:v>10.46</c:v>
                </c:pt>
                <c:pt idx="523">
                  <c:v>10.48</c:v>
                </c:pt>
                <c:pt idx="524">
                  <c:v>10.5</c:v>
                </c:pt>
                <c:pt idx="525">
                  <c:v>10.52</c:v>
                </c:pt>
                <c:pt idx="526">
                  <c:v>10.54</c:v>
                </c:pt>
                <c:pt idx="527">
                  <c:v>10.56</c:v>
                </c:pt>
                <c:pt idx="528">
                  <c:v>10.58</c:v>
                </c:pt>
                <c:pt idx="529">
                  <c:v>10.6</c:v>
                </c:pt>
                <c:pt idx="530">
                  <c:v>10.62</c:v>
                </c:pt>
                <c:pt idx="531">
                  <c:v>10.64</c:v>
                </c:pt>
                <c:pt idx="532">
                  <c:v>10.66</c:v>
                </c:pt>
                <c:pt idx="533">
                  <c:v>10.68</c:v>
                </c:pt>
                <c:pt idx="534">
                  <c:v>10.7</c:v>
                </c:pt>
                <c:pt idx="535">
                  <c:v>10.72</c:v>
                </c:pt>
                <c:pt idx="536">
                  <c:v>10.74</c:v>
                </c:pt>
                <c:pt idx="537">
                  <c:v>10.76</c:v>
                </c:pt>
                <c:pt idx="538">
                  <c:v>10.78</c:v>
                </c:pt>
                <c:pt idx="539">
                  <c:v>10.8</c:v>
                </c:pt>
                <c:pt idx="540">
                  <c:v>10.82</c:v>
                </c:pt>
                <c:pt idx="541">
                  <c:v>10.84</c:v>
                </c:pt>
                <c:pt idx="542">
                  <c:v>10.86</c:v>
                </c:pt>
                <c:pt idx="543">
                  <c:v>10.88</c:v>
                </c:pt>
                <c:pt idx="544">
                  <c:v>10.9</c:v>
                </c:pt>
                <c:pt idx="545">
                  <c:v>10.92</c:v>
                </c:pt>
                <c:pt idx="546">
                  <c:v>10.94</c:v>
                </c:pt>
                <c:pt idx="547">
                  <c:v>10.96</c:v>
                </c:pt>
                <c:pt idx="548">
                  <c:v>10.98</c:v>
                </c:pt>
                <c:pt idx="549">
                  <c:v>11</c:v>
                </c:pt>
                <c:pt idx="550">
                  <c:v>11.02</c:v>
                </c:pt>
                <c:pt idx="551">
                  <c:v>11.04</c:v>
                </c:pt>
                <c:pt idx="552">
                  <c:v>11.06</c:v>
                </c:pt>
                <c:pt idx="553">
                  <c:v>11.08</c:v>
                </c:pt>
                <c:pt idx="554">
                  <c:v>11.1</c:v>
                </c:pt>
                <c:pt idx="555">
                  <c:v>11.12</c:v>
                </c:pt>
                <c:pt idx="556">
                  <c:v>11.14</c:v>
                </c:pt>
                <c:pt idx="557">
                  <c:v>11.16</c:v>
                </c:pt>
                <c:pt idx="558">
                  <c:v>11.18</c:v>
                </c:pt>
                <c:pt idx="559">
                  <c:v>11.2</c:v>
                </c:pt>
                <c:pt idx="560">
                  <c:v>11.22</c:v>
                </c:pt>
                <c:pt idx="561">
                  <c:v>11.24</c:v>
                </c:pt>
                <c:pt idx="562">
                  <c:v>11.26</c:v>
                </c:pt>
                <c:pt idx="563">
                  <c:v>11.28</c:v>
                </c:pt>
                <c:pt idx="564">
                  <c:v>11.3</c:v>
                </c:pt>
                <c:pt idx="565">
                  <c:v>11.32</c:v>
                </c:pt>
                <c:pt idx="566">
                  <c:v>11.34</c:v>
                </c:pt>
                <c:pt idx="567">
                  <c:v>11.36</c:v>
                </c:pt>
                <c:pt idx="568">
                  <c:v>11.38</c:v>
                </c:pt>
                <c:pt idx="569">
                  <c:v>11.4</c:v>
                </c:pt>
                <c:pt idx="570">
                  <c:v>11.42</c:v>
                </c:pt>
                <c:pt idx="571">
                  <c:v>11.44</c:v>
                </c:pt>
                <c:pt idx="572">
                  <c:v>11.46</c:v>
                </c:pt>
                <c:pt idx="573">
                  <c:v>11.48</c:v>
                </c:pt>
                <c:pt idx="574">
                  <c:v>11.5</c:v>
                </c:pt>
                <c:pt idx="575">
                  <c:v>11.52</c:v>
                </c:pt>
                <c:pt idx="576">
                  <c:v>11.54</c:v>
                </c:pt>
                <c:pt idx="577">
                  <c:v>11.56</c:v>
                </c:pt>
                <c:pt idx="578">
                  <c:v>11.58</c:v>
                </c:pt>
                <c:pt idx="579">
                  <c:v>11.6</c:v>
                </c:pt>
                <c:pt idx="580">
                  <c:v>11.62</c:v>
                </c:pt>
                <c:pt idx="581">
                  <c:v>11.64</c:v>
                </c:pt>
                <c:pt idx="582">
                  <c:v>11.66</c:v>
                </c:pt>
                <c:pt idx="583">
                  <c:v>11.68</c:v>
                </c:pt>
                <c:pt idx="584">
                  <c:v>11.7</c:v>
                </c:pt>
                <c:pt idx="585">
                  <c:v>11.72</c:v>
                </c:pt>
                <c:pt idx="586">
                  <c:v>11.74</c:v>
                </c:pt>
                <c:pt idx="587">
                  <c:v>11.76</c:v>
                </c:pt>
                <c:pt idx="588">
                  <c:v>11.78</c:v>
                </c:pt>
                <c:pt idx="589">
                  <c:v>11.8</c:v>
                </c:pt>
                <c:pt idx="590">
                  <c:v>11.82</c:v>
                </c:pt>
                <c:pt idx="591">
                  <c:v>11.84</c:v>
                </c:pt>
                <c:pt idx="592">
                  <c:v>11.86</c:v>
                </c:pt>
                <c:pt idx="593">
                  <c:v>11.88</c:v>
                </c:pt>
                <c:pt idx="594">
                  <c:v>11.9</c:v>
                </c:pt>
                <c:pt idx="595">
                  <c:v>11.92</c:v>
                </c:pt>
                <c:pt idx="596">
                  <c:v>11.94</c:v>
                </c:pt>
                <c:pt idx="597">
                  <c:v>11.96</c:v>
                </c:pt>
                <c:pt idx="598">
                  <c:v>11.98</c:v>
                </c:pt>
                <c:pt idx="599">
                  <c:v>12</c:v>
                </c:pt>
                <c:pt idx="600">
                  <c:v>12.02</c:v>
                </c:pt>
                <c:pt idx="601">
                  <c:v>12.04</c:v>
                </c:pt>
                <c:pt idx="602">
                  <c:v>12.06</c:v>
                </c:pt>
                <c:pt idx="603">
                  <c:v>12.08</c:v>
                </c:pt>
                <c:pt idx="604">
                  <c:v>12.1</c:v>
                </c:pt>
                <c:pt idx="605">
                  <c:v>12.12</c:v>
                </c:pt>
                <c:pt idx="606">
                  <c:v>12.14</c:v>
                </c:pt>
                <c:pt idx="607">
                  <c:v>12.16</c:v>
                </c:pt>
                <c:pt idx="608">
                  <c:v>12.18</c:v>
                </c:pt>
                <c:pt idx="609">
                  <c:v>12.2</c:v>
                </c:pt>
                <c:pt idx="610">
                  <c:v>12.22</c:v>
                </c:pt>
                <c:pt idx="611">
                  <c:v>12.24</c:v>
                </c:pt>
                <c:pt idx="612">
                  <c:v>12.26</c:v>
                </c:pt>
                <c:pt idx="613">
                  <c:v>12.28</c:v>
                </c:pt>
                <c:pt idx="614">
                  <c:v>12.3</c:v>
                </c:pt>
                <c:pt idx="615">
                  <c:v>12.32</c:v>
                </c:pt>
                <c:pt idx="616">
                  <c:v>12.34</c:v>
                </c:pt>
                <c:pt idx="617">
                  <c:v>12.36</c:v>
                </c:pt>
                <c:pt idx="618">
                  <c:v>12.38</c:v>
                </c:pt>
                <c:pt idx="619">
                  <c:v>12.4</c:v>
                </c:pt>
                <c:pt idx="620">
                  <c:v>12.42</c:v>
                </c:pt>
                <c:pt idx="621">
                  <c:v>12.44</c:v>
                </c:pt>
                <c:pt idx="622">
                  <c:v>12.46</c:v>
                </c:pt>
                <c:pt idx="623">
                  <c:v>12.48</c:v>
                </c:pt>
                <c:pt idx="624">
                  <c:v>12.5</c:v>
                </c:pt>
                <c:pt idx="625">
                  <c:v>12.52</c:v>
                </c:pt>
                <c:pt idx="626">
                  <c:v>12.54</c:v>
                </c:pt>
                <c:pt idx="627">
                  <c:v>12.56</c:v>
                </c:pt>
                <c:pt idx="628">
                  <c:v>12.58</c:v>
                </c:pt>
                <c:pt idx="629">
                  <c:v>12.6</c:v>
                </c:pt>
                <c:pt idx="630">
                  <c:v>12.62</c:v>
                </c:pt>
                <c:pt idx="631">
                  <c:v>12.64</c:v>
                </c:pt>
                <c:pt idx="632">
                  <c:v>12.66</c:v>
                </c:pt>
                <c:pt idx="633">
                  <c:v>12.68</c:v>
                </c:pt>
                <c:pt idx="634">
                  <c:v>12.7</c:v>
                </c:pt>
                <c:pt idx="635">
                  <c:v>12.72</c:v>
                </c:pt>
                <c:pt idx="636">
                  <c:v>12.74</c:v>
                </c:pt>
                <c:pt idx="637">
                  <c:v>12.76</c:v>
                </c:pt>
                <c:pt idx="638">
                  <c:v>12.78</c:v>
                </c:pt>
                <c:pt idx="639">
                  <c:v>12.8</c:v>
                </c:pt>
                <c:pt idx="640">
                  <c:v>12.82</c:v>
                </c:pt>
                <c:pt idx="641">
                  <c:v>12.84</c:v>
                </c:pt>
                <c:pt idx="642">
                  <c:v>12.86</c:v>
                </c:pt>
                <c:pt idx="643">
                  <c:v>12.88</c:v>
                </c:pt>
                <c:pt idx="644">
                  <c:v>12.9</c:v>
                </c:pt>
                <c:pt idx="645">
                  <c:v>12.92</c:v>
                </c:pt>
                <c:pt idx="646">
                  <c:v>12.94</c:v>
                </c:pt>
                <c:pt idx="647">
                  <c:v>12.96</c:v>
                </c:pt>
                <c:pt idx="648">
                  <c:v>12.98</c:v>
                </c:pt>
                <c:pt idx="649">
                  <c:v>13</c:v>
                </c:pt>
                <c:pt idx="650">
                  <c:v>13.02</c:v>
                </c:pt>
                <c:pt idx="651">
                  <c:v>13.04</c:v>
                </c:pt>
                <c:pt idx="652">
                  <c:v>13.06</c:v>
                </c:pt>
                <c:pt idx="653">
                  <c:v>13.08</c:v>
                </c:pt>
                <c:pt idx="654">
                  <c:v>13.1</c:v>
                </c:pt>
                <c:pt idx="655">
                  <c:v>13.12</c:v>
                </c:pt>
                <c:pt idx="656">
                  <c:v>13.14</c:v>
                </c:pt>
                <c:pt idx="657">
                  <c:v>13.16</c:v>
                </c:pt>
                <c:pt idx="658">
                  <c:v>13.18</c:v>
                </c:pt>
                <c:pt idx="659">
                  <c:v>13.2</c:v>
                </c:pt>
                <c:pt idx="660">
                  <c:v>13.22</c:v>
                </c:pt>
                <c:pt idx="661">
                  <c:v>13.24</c:v>
                </c:pt>
                <c:pt idx="662">
                  <c:v>13.26</c:v>
                </c:pt>
                <c:pt idx="663">
                  <c:v>13.28</c:v>
                </c:pt>
                <c:pt idx="664">
                  <c:v>13.3</c:v>
                </c:pt>
                <c:pt idx="665">
                  <c:v>13.32</c:v>
                </c:pt>
                <c:pt idx="666">
                  <c:v>13.34</c:v>
                </c:pt>
                <c:pt idx="667">
                  <c:v>13.36</c:v>
                </c:pt>
                <c:pt idx="668">
                  <c:v>13.38</c:v>
                </c:pt>
                <c:pt idx="669">
                  <c:v>13.4</c:v>
                </c:pt>
                <c:pt idx="670">
                  <c:v>13.42</c:v>
                </c:pt>
                <c:pt idx="671">
                  <c:v>13.44</c:v>
                </c:pt>
                <c:pt idx="672">
                  <c:v>13.46</c:v>
                </c:pt>
                <c:pt idx="673">
                  <c:v>13.48</c:v>
                </c:pt>
                <c:pt idx="674">
                  <c:v>13.5</c:v>
                </c:pt>
                <c:pt idx="675">
                  <c:v>13.52</c:v>
                </c:pt>
                <c:pt idx="676">
                  <c:v>13.54</c:v>
                </c:pt>
                <c:pt idx="677">
                  <c:v>13.56</c:v>
                </c:pt>
                <c:pt idx="678">
                  <c:v>13.58</c:v>
                </c:pt>
                <c:pt idx="679">
                  <c:v>13.6</c:v>
                </c:pt>
                <c:pt idx="680">
                  <c:v>13.62</c:v>
                </c:pt>
                <c:pt idx="681">
                  <c:v>13.64</c:v>
                </c:pt>
                <c:pt idx="682">
                  <c:v>13.66</c:v>
                </c:pt>
                <c:pt idx="683">
                  <c:v>13.68</c:v>
                </c:pt>
                <c:pt idx="684">
                  <c:v>13.7</c:v>
                </c:pt>
                <c:pt idx="685">
                  <c:v>13.72</c:v>
                </c:pt>
                <c:pt idx="686">
                  <c:v>13.74</c:v>
                </c:pt>
                <c:pt idx="687">
                  <c:v>13.76</c:v>
                </c:pt>
                <c:pt idx="688">
                  <c:v>13.78</c:v>
                </c:pt>
                <c:pt idx="689">
                  <c:v>13.8</c:v>
                </c:pt>
                <c:pt idx="690">
                  <c:v>13.82</c:v>
                </c:pt>
                <c:pt idx="691">
                  <c:v>13.84</c:v>
                </c:pt>
                <c:pt idx="692">
                  <c:v>13.86</c:v>
                </c:pt>
                <c:pt idx="693">
                  <c:v>13.88</c:v>
                </c:pt>
                <c:pt idx="694">
                  <c:v>13.9</c:v>
                </c:pt>
                <c:pt idx="695">
                  <c:v>13.92</c:v>
                </c:pt>
                <c:pt idx="696">
                  <c:v>13.94</c:v>
                </c:pt>
                <c:pt idx="697">
                  <c:v>13.96</c:v>
                </c:pt>
                <c:pt idx="698">
                  <c:v>13.98</c:v>
                </c:pt>
                <c:pt idx="699">
                  <c:v>14</c:v>
                </c:pt>
                <c:pt idx="700">
                  <c:v>14.02</c:v>
                </c:pt>
                <c:pt idx="701">
                  <c:v>14.04</c:v>
                </c:pt>
                <c:pt idx="702">
                  <c:v>14.06</c:v>
                </c:pt>
                <c:pt idx="703">
                  <c:v>14.08</c:v>
                </c:pt>
                <c:pt idx="704">
                  <c:v>14.1</c:v>
                </c:pt>
                <c:pt idx="705">
                  <c:v>14.12</c:v>
                </c:pt>
                <c:pt idx="706">
                  <c:v>14.14</c:v>
                </c:pt>
                <c:pt idx="707">
                  <c:v>14.16</c:v>
                </c:pt>
                <c:pt idx="708">
                  <c:v>14.18</c:v>
                </c:pt>
                <c:pt idx="709">
                  <c:v>14.2</c:v>
                </c:pt>
                <c:pt idx="710">
                  <c:v>14.22</c:v>
                </c:pt>
                <c:pt idx="711">
                  <c:v>14.24</c:v>
                </c:pt>
                <c:pt idx="712">
                  <c:v>14.26</c:v>
                </c:pt>
                <c:pt idx="713">
                  <c:v>14.28</c:v>
                </c:pt>
                <c:pt idx="714">
                  <c:v>14.3</c:v>
                </c:pt>
                <c:pt idx="715">
                  <c:v>14.32</c:v>
                </c:pt>
                <c:pt idx="716">
                  <c:v>14.34</c:v>
                </c:pt>
                <c:pt idx="717">
                  <c:v>14.36</c:v>
                </c:pt>
                <c:pt idx="718">
                  <c:v>14.38</c:v>
                </c:pt>
                <c:pt idx="719">
                  <c:v>14.4</c:v>
                </c:pt>
                <c:pt idx="720">
                  <c:v>14.42</c:v>
                </c:pt>
                <c:pt idx="721">
                  <c:v>14.44</c:v>
                </c:pt>
                <c:pt idx="722">
                  <c:v>14.46</c:v>
                </c:pt>
                <c:pt idx="723">
                  <c:v>14.48</c:v>
                </c:pt>
                <c:pt idx="724">
                  <c:v>14.5</c:v>
                </c:pt>
                <c:pt idx="725">
                  <c:v>14.52</c:v>
                </c:pt>
                <c:pt idx="726">
                  <c:v>14.54</c:v>
                </c:pt>
                <c:pt idx="727">
                  <c:v>14.56</c:v>
                </c:pt>
                <c:pt idx="728">
                  <c:v>14.58</c:v>
                </c:pt>
                <c:pt idx="729">
                  <c:v>14.6</c:v>
                </c:pt>
                <c:pt idx="730">
                  <c:v>14.62</c:v>
                </c:pt>
                <c:pt idx="731">
                  <c:v>14.64</c:v>
                </c:pt>
                <c:pt idx="732">
                  <c:v>14.66</c:v>
                </c:pt>
                <c:pt idx="733">
                  <c:v>14.68</c:v>
                </c:pt>
                <c:pt idx="734">
                  <c:v>14.7</c:v>
                </c:pt>
                <c:pt idx="735">
                  <c:v>14.72</c:v>
                </c:pt>
                <c:pt idx="736">
                  <c:v>14.74</c:v>
                </c:pt>
                <c:pt idx="737">
                  <c:v>14.76</c:v>
                </c:pt>
                <c:pt idx="738">
                  <c:v>14.78</c:v>
                </c:pt>
                <c:pt idx="739">
                  <c:v>14.8</c:v>
                </c:pt>
                <c:pt idx="740">
                  <c:v>14.82</c:v>
                </c:pt>
                <c:pt idx="741">
                  <c:v>14.84</c:v>
                </c:pt>
                <c:pt idx="742">
                  <c:v>14.86</c:v>
                </c:pt>
                <c:pt idx="743">
                  <c:v>14.88</c:v>
                </c:pt>
                <c:pt idx="744">
                  <c:v>14.9</c:v>
                </c:pt>
                <c:pt idx="745">
                  <c:v>14.92</c:v>
                </c:pt>
                <c:pt idx="746">
                  <c:v>14.94</c:v>
                </c:pt>
                <c:pt idx="747">
                  <c:v>14.96</c:v>
                </c:pt>
                <c:pt idx="748">
                  <c:v>14.98</c:v>
                </c:pt>
                <c:pt idx="749">
                  <c:v>15</c:v>
                </c:pt>
                <c:pt idx="750">
                  <c:v>15.02</c:v>
                </c:pt>
                <c:pt idx="751">
                  <c:v>15.04</c:v>
                </c:pt>
                <c:pt idx="752">
                  <c:v>15.06</c:v>
                </c:pt>
                <c:pt idx="753">
                  <c:v>15.08</c:v>
                </c:pt>
                <c:pt idx="754">
                  <c:v>15.1</c:v>
                </c:pt>
                <c:pt idx="755">
                  <c:v>15.12</c:v>
                </c:pt>
                <c:pt idx="756">
                  <c:v>15.14</c:v>
                </c:pt>
                <c:pt idx="757">
                  <c:v>15.16</c:v>
                </c:pt>
                <c:pt idx="758">
                  <c:v>15.18</c:v>
                </c:pt>
                <c:pt idx="759">
                  <c:v>15.2</c:v>
                </c:pt>
                <c:pt idx="760">
                  <c:v>15.22</c:v>
                </c:pt>
                <c:pt idx="761">
                  <c:v>15.24</c:v>
                </c:pt>
                <c:pt idx="762">
                  <c:v>15.26</c:v>
                </c:pt>
                <c:pt idx="763">
                  <c:v>15.28</c:v>
                </c:pt>
                <c:pt idx="764">
                  <c:v>15.3</c:v>
                </c:pt>
                <c:pt idx="765">
                  <c:v>15.32</c:v>
                </c:pt>
                <c:pt idx="766">
                  <c:v>15.34</c:v>
                </c:pt>
                <c:pt idx="767">
                  <c:v>15.36</c:v>
                </c:pt>
                <c:pt idx="768">
                  <c:v>15.38</c:v>
                </c:pt>
                <c:pt idx="769">
                  <c:v>15.4</c:v>
                </c:pt>
                <c:pt idx="770">
                  <c:v>15.42</c:v>
                </c:pt>
                <c:pt idx="771">
                  <c:v>15.44</c:v>
                </c:pt>
                <c:pt idx="772">
                  <c:v>15.46</c:v>
                </c:pt>
                <c:pt idx="773">
                  <c:v>15.48</c:v>
                </c:pt>
                <c:pt idx="774">
                  <c:v>15.5</c:v>
                </c:pt>
                <c:pt idx="775">
                  <c:v>15.52</c:v>
                </c:pt>
                <c:pt idx="776">
                  <c:v>15.54</c:v>
                </c:pt>
                <c:pt idx="777">
                  <c:v>15.56</c:v>
                </c:pt>
                <c:pt idx="778">
                  <c:v>15.58</c:v>
                </c:pt>
                <c:pt idx="779">
                  <c:v>15.6</c:v>
                </c:pt>
                <c:pt idx="780">
                  <c:v>15.62</c:v>
                </c:pt>
                <c:pt idx="781">
                  <c:v>15.64</c:v>
                </c:pt>
                <c:pt idx="782">
                  <c:v>15.66</c:v>
                </c:pt>
                <c:pt idx="783">
                  <c:v>15.68</c:v>
                </c:pt>
                <c:pt idx="784">
                  <c:v>15.7</c:v>
                </c:pt>
                <c:pt idx="785">
                  <c:v>15.72</c:v>
                </c:pt>
                <c:pt idx="786">
                  <c:v>15.74</c:v>
                </c:pt>
                <c:pt idx="787">
                  <c:v>15.76</c:v>
                </c:pt>
                <c:pt idx="788">
                  <c:v>15.78</c:v>
                </c:pt>
                <c:pt idx="789">
                  <c:v>15.8</c:v>
                </c:pt>
                <c:pt idx="790">
                  <c:v>15.82</c:v>
                </c:pt>
                <c:pt idx="791">
                  <c:v>15.84</c:v>
                </c:pt>
                <c:pt idx="792">
                  <c:v>15.86</c:v>
                </c:pt>
                <c:pt idx="793">
                  <c:v>15.88</c:v>
                </c:pt>
                <c:pt idx="794">
                  <c:v>15.9</c:v>
                </c:pt>
                <c:pt idx="795">
                  <c:v>15.92</c:v>
                </c:pt>
                <c:pt idx="796">
                  <c:v>15.94</c:v>
                </c:pt>
                <c:pt idx="797">
                  <c:v>15.96</c:v>
                </c:pt>
                <c:pt idx="798">
                  <c:v>15.98</c:v>
                </c:pt>
                <c:pt idx="799">
                  <c:v>16</c:v>
                </c:pt>
                <c:pt idx="800">
                  <c:v>16.02</c:v>
                </c:pt>
                <c:pt idx="801">
                  <c:v>16.04</c:v>
                </c:pt>
                <c:pt idx="802">
                  <c:v>16.059999999999999</c:v>
                </c:pt>
                <c:pt idx="803">
                  <c:v>16.079999999999998</c:v>
                </c:pt>
                <c:pt idx="804">
                  <c:v>16.100000000000001</c:v>
                </c:pt>
                <c:pt idx="805">
                  <c:v>16.12</c:v>
                </c:pt>
                <c:pt idx="806">
                  <c:v>16.14</c:v>
                </c:pt>
                <c:pt idx="807">
                  <c:v>16.16</c:v>
                </c:pt>
                <c:pt idx="808">
                  <c:v>16.18</c:v>
                </c:pt>
                <c:pt idx="809">
                  <c:v>16.2</c:v>
                </c:pt>
                <c:pt idx="810">
                  <c:v>16.22</c:v>
                </c:pt>
                <c:pt idx="811">
                  <c:v>16.239999999999998</c:v>
                </c:pt>
                <c:pt idx="812">
                  <c:v>16.260000000000002</c:v>
                </c:pt>
                <c:pt idx="813">
                  <c:v>16.28</c:v>
                </c:pt>
                <c:pt idx="814">
                  <c:v>16.3</c:v>
                </c:pt>
                <c:pt idx="815">
                  <c:v>16.32</c:v>
                </c:pt>
                <c:pt idx="816">
                  <c:v>16.34</c:v>
                </c:pt>
                <c:pt idx="817">
                  <c:v>16.36</c:v>
                </c:pt>
                <c:pt idx="818">
                  <c:v>16.38</c:v>
                </c:pt>
                <c:pt idx="819">
                  <c:v>16.399999999999999</c:v>
                </c:pt>
                <c:pt idx="820">
                  <c:v>16.420000000000002</c:v>
                </c:pt>
                <c:pt idx="821">
                  <c:v>16.440000000000001</c:v>
                </c:pt>
                <c:pt idx="822">
                  <c:v>16.46</c:v>
                </c:pt>
                <c:pt idx="823">
                  <c:v>16.48</c:v>
                </c:pt>
                <c:pt idx="824">
                  <c:v>16.5</c:v>
                </c:pt>
                <c:pt idx="825">
                  <c:v>16.52</c:v>
                </c:pt>
                <c:pt idx="826">
                  <c:v>16.54</c:v>
                </c:pt>
                <c:pt idx="827">
                  <c:v>16.559999999999999</c:v>
                </c:pt>
                <c:pt idx="828">
                  <c:v>16.579999999999998</c:v>
                </c:pt>
                <c:pt idx="829">
                  <c:v>16.600000000000001</c:v>
                </c:pt>
                <c:pt idx="830">
                  <c:v>16.62</c:v>
                </c:pt>
                <c:pt idx="831">
                  <c:v>16.64</c:v>
                </c:pt>
                <c:pt idx="832">
                  <c:v>16.66</c:v>
                </c:pt>
                <c:pt idx="833">
                  <c:v>16.68</c:v>
                </c:pt>
                <c:pt idx="834">
                  <c:v>16.7</c:v>
                </c:pt>
                <c:pt idx="835">
                  <c:v>16.72</c:v>
                </c:pt>
                <c:pt idx="836">
                  <c:v>16.739999999999998</c:v>
                </c:pt>
                <c:pt idx="837">
                  <c:v>16.760000000000002</c:v>
                </c:pt>
                <c:pt idx="838">
                  <c:v>16.78</c:v>
                </c:pt>
                <c:pt idx="839">
                  <c:v>16.8</c:v>
                </c:pt>
                <c:pt idx="840">
                  <c:v>16.82</c:v>
                </c:pt>
                <c:pt idx="841">
                  <c:v>16.84</c:v>
                </c:pt>
                <c:pt idx="842">
                  <c:v>16.86</c:v>
                </c:pt>
                <c:pt idx="843">
                  <c:v>16.88</c:v>
                </c:pt>
                <c:pt idx="844">
                  <c:v>16.899999999999999</c:v>
                </c:pt>
                <c:pt idx="845">
                  <c:v>16.920000000000002</c:v>
                </c:pt>
                <c:pt idx="846">
                  <c:v>16.940000000000001</c:v>
                </c:pt>
                <c:pt idx="847">
                  <c:v>16.96</c:v>
                </c:pt>
                <c:pt idx="848">
                  <c:v>16.98</c:v>
                </c:pt>
                <c:pt idx="849">
                  <c:v>17</c:v>
                </c:pt>
                <c:pt idx="850">
                  <c:v>17.02</c:v>
                </c:pt>
                <c:pt idx="851">
                  <c:v>17.04</c:v>
                </c:pt>
                <c:pt idx="852">
                  <c:v>17.059999999999999</c:v>
                </c:pt>
                <c:pt idx="853">
                  <c:v>17.079999999999998</c:v>
                </c:pt>
                <c:pt idx="854">
                  <c:v>17.100000000000001</c:v>
                </c:pt>
                <c:pt idx="855">
                  <c:v>17.12</c:v>
                </c:pt>
                <c:pt idx="856">
                  <c:v>17.14</c:v>
                </c:pt>
                <c:pt idx="857">
                  <c:v>17.16</c:v>
                </c:pt>
                <c:pt idx="858">
                  <c:v>17.18</c:v>
                </c:pt>
                <c:pt idx="859">
                  <c:v>17.2</c:v>
                </c:pt>
                <c:pt idx="860">
                  <c:v>17.22</c:v>
                </c:pt>
                <c:pt idx="861">
                  <c:v>17.239999999999998</c:v>
                </c:pt>
                <c:pt idx="862">
                  <c:v>17.260000000000002</c:v>
                </c:pt>
                <c:pt idx="863">
                  <c:v>17.28</c:v>
                </c:pt>
                <c:pt idx="864">
                  <c:v>17.3</c:v>
                </c:pt>
                <c:pt idx="865">
                  <c:v>17.32</c:v>
                </c:pt>
                <c:pt idx="866">
                  <c:v>17.34</c:v>
                </c:pt>
                <c:pt idx="867">
                  <c:v>17.36</c:v>
                </c:pt>
                <c:pt idx="868">
                  <c:v>17.38</c:v>
                </c:pt>
                <c:pt idx="869">
                  <c:v>17.399999999999999</c:v>
                </c:pt>
                <c:pt idx="870">
                  <c:v>17.420000000000002</c:v>
                </c:pt>
                <c:pt idx="871">
                  <c:v>17.440000000000001</c:v>
                </c:pt>
                <c:pt idx="872">
                  <c:v>17.46</c:v>
                </c:pt>
                <c:pt idx="873">
                  <c:v>17.48</c:v>
                </c:pt>
                <c:pt idx="874">
                  <c:v>17.5</c:v>
                </c:pt>
                <c:pt idx="875">
                  <c:v>17.52</c:v>
                </c:pt>
                <c:pt idx="876">
                  <c:v>17.54</c:v>
                </c:pt>
                <c:pt idx="877">
                  <c:v>17.559999999999999</c:v>
                </c:pt>
                <c:pt idx="878">
                  <c:v>17.579999999999998</c:v>
                </c:pt>
                <c:pt idx="879">
                  <c:v>17.600000000000001</c:v>
                </c:pt>
                <c:pt idx="880">
                  <c:v>17.62</c:v>
                </c:pt>
                <c:pt idx="881">
                  <c:v>17.64</c:v>
                </c:pt>
                <c:pt idx="882">
                  <c:v>17.66</c:v>
                </c:pt>
                <c:pt idx="883">
                  <c:v>17.68</c:v>
                </c:pt>
                <c:pt idx="884">
                  <c:v>17.7</c:v>
                </c:pt>
                <c:pt idx="885">
                  <c:v>17.72</c:v>
                </c:pt>
                <c:pt idx="886">
                  <c:v>17.739999999999998</c:v>
                </c:pt>
                <c:pt idx="887">
                  <c:v>17.760000000000002</c:v>
                </c:pt>
                <c:pt idx="888">
                  <c:v>17.78</c:v>
                </c:pt>
                <c:pt idx="889">
                  <c:v>17.8</c:v>
                </c:pt>
                <c:pt idx="890">
                  <c:v>17.82</c:v>
                </c:pt>
                <c:pt idx="891">
                  <c:v>17.84</c:v>
                </c:pt>
                <c:pt idx="892">
                  <c:v>17.86</c:v>
                </c:pt>
                <c:pt idx="893">
                  <c:v>17.88</c:v>
                </c:pt>
                <c:pt idx="894">
                  <c:v>17.899999999999999</c:v>
                </c:pt>
                <c:pt idx="895">
                  <c:v>17.920000000000002</c:v>
                </c:pt>
                <c:pt idx="896">
                  <c:v>17.940000000000001</c:v>
                </c:pt>
                <c:pt idx="897">
                  <c:v>17.96</c:v>
                </c:pt>
                <c:pt idx="898">
                  <c:v>17.98</c:v>
                </c:pt>
                <c:pt idx="899">
                  <c:v>18</c:v>
                </c:pt>
                <c:pt idx="900">
                  <c:v>18.02</c:v>
                </c:pt>
                <c:pt idx="901">
                  <c:v>18.04</c:v>
                </c:pt>
                <c:pt idx="902">
                  <c:v>18.059999999999999</c:v>
                </c:pt>
                <c:pt idx="903">
                  <c:v>18.079999999999998</c:v>
                </c:pt>
                <c:pt idx="904">
                  <c:v>18.100000000000001</c:v>
                </c:pt>
                <c:pt idx="905">
                  <c:v>18.12</c:v>
                </c:pt>
                <c:pt idx="906">
                  <c:v>18.14</c:v>
                </c:pt>
                <c:pt idx="907">
                  <c:v>18.16</c:v>
                </c:pt>
                <c:pt idx="908">
                  <c:v>18.18</c:v>
                </c:pt>
                <c:pt idx="909">
                  <c:v>18.2</c:v>
                </c:pt>
                <c:pt idx="910">
                  <c:v>18.22</c:v>
                </c:pt>
                <c:pt idx="911">
                  <c:v>18.239999999999998</c:v>
                </c:pt>
                <c:pt idx="912">
                  <c:v>18.260000000000002</c:v>
                </c:pt>
                <c:pt idx="913">
                  <c:v>18.28</c:v>
                </c:pt>
                <c:pt idx="914">
                  <c:v>18.3</c:v>
                </c:pt>
                <c:pt idx="915">
                  <c:v>18.32</c:v>
                </c:pt>
                <c:pt idx="916">
                  <c:v>18.34</c:v>
                </c:pt>
                <c:pt idx="917">
                  <c:v>18.36</c:v>
                </c:pt>
                <c:pt idx="918">
                  <c:v>18.38</c:v>
                </c:pt>
                <c:pt idx="919">
                  <c:v>18.399999999999999</c:v>
                </c:pt>
                <c:pt idx="920">
                  <c:v>18.420000000000002</c:v>
                </c:pt>
                <c:pt idx="921">
                  <c:v>18.440000000000001</c:v>
                </c:pt>
                <c:pt idx="922">
                  <c:v>18.46</c:v>
                </c:pt>
                <c:pt idx="923">
                  <c:v>18.48</c:v>
                </c:pt>
                <c:pt idx="924">
                  <c:v>18.5</c:v>
                </c:pt>
                <c:pt idx="925">
                  <c:v>18.52</c:v>
                </c:pt>
                <c:pt idx="926">
                  <c:v>18.54</c:v>
                </c:pt>
                <c:pt idx="927">
                  <c:v>18.559999999999999</c:v>
                </c:pt>
                <c:pt idx="928">
                  <c:v>18.579999999999998</c:v>
                </c:pt>
                <c:pt idx="929">
                  <c:v>18.600000000000001</c:v>
                </c:pt>
                <c:pt idx="930">
                  <c:v>18.62</c:v>
                </c:pt>
                <c:pt idx="931">
                  <c:v>18.64</c:v>
                </c:pt>
                <c:pt idx="932">
                  <c:v>18.66</c:v>
                </c:pt>
                <c:pt idx="933">
                  <c:v>18.68</c:v>
                </c:pt>
                <c:pt idx="934">
                  <c:v>18.7</c:v>
                </c:pt>
                <c:pt idx="935">
                  <c:v>18.72</c:v>
                </c:pt>
                <c:pt idx="936">
                  <c:v>18.739999999999998</c:v>
                </c:pt>
                <c:pt idx="937">
                  <c:v>18.760000000000002</c:v>
                </c:pt>
                <c:pt idx="938">
                  <c:v>18.78</c:v>
                </c:pt>
                <c:pt idx="939">
                  <c:v>18.8</c:v>
                </c:pt>
                <c:pt idx="940">
                  <c:v>18.82</c:v>
                </c:pt>
                <c:pt idx="941">
                  <c:v>18.84</c:v>
                </c:pt>
                <c:pt idx="942">
                  <c:v>18.86</c:v>
                </c:pt>
                <c:pt idx="943">
                  <c:v>18.88</c:v>
                </c:pt>
                <c:pt idx="944">
                  <c:v>18.899999999999999</c:v>
                </c:pt>
                <c:pt idx="945">
                  <c:v>18.920000000000002</c:v>
                </c:pt>
                <c:pt idx="946">
                  <c:v>18.940000000000001</c:v>
                </c:pt>
                <c:pt idx="947">
                  <c:v>18.96</c:v>
                </c:pt>
                <c:pt idx="948">
                  <c:v>18.98</c:v>
                </c:pt>
                <c:pt idx="949">
                  <c:v>19</c:v>
                </c:pt>
                <c:pt idx="950">
                  <c:v>19.02</c:v>
                </c:pt>
                <c:pt idx="951">
                  <c:v>19.04</c:v>
                </c:pt>
                <c:pt idx="952">
                  <c:v>19.059999999999999</c:v>
                </c:pt>
                <c:pt idx="953">
                  <c:v>19.079999999999998</c:v>
                </c:pt>
                <c:pt idx="954">
                  <c:v>19.100000000000001</c:v>
                </c:pt>
                <c:pt idx="955">
                  <c:v>19.12</c:v>
                </c:pt>
                <c:pt idx="956">
                  <c:v>19.14</c:v>
                </c:pt>
                <c:pt idx="957">
                  <c:v>19.16</c:v>
                </c:pt>
                <c:pt idx="958">
                  <c:v>19.18</c:v>
                </c:pt>
                <c:pt idx="959">
                  <c:v>19.2</c:v>
                </c:pt>
                <c:pt idx="960">
                  <c:v>19.22</c:v>
                </c:pt>
                <c:pt idx="961">
                  <c:v>19.239999999999998</c:v>
                </c:pt>
                <c:pt idx="962">
                  <c:v>19.260000000000002</c:v>
                </c:pt>
                <c:pt idx="963">
                  <c:v>19.28</c:v>
                </c:pt>
                <c:pt idx="964">
                  <c:v>19.3</c:v>
                </c:pt>
                <c:pt idx="965">
                  <c:v>19.32</c:v>
                </c:pt>
                <c:pt idx="966">
                  <c:v>19.34</c:v>
                </c:pt>
                <c:pt idx="967">
                  <c:v>19.36</c:v>
                </c:pt>
                <c:pt idx="968">
                  <c:v>19.38</c:v>
                </c:pt>
                <c:pt idx="969">
                  <c:v>19.399999999999999</c:v>
                </c:pt>
                <c:pt idx="970">
                  <c:v>19.420000000000002</c:v>
                </c:pt>
                <c:pt idx="971">
                  <c:v>19.440000000000001</c:v>
                </c:pt>
                <c:pt idx="972">
                  <c:v>19.46</c:v>
                </c:pt>
                <c:pt idx="973">
                  <c:v>19.48</c:v>
                </c:pt>
                <c:pt idx="974">
                  <c:v>19.5</c:v>
                </c:pt>
                <c:pt idx="975">
                  <c:v>19.52</c:v>
                </c:pt>
                <c:pt idx="976">
                  <c:v>19.54</c:v>
                </c:pt>
                <c:pt idx="977">
                  <c:v>19.559999999999999</c:v>
                </c:pt>
                <c:pt idx="978">
                  <c:v>19.579999999999998</c:v>
                </c:pt>
                <c:pt idx="979">
                  <c:v>19.600000000000001</c:v>
                </c:pt>
                <c:pt idx="980">
                  <c:v>19.62</c:v>
                </c:pt>
                <c:pt idx="981">
                  <c:v>19.64</c:v>
                </c:pt>
                <c:pt idx="982">
                  <c:v>19.66</c:v>
                </c:pt>
                <c:pt idx="983">
                  <c:v>19.68</c:v>
                </c:pt>
                <c:pt idx="984">
                  <c:v>19.7</c:v>
                </c:pt>
                <c:pt idx="985">
                  <c:v>19.72</c:v>
                </c:pt>
                <c:pt idx="986">
                  <c:v>19.739999999999998</c:v>
                </c:pt>
                <c:pt idx="987">
                  <c:v>19.760000000000002</c:v>
                </c:pt>
                <c:pt idx="988">
                  <c:v>19.78</c:v>
                </c:pt>
                <c:pt idx="989">
                  <c:v>19.8</c:v>
                </c:pt>
                <c:pt idx="990">
                  <c:v>19.82</c:v>
                </c:pt>
                <c:pt idx="991">
                  <c:v>19.84</c:v>
                </c:pt>
                <c:pt idx="992">
                  <c:v>19.86</c:v>
                </c:pt>
                <c:pt idx="993">
                  <c:v>19.88</c:v>
                </c:pt>
                <c:pt idx="994">
                  <c:v>19.899999999999999</c:v>
                </c:pt>
                <c:pt idx="995">
                  <c:v>19.920000000000002</c:v>
                </c:pt>
                <c:pt idx="996">
                  <c:v>19.940000000000001</c:v>
                </c:pt>
                <c:pt idx="997">
                  <c:v>19.96</c:v>
                </c:pt>
                <c:pt idx="998">
                  <c:v>19.98</c:v>
                </c:pt>
                <c:pt idx="999">
                  <c:v>20</c:v>
                </c:pt>
              </c:numCache>
            </c:numRef>
          </c:xVal>
          <c:yVal>
            <c:numRef>
              <c:f>'liquefy 1-3 layer seminar'!$S$2:$S$1001</c:f>
              <c:numCache>
                <c:formatCode>0.00</c:formatCode>
                <c:ptCount val="1000"/>
                <c:pt idx="0">
                  <c:v>-3.8478119999999999E-13</c:v>
                </c:pt>
                <c:pt idx="1">
                  <c:v>-9.2795070000000006E-12</c:v>
                </c:pt>
                <c:pt idx="2">
                  <c:v>-1.0616120000000001E-10</c:v>
                </c:pt>
                <c:pt idx="3">
                  <c:v>-7.4045709999999995E-10</c:v>
                </c:pt>
                <c:pt idx="4">
                  <c:v>-3.3917389999999998E-9</c:v>
                </c:pt>
                <c:pt idx="5">
                  <c:v>-9.9333010000000003E-9</c:v>
                </c:pt>
                <c:pt idx="6">
                  <c:v>-1.305224E-8</c:v>
                </c:pt>
                <c:pt idx="7">
                  <c:v>3.536004E-8</c:v>
                </c:pt>
                <c:pt idx="8">
                  <c:v>2.6917049999999998E-7</c:v>
                </c:pt>
                <c:pt idx="9">
                  <c:v>8.9666799999999999E-7</c:v>
                </c:pt>
                <c:pt idx="10">
                  <c:v>2.1832109999999998E-6</c:v>
                </c:pt>
                <c:pt idx="11">
                  <c:v>5.4587029999999998E-6</c:v>
                </c:pt>
                <c:pt idx="12">
                  <c:v>1.8353299999999999E-5</c:v>
                </c:pt>
                <c:pt idx="13">
                  <c:v>6.8904170000000001E-5</c:v>
                </c:pt>
                <c:pt idx="14">
                  <c:v>2.31368E-4</c:v>
                </c:pt>
                <c:pt idx="15">
                  <c:v>6.6560540000000002E-4</c:v>
                </c:pt>
                <c:pt idx="16">
                  <c:v>1.677914E-3</c:v>
                </c:pt>
                <c:pt idx="17">
                  <c:v>3.8044910000000001E-3</c:v>
                </c:pt>
                <c:pt idx="18">
                  <c:v>7.8546810000000005E-3</c:v>
                </c:pt>
                <c:pt idx="19">
                  <c:v>1.4747430000000001E-2</c:v>
                </c:pt>
                <c:pt idx="20">
                  <c:v>2.4984630000000001E-2</c:v>
                </c:pt>
                <c:pt idx="21">
                  <c:v>3.7897670000000001E-2</c:v>
                </c:pt>
                <c:pt idx="22">
                  <c:v>5.1293720000000001E-2</c:v>
                </c:pt>
                <c:pt idx="23">
                  <c:v>6.1229199999999998E-2</c:v>
                </c:pt>
                <c:pt idx="24">
                  <c:v>6.1423070000000003E-2</c:v>
                </c:pt>
                <c:pt idx="25">
                  <c:v>4.2626089999999998E-2</c:v>
                </c:pt>
                <c:pt idx="26">
                  <c:v>2.1809370000000002E-2</c:v>
                </c:pt>
                <c:pt idx="27">
                  <c:v>6.8859669999999998E-2</c:v>
                </c:pt>
                <c:pt idx="28">
                  <c:v>0.1317856</c:v>
                </c:pt>
                <c:pt idx="29">
                  <c:v>0.19490450000000001</c:v>
                </c:pt>
                <c:pt idx="30">
                  <c:v>0.24157600000000001</c:v>
                </c:pt>
                <c:pt idx="31">
                  <c:v>0.3059539</c:v>
                </c:pt>
                <c:pt idx="32">
                  <c:v>0.38095499999999999</c:v>
                </c:pt>
                <c:pt idx="33">
                  <c:v>0.44793500000000003</c:v>
                </c:pt>
                <c:pt idx="34">
                  <c:v>0.4881298</c:v>
                </c:pt>
                <c:pt idx="35">
                  <c:v>0.49294640000000001</c:v>
                </c:pt>
                <c:pt idx="36">
                  <c:v>0.51203799999999999</c:v>
                </c:pt>
                <c:pt idx="37">
                  <c:v>0.54649000000000003</c:v>
                </c:pt>
                <c:pt idx="38">
                  <c:v>0.56030570000000002</c:v>
                </c:pt>
                <c:pt idx="39">
                  <c:v>0.56383369999999999</c:v>
                </c:pt>
                <c:pt idx="40">
                  <c:v>0.57084449999999998</c:v>
                </c:pt>
                <c:pt idx="41">
                  <c:v>0.5783085</c:v>
                </c:pt>
                <c:pt idx="42">
                  <c:v>0.58264459999999996</c:v>
                </c:pt>
                <c:pt idx="43">
                  <c:v>0.57976669999999997</c:v>
                </c:pt>
                <c:pt idx="44">
                  <c:v>0.56491029999999998</c:v>
                </c:pt>
                <c:pt idx="45">
                  <c:v>0.52464390000000005</c:v>
                </c:pt>
                <c:pt idx="46">
                  <c:v>0.3672183</c:v>
                </c:pt>
                <c:pt idx="47">
                  <c:v>-0.2779624</c:v>
                </c:pt>
                <c:pt idx="48">
                  <c:v>-0.35329300000000002</c:v>
                </c:pt>
                <c:pt idx="49">
                  <c:v>-0.4035685</c:v>
                </c:pt>
                <c:pt idx="50">
                  <c:v>-0.36395280000000002</c:v>
                </c:pt>
                <c:pt idx="51">
                  <c:v>-0.53652880000000003</c:v>
                </c:pt>
                <c:pt idx="52">
                  <c:v>-0.53758410000000001</c:v>
                </c:pt>
                <c:pt idx="53">
                  <c:v>-0.52900599999999998</c:v>
                </c:pt>
                <c:pt idx="54">
                  <c:v>-0.76743499999999998</c:v>
                </c:pt>
                <c:pt idx="55">
                  <c:v>-1.024516</c:v>
                </c:pt>
                <c:pt idx="56">
                  <c:v>-0.88589839999999997</c:v>
                </c:pt>
                <c:pt idx="57">
                  <c:v>-0.78969520000000004</c:v>
                </c:pt>
                <c:pt idx="58">
                  <c:v>-0.9947397</c:v>
                </c:pt>
                <c:pt idx="59">
                  <c:v>-1.187559</c:v>
                </c:pt>
                <c:pt idx="60">
                  <c:v>-1.4029940000000001</c:v>
                </c:pt>
                <c:pt idx="61">
                  <c:v>-1.495959</c:v>
                </c:pt>
                <c:pt idx="62">
                  <c:v>-1.5200979999999999</c:v>
                </c:pt>
                <c:pt idx="63">
                  <c:v>-1.4613940000000001</c:v>
                </c:pt>
                <c:pt idx="64">
                  <c:v>-1.3309580000000001</c:v>
                </c:pt>
                <c:pt idx="65">
                  <c:v>-1.145513</c:v>
                </c:pt>
                <c:pt idx="66">
                  <c:v>-0.97373030000000005</c:v>
                </c:pt>
                <c:pt idx="67">
                  <c:v>-0.91615590000000002</c:v>
                </c:pt>
                <c:pt idx="68">
                  <c:v>-0.8147162</c:v>
                </c:pt>
                <c:pt idx="69">
                  <c:v>-1.057758</c:v>
                </c:pt>
                <c:pt idx="70">
                  <c:v>-0.7783042</c:v>
                </c:pt>
                <c:pt idx="71">
                  <c:v>-0.1195896</c:v>
                </c:pt>
                <c:pt idx="72">
                  <c:v>0.21531310000000001</c:v>
                </c:pt>
                <c:pt idx="73">
                  <c:v>0.2290845</c:v>
                </c:pt>
                <c:pt idx="74">
                  <c:v>0.3549291</c:v>
                </c:pt>
                <c:pt idx="75">
                  <c:v>0.66036360000000005</c:v>
                </c:pt>
                <c:pt idx="76">
                  <c:v>0.89969310000000002</c:v>
                </c:pt>
                <c:pt idx="77">
                  <c:v>0.85310620000000004</c:v>
                </c:pt>
                <c:pt idx="78">
                  <c:v>1.006834</c:v>
                </c:pt>
                <c:pt idx="79">
                  <c:v>1.254311</c:v>
                </c:pt>
                <c:pt idx="80">
                  <c:v>1.5571060000000001</c:v>
                </c:pt>
                <c:pt idx="81">
                  <c:v>1.8255410000000001</c:v>
                </c:pt>
                <c:pt idx="82">
                  <c:v>1.702804</c:v>
                </c:pt>
                <c:pt idx="83">
                  <c:v>1.417864</c:v>
                </c:pt>
                <c:pt idx="84">
                  <c:v>1.506634</c:v>
                </c:pt>
                <c:pt idx="85">
                  <c:v>1.411052</c:v>
                </c:pt>
                <c:pt idx="86">
                  <c:v>1.746408</c:v>
                </c:pt>
                <c:pt idx="87">
                  <c:v>1.7422120000000001</c:v>
                </c:pt>
                <c:pt idx="88">
                  <c:v>1.79389</c:v>
                </c:pt>
                <c:pt idx="89">
                  <c:v>1.92079</c:v>
                </c:pt>
                <c:pt idx="90">
                  <c:v>1.93516</c:v>
                </c:pt>
                <c:pt idx="91">
                  <c:v>1.878287</c:v>
                </c:pt>
                <c:pt idx="92">
                  <c:v>1.6955549999999999</c:v>
                </c:pt>
                <c:pt idx="93">
                  <c:v>1.2157519999999999</c:v>
                </c:pt>
                <c:pt idx="94">
                  <c:v>-3.4252959999999999E-2</c:v>
                </c:pt>
                <c:pt idx="95">
                  <c:v>-0.49428030000000001</c:v>
                </c:pt>
                <c:pt idx="96">
                  <c:v>1.3014460000000001</c:v>
                </c:pt>
                <c:pt idx="97">
                  <c:v>0.54781159999999995</c:v>
                </c:pt>
                <c:pt idx="98">
                  <c:v>-0.68821220000000005</c:v>
                </c:pt>
                <c:pt idx="99">
                  <c:v>-0.82783629999999997</c:v>
                </c:pt>
                <c:pt idx="100">
                  <c:v>-0.91286769999999995</c:v>
                </c:pt>
                <c:pt idx="101">
                  <c:v>-1.113337</c:v>
                </c:pt>
                <c:pt idx="102">
                  <c:v>-1.3081119999999999</c:v>
                </c:pt>
                <c:pt idx="103">
                  <c:v>-1.5878730000000001</c:v>
                </c:pt>
                <c:pt idx="104">
                  <c:v>-1.6573329999999999</c:v>
                </c:pt>
                <c:pt idx="105">
                  <c:v>-1.687257</c:v>
                </c:pt>
                <c:pt idx="106">
                  <c:v>-2.0396040000000002</c:v>
                </c:pt>
                <c:pt idx="107">
                  <c:v>-2.2447870000000001</c:v>
                </c:pt>
                <c:pt idx="108">
                  <c:v>-2.1982339999999998</c:v>
                </c:pt>
                <c:pt idx="109">
                  <c:v>-1.9517929999999999</c:v>
                </c:pt>
                <c:pt idx="110">
                  <c:v>-1.962134</c:v>
                </c:pt>
                <c:pt idx="111">
                  <c:v>-1.7907280000000001</c:v>
                </c:pt>
                <c:pt idx="112">
                  <c:v>-2.0943049999999999</c:v>
                </c:pt>
                <c:pt idx="113">
                  <c:v>-1.9556340000000001</c:v>
                </c:pt>
                <c:pt idx="114">
                  <c:v>-1.790168</c:v>
                </c:pt>
                <c:pt idx="115">
                  <c:v>-1.9338</c:v>
                </c:pt>
                <c:pt idx="116">
                  <c:v>-2.0189379999999999</c:v>
                </c:pt>
                <c:pt idx="117">
                  <c:v>-1.962764</c:v>
                </c:pt>
                <c:pt idx="118">
                  <c:v>-1.4734830000000001</c:v>
                </c:pt>
                <c:pt idx="119">
                  <c:v>-5.6338020000000003E-2</c:v>
                </c:pt>
                <c:pt idx="120">
                  <c:v>0.43292449999999999</c:v>
                </c:pt>
                <c:pt idx="121">
                  <c:v>-0.55203270000000004</c:v>
                </c:pt>
                <c:pt idx="122">
                  <c:v>-0.68135639999999997</c:v>
                </c:pt>
                <c:pt idx="123">
                  <c:v>0.39678330000000001</c:v>
                </c:pt>
                <c:pt idx="124">
                  <c:v>0.67371689999999995</c:v>
                </c:pt>
                <c:pt idx="125">
                  <c:v>0.78162129999999996</c:v>
                </c:pt>
                <c:pt idx="126">
                  <c:v>1.1630940000000001</c:v>
                </c:pt>
                <c:pt idx="127">
                  <c:v>1.7280249999999999</c:v>
                </c:pt>
                <c:pt idx="128">
                  <c:v>2.0459619999999998</c:v>
                </c:pt>
                <c:pt idx="129">
                  <c:v>1.937052</c:v>
                </c:pt>
                <c:pt idx="130">
                  <c:v>2.1428590000000001</c:v>
                </c:pt>
                <c:pt idx="131">
                  <c:v>2.475006</c:v>
                </c:pt>
                <c:pt idx="132">
                  <c:v>2.5398700000000001</c:v>
                </c:pt>
                <c:pt idx="133">
                  <c:v>2.200269</c:v>
                </c:pt>
                <c:pt idx="134">
                  <c:v>2.5274009999999998</c:v>
                </c:pt>
                <c:pt idx="135">
                  <c:v>2.5063170000000001</c:v>
                </c:pt>
                <c:pt idx="136">
                  <c:v>2.0871529999999998</c:v>
                </c:pt>
                <c:pt idx="137">
                  <c:v>2.1425999999999998</c:v>
                </c:pt>
                <c:pt idx="138">
                  <c:v>2.0879530000000002</c:v>
                </c:pt>
                <c:pt idx="139">
                  <c:v>2.0189180000000002</c:v>
                </c:pt>
                <c:pt idx="140">
                  <c:v>2.075739</c:v>
                </c:pt>
                <c:pt idx="141">
                  <c:v>2.0912799999999998</c:v>
                </c:pt>
                <c:pt idx="142">
                  <c:v>2.027142</c:v>
                </c:pt>
                <c:pt idx="143">
                  <c:v>1.4264520000000001</c:v>
                </c:pt>
                <c:pt idx="144">
                  <c:v>-0.2665206</c:v>
                </c:pt>
                <c:pt idx="145">
                  <c:v>-1.0656319999999999</c:v>
                </c:pt>
                <c:pt idx="146">
                  <c:v>1.3814550000000001</c:v>
                </c:pt>
                <c:pt idx="147">
                  <c:v>0.54064900000000005</c:v>
                </c:pt>
                <c:pt idx="148">
                  <c:v>-0.78961000000000003</c:v>
                </c:pt>
                <c:pt idx="149">
                  <c:v>-0.4703581</c:v>
                </c:pt>
                <c:pt idx="150">
                  <c:v>-0.30732690000000001</c:v>
                </c:pt>
                <c:pt idx="151">
                  <c:v>-0.87504389999999999</c:v>
                </c:pt>
                <c:pt idx="152">
                  <c:v>-1.5555209999999999</c:v>
                </c:pt>
                <c:pt idx="153">
                  <c:v>-1.687073</c:v>
                </c:pt>
                <c:pt idx="154">
                  <c:v>-1.3776679999999999</c:v>
                </c:pt>
                <c:pt idx="155">
                  <c:v>-2.127821</c:v>
                </c:pt>
                <c:pt idx="156">
                  <c:v>-1.8601810000000001</c:v>
                </c:pt>
                <c:pt idx="157">
                  <c:v>-1.3972450000000001</c:v>
                </c:pt>
                <c:pt idx="158">
                  <c:v>-1.4328110000000001</c:v>
                </c:pt>
                <c:pt idx="159">
                  <c:v>-1.866123</c:v>
                </c:pt>
                <c:pt idx="160">
                  <c:v>-1.991717</c:v>
                </c:pt>
                <c:pt idx="161">
                  <c:v>-2.1045319999999998</c:v>
                </c:pt>
                <c:pt idx="162">
                  <c:v>-2.1213700000000002</c:v>
                </c:pt>
                <c:pt idx="163">
                  <c:v>-2.1411229999999999</c:v>
                </c:pt>
                <c:pt idx="164">
                  <c:v>-2.1056400000000002</c:v>
                </c:pt>
                <c:pt idx="165">
                  <c:v>-2.0703520000000002</c:v>
                </c:pt>
                <c:pt idx="166">
                  <c:v>-2.097677</c:v>
                </c:pt>
                <c:pt idx="167">
                  <c:v>-2.104549</c:v>
                </c:pt>
                <c:pt idx="168">
                  <c:v>-2.0840230000000002</c:v>
                </c:pt>
                <c:pt idx="169">
                  <c:v>-2.0150869999999999</c:v>
                </c:pt>
                <c:pt idx="170">
                  <c:v>-1.9187129999999999</c:v>
                </c:pt>
                <c:pt idx="171">
                  <c:v>-1.4113629999999999</c:v>
                </c:pt>
                <c:pt idx="172">
                  <c:v>-0.13555329999999999</c:v>
                </c:pt>
                <c:pt idx="173">
                  <c:v>2.1219990000000002</c:v>
                </c:pt>
                <c:pt idx="174">
                  <c:v>0.53354360000000001</c:v>
                </c:pt>
                <c:pt idx="175">
                  <c:v>-0.43966329999999998</c:v>
                </c:pt>
                <c:pt idx="176">
                  <c:v>1.1249530000000001</c:v>
                </c:pt>
                <c:pt idx="177">
                  <c:v>3.1053199999999999</c:v>
                </c:pt>
                <c:pt idx="178">
                  <c:v>2.2232069999999999</c:v>
                </c:pt>
                <c:pt idx="179">
                  <c:v>1.1684509999999999</c:v>
                </c:pt>
                <c:pt idx="180">
                  <c:v>0.81568640000000003</c:v>
                </c:pt>
                <c:pt idx="181">
                  <c:v>0.46589799999999998</c:v>
                </c:pt>
                <c:pt idx="182">
                  <c:v>1.158093</c:v>
                </c:pt>
                <c:pt idx="183">
                  <c:v>1.399969</c:v>
                </c:pt>
                <c:pt idx="184">
                  <c:v>1.2318469999999999</c:v>
                </c:pt>
                <c:pt idx="185">
                  <c:v>1.575364</c:v>
                </c:pt>
                <c:pt idx="186">
                  <c:v>1.5907610000000001</c:v>
                </c:pt>
                <c:pt idx="187">
                  <c:v>1.604689</c:v>
                </c:pt>
                <c:pt idx="188">
                  <c:v>1.8846750000000001</c:v>
                </c:pt>
                <c:pt idx="189">
                  <c:v>1.981412</c:v>
                </c:pt>
                <c:pt idx="190">
                  <c:v>1.9969349999999999</c:v>
                </c:pt>
                <c:pt idx="191">
                  <c:v>2.0566119999999999</c:v>
                </c:pt>
                <c:pt idx="192">
                  <c:v>2.02488</c:v>
                </c:pt>
                <c:pt idx="193">
                  <c:v>1.9303840000000001</c:v>
                </c:pt>
                <c:pt idx="194">
                  <c:v>1.8278509999999999</c:v>
                </c:pt>
                <c:pt idx="195">
                  <c:v>1.697392</c:v>
                </c:pt>
                <c:pt idx="196">
                  <c:v>1.5717000000000001</c:v>
                </c:pt>
                <c:pt idx="197">
                  <c:v>1.5029600000000001</c:v>
                </c:pt>
                <c:pt idx="198">
                  <c:v>0.9481212</c:v>
                </c:pt>
                <c:pt idx="199">
                  <c:v>-0.27613880000000002</c:v>
                </c:pt>
                <c:pt idx="200">
                  <c:v>-2.9134190000000002</c:v>
                </c:pt>
                <c:pt idx="201">
                  <c:v>-1.7245470000000001</c:v>
                </c:pt>
                <c:pt idx="202">
                  <c:v>-1.4174819999999999</c:v>
                </c:pt>
                <c:pt idx="203">
                  <c:v>-2.5494119999999998</c:v>
                </c:pt>
                <c:pt idx="204">
                  <c:v>-2.3498480000000002</c:v>
                </c:pt>
                <c:pt idx="205">
                  <c:v>-0.95627720000000005</c:v>
                </c:pt>
                <c:pt idx="206">
                  <c:v>-0.90412999999999999</c:v>
                </c:pt>
                <c:pt idx="207">
                  <c:v>-0.84496459999999995</c:v>
                </c:pt>
                <c:pt idx="208">
                  <c:v>-1.2048129999999999</c:v>
                </c:pt>
                <c:pt idx="209">
                  <c:v>-1.108994</c:v>
                </c:pt>
                <c:pt idx="210">
                  <c:v>-1.254291</c:v>
                </c:pt>
                <c:pt idx="211">
                  <c:v>-1.60097</c:v>
                </c:pt>
                <c:pt idx="212">
                  <c:v>-1.633832</c:v>
                </c:pt>
                <c:pt idx="213">
                  <c:v>-1.5241020000000001</c:v>
                </c:pt>
                <c:pt idx="214">
                  <c:v>-1.6559170000000001</c:v>
                </c:pt>
                <c:pt idx="215">
                  <c:v>-1.8661209999999999</c:v>
                </c:pt>
                <c:pt idx="216">
                  <c:v>-1.8285149999999999</c:v>
                </c:pt>
                <c:pt idx="217">
                  <c:v>-1.7609889999999999</c:v>
                </c:pt>
                <c:pt idx="218">
                  <c:v>-1.7287410000000001</c:v>
                </c:pt>
                <c:pt idx="219">
                  <c:v>-1.6802710000000001</c:v>
                </c:pt>
                <c:pt idx="220">
                  <c:v>-1.620357</c:v>
                </c:pt>
                <c:pt idx="221">
                  <c:v>-1.5417149999999999</c:v>
                </c:pt>
                <c:pt idx="222">
                  <c:v>-1.4665239999999999</c:v>
                </c:pt>
                <c:pt idx="223">
                  <c:v>-1.3700760000000001</c:v>
                </c:pt>
                <c:pt idx="224">
                  <c:v>-0.71904489999999999</c:v>
                </c:pt>
                <c:pt idx="225">
                  <c:v>0.81940239999999998</c:v>
                </c:pt>
                <c:pt idx="226">
                  <c:v>4.2585829999999998</c:v>
                </c:pt>
                <c:pt idx="227">
                  <c:v>2.367175</c:v>
                </c:pt>
                <c:pt idx="228">
                  <c:v>1.715031</c:v>
                </c:pt>
                <c:pt idx="229">
                  <c:v>2.001404</c:v>
                </c:pt>
                <c:pt idx="230">
                  <c:v>1.1943330000000001</c:v>
                </c:pt>
                <c:pt idx="231">
                  <c:v>0.53878689999999996</c:v>
                </c:pt>
                <c:pt idx="232">
                  <c:v>1.1442079999999999</c:v>
                </c:pt>
                <c:pt idx="233">
                  <c:v>1.08081</c:v>
                </c:pt>
                <c:pt idx="234">
                  <c:v>0.93309160000000002</c:v>
                </c:pt>
                <c:pt idx="235">
                  <c:v>1.323815</c:v>
                </c:pt>
                <c:pt idx="236">
                  <c:v>1.5074099999999999</c:v>
                </c:pt>
                <c:pt idx="237">
                  <c:v>1.697349</c:v>
                </c:pt>
                <c:pt idx="238">
                  <c:v>1.667951</c:v>
                </c:pt>
                <c:pt idx="239">
                  <c:v>1.503941</c:v>
                </c:pt>
                <c:pt idx="240">
                  <c:v>1.5506660000000001</c:v>
                </c:pt>
                <c:pt idx="241">
                  <c:v>1.618463</c:v>
                </c:pt>
                <c:pt idx="242">
                  <c:v>1.6934180000000001</c:v>
                </c:pt>
                <c:pt idx="243">
                  <c:v>1.6725620000000001</c:v>
                </c:pt>
                <c:pt idx="244">
                  <c:v>1.580905</c:v>
                </c:pt>
                <c:pt idx="245">
                  <c:v>1.5270809999999999</c:v>
                </c:pt>
                <c:pt idx="246">
                  <c:v>1.471349</c:v>
                </c:pt>
                <c:pt idx="247">
                  <c:v>1.411376</c:v>
                </c:pt>
                <c:pt idx="248">
                  <c:v>1.3622939999999999</c:v>
                </c:pt>
                <c:pt idx="249">
                  <c:v>1.34046</c:v>
                </c:pt>
                <c:pt idx="250">
                  <c:v>0.49323679999999998</c:v>
                </c:pt>
                <c:pt idx="251">
                  <c:v>-2.0917889999999999</c:v>
                </c:pt>
                <c:pt idx="252">
                  <c:v>-4.7200240000000004</c:v>
                </c:pt>
                <c:pt idx="253">
                  <c:v>-2.167446</c:v>
                </c:pt>
                <c:pt idx="254">
                  <c:v>-1.583005</c:v>
                </c:pt>
                <c:pt idx="255">
                  <c:v>-1.7148479999999999</c:v>
                </c:pt>
                <c:pt idx="256">
                  <c:v>-0.40442699999999998</c:v>
                </c:pt>
                <c:pt idx="257">
                  <c:v>-1.140803</c:v>
                </c:pt>
                <c:pt idx="258">
                  <c:v>-1.1522650000000001</c:v>
                </c:pt>
                <c:pt idx="259">
                  <c:v>-0.95381539999999998</c:v>
                </c:pt>
                <c:pt idx="260">
                  <c:v>-1.1245540000000001</c:v>
                </c:pt>
                <c:pt idx="261">
                  <c:v>-1.26468</c:v>
                </c:pt>
                <c:pt idx="262">
                  <c:v>-1.340036</c:v>
                </c:pt>
                <c:pt idx="263">
                  <c:v>-1.4970270000000001</c:v>
                </c:pt>
                <c:pt idx="264">
                  <c:v>-1.3645449999999999</c:v>
                </c:pt>
                <c:pt idx="265">
                  <c:v>-1.2509170000000001</c:v>
                </c:pt>
                <c:pt idx="266">
                  <c:v>-1.259665</c:v>
                </c:pt>
                <c:pt idx="267">
                  <c:v>-1.382053</c:v>
                </c:pt>
                <c:pt idx="268">
                  <c:v>-1.509701</c:v>
                </c:pt>
                <c:pt idx="269">
                  <c:v>-1.531458</c:v>
                </c:pt>
                <c:pt idx="270">
                  <c:v>-1.50898</c:v>
                </c:pt>
                <c:pt idx="271">
                  <c:v>-1.537725</c:v>
                </c:pt>
                <c:pt idx="272">
                  <c:v>-1.5649740000000001</c:v>
                </c:pt>
                <c:pt idx="273">
                  <c:v>-1.5558609999999999</c:v>
                </c:pt>
                <c:pt idx="274">
                  <c:v>-1.5034860000000001</c:v>
                </c:pt>
                <c:pt idx="275">
                  <c:v>-1.0004519999999999</c:v>
                </c:pt>
                <c:pt idx="276">
                  <c:v>0.61404130000000001</c:v>
                </c:pt>
                <c:pt idx="277">
                  <c:v>4.7541289999999998</c:v>
                </c:pt>
                <c:pt idx="278">
                  <c:v>4.2217609999999999</c:v>
                </c:pt>
                <c:pt idx="279">
                  <c:v>1.1955249999999999</c:v>
                </c:pt>
                <c:pt idx="280">
                  <c:v>-5.1433939999999997E-2</c:v>
                </c:pt>
                <c:pt idx="281">
                  <c:v>1.0462480000000001</c:v>
                </c:pt>
                <c:pt idx="282">
                  <c:v>1.2754319999999999</c:v>
                </c:pt>
                <c:pt idx="283">
                  <c:v>1.320926</c:v>
                </c:pt>
                <c:pt idx="284">
                  <c:v>1.1085020000000001</c:v>
                </c:pt>
                <c:pt idx="285">
                  <c:v>0.84070650000000002</c:v>
                </c:pt>
                <c:pt idx="286">
                  <c:v>1.058381</c:v>
                </c:pt>
                <c:pt idx="287">
                  <c:v>1.1643669999999999</c:v>
                </c:pt>
                <c:pt idx="288">
                  <c:v>1.2148870000000001</c:v>
                </c:pt>
                <c:pt idx="289">
                  <c:v>1.17763</c:v>
                </c:pt>
                <c:pt idx="290">
                  <c:v>1.0256700000000001</c:v>
                </c:pt>
                <c:pt idx="291">
                  <c:v>1.0867169999999999</c:v>
                </c:pt>
                <c:pt idx="292">
                  <c:v>1.1825330000000001</c:v>
                </c:pt>
                <c:pt idx="293">
                  <c:v>1.19035</c:v>
                </c:pt>
                <c:pt idx="294">
                  <c:v>1.122824</c:v>
                </c:pt>
                <c:pt idx="295">
                  <c:v>1.11978</c:v>
                </c:pt>
                <c:pt idx="296">
                  <c:v>1.234891</c:v>
                </c:pt>
                <c:pt idx="297">
                  <c:v>1.3524130000000001</c:v>
                </c:pt>
                <c:pt idx="298">
                  <c:v>1.4263999999999999</c:v>
                </c:pt>
                <c:pt idx="299">
                  <c:v>1.4654149999999999</c:v>
                </c:pt>
                <c:pt idx="300">
                  <c:v>1.4339729999999999</c:v>
                </c:pt>
                <c:pt idx="301">
                  <c:v>0.39204420000000001</c:v>
                </c:pt>
                <c:pt idx="302">
                  <c:v>-2.516054</c:v>
                </c:pt>
                <c:pt idx="303">
                  <c:v>-5.346565</c:v>
                </c:pt>
                <c:pt idx="304">
                  <c:v>-1.8675919999999999</c:v>
                </c:pt>
                <c:pt idx="305">
                  <c:v>-0.2746769</c:v>
                </c:pt>
                <c:pt idx="306">
                  <c:v>-0.87872459999999997</c:v>
                </c:pt>
                <c:pt idx="307">
                  <c:v>-0.81008210000000003</c:v>
                </c:pt>
                <c:pt idx="308">
                  <c:v>-1.236391</c:v>
                </c:pt>
                <c:pt idx="309">
                  <c:v>-1.062411</c:v>
                </c:pt>
                <c:pt idx="310">
                  <c:v>-0.84910129999999995</c:v>
                </c:pt>
                <c:pt idx="311">
                  <c:v>-0.77630969999999999</c:v>
                </c:pt>
                <c:pt idx="312">
                  <c:v>-0.89418260000000005</c:v>
                </c:pt>
                <c:pt idx="313">
                  <c:v>-0.99070179999999997</c:v>
                </c:pt>
                <c:pt idx="314">
                  <c:v>-0.91521379999999997</c:v>
                </c:pt>
                <c:pt idx="315">
                  <c:v>-0.83539070000000004</c:v>
                </c:pt>
                <c:pt idx="316">
                  <c:v>-0.90361619999999998</c:v>
                </c:pt>
                <c:pt idx="317">
                  <c:v>-1.060457</c:v>
                </c:pt>
                <c:pt idx="318">
                  <c:v>-1.0344249999999999</c:v>
                </c:pt>
                <c:pt idx="319">
                  <c:v>-0.98782590000000003</c:v>
                </c:pt>
                <c:pt idx="320">
                  <c:v>-1.0090349999999999</c:v>
                </c:pt>
                <c:pt idx="321">
                  <c:v>-1.0663149999999999</c:v>
                </c:pt>
                <c:pt idx="322">
                  <c:v>-1.2038709999999999</c:v>
                </c:pt>
                <c:pt idx="323">
                  <c:v>-1.3071200000000001</c:v>
                </c:pt>
                <c:pt idx="324">
                  <c:v>-1.3526320000000001</c:v>
                </c:pt>
                <c:pt idx="325">
                  <c:v>-1.330832</c:v>
                </c:pt>
                <c:pt idx="326">
                  <c:v>-0.33077450000000003</c:v>
                </c:pt>
                <c:pt idx="327">
                  <c:v>2.69434</c:v>
                </c:pt>
                <c:pt idx="328">
                  <c:v>4.6211830000000003</c:v>
                </c:pt>
                <c:pt idx="329">
                  <c:v>1.293401</c:v>
                </c:pt>
                <c:pt idx="330">
                  <c:v>0.151058</c:v>
                </c:pt>
                <c:pt idx="331">
                  <c:v>0.75684510000000005</c:v>
                </c:pt>
                <c:pt idx="332">
                  <c:v>0.82884740000000001</c:v>
                </c:pt>
                <c:pt idx="333">
                  <c:v>1.129416</c:v>
                </c:pt>
                <c:pt idx="334">
                  <c:v>0.90489050000000004</c:v>
                </c:pt>
                <c:pt idx="335">
                  <c:v>0.67631439999999998</c:v>
                </c:pt>
                <c:pt idx="336">
                  <c:v>0.75355640000000002</c:v>
                </c:pt>
                <c:pt idx="337">
                  <c:v>0.81450339999999999</c:v>
                </c:pt>
                <c:pt idx="338">
                  <c:v>0.86163679999999998</c:v>
                </c:pt>
                <c:pt idx="339">
                  <c:v>0.83353409999999994</c:v>
                </c:pt>
                <c:pt idx="340">
                  <c:v>0.78322630000000004</c:v>
                </c:pt>
                <c:pt idx="341">
                  <c:v>0.80702910000000005</c:v>
                </c:pt>
                <c:pt idx="342">
                  <c:v>0.8786969</c:v>
                </c:pt>
                <c:pt idx="343">
                  <c:v>0.9059798</c:v>
                </c:pt>
                <c:pt idx="344">
                  <c:v>0.91895009999999999</c:v>
                </c:pt>
                <c:pt idx="345">
                  <c:v>0.91120950000000001</c:v>
                </c:pt>
                <c:pt idx="346">
                  <c:v>0.95875149999999998</c:v>
                </c:pt>
                <c:pt idx="347">
                  <c:v>1.0789519999999999</c:v>
                </c:pt>
                <c:pt idx="348">
                  <c:v>1.176644</c:v>
                </c:pt>
                <c:pt idx="349">
                  <c:v>1.2297469999999999</c:v>
                </c:pt>
                <c:pt idx="350">
                  <c:v>1.2689140000000001</c:v>
                </c:pt>
                <c:pt idx="351">
                  <c:v>0.42010409999999998</c:v>
                </c:pt>
                <c:pt idx="352">
                  <c:v>-1.9420550000000001</c:v>
                </c:pt>
                <c:pt idx="353">
                  <c:v>-4.3077959999999997</c:v>
                </c:pt>
                <c:pt idx="354">
                  <c:v>-1.893103</c:v>
                </c:pt>
                <c:pt idx="355">
                  <c:v>-0.35863590000000001</c:v>
                </c:pt>
                <c:pt idx="356">
                  <c:v>-0.5304837</c:v>
                </c:pt>
                <c:pt idx="357">
                  <c:v>-0.67176089999999999</c:v>
                </c:pt>
                <c:pt idx="358">
                  <c:v>-1.00912</c:v>
                </c:pt>
                <c:pt idx="359">
                  <c:v>-0.87264900000000001</c:v>
                </c:pt>
                <c:pt idx="360">
                  <c:v>-0.67535820000000002</c:v>
                </c:pt>
                <c:pt idx="361">
                  <c:v>-0.54516900000000001</c:v>
                </c:pt>
                <c:pt idx="362">
                  <c:v>-0.64793400000000001</c:v>
                </c:pt>
                <c:pt idx="363">
                  <c:v>-0.76371089999999997</c:v>
                </c:pt>
                <c:pt idx="364">
                  <c:v>-0.72445320000000002</c:v>
                </c:pt>
                <c:pt idx="365">
                  <c:v>-0.69133699999999998</c:v>
                </c:pt>
                <c:pt idx="366">
                  <c:v>-0.75751270000000004</c:v>
                </c:pt>
                <c:pt idx="367">
                  <c:v>-0.85434509999999997</c:v>
                </c:pt>
                <c:pt idx="368">
                  <c:v>-0.8375821</c:v>
                </c:pt>
                <c:pt idx="369">
                  <c:v>-0.80548249999999999</c:v>
                </c:pt>
                <c:pt idx="370">
                  <c:v>-0.8324473</c:v>
                </c:pt>
                <c:pt idx="371">
                  <c:v>-0.89107729999999996</c:v>
                </c:pt>
                <c:pt idx="372">
                  <c:v>-0.97855550000000002</c:v>
                </c:pt>
                <c:pt idx="373">
                  <c:v>-1.0714490000000001</c:v>
                </c:pt>
                <c:pt idx="374">
                  <c:v>-1.1214500000000001</c:v>
                </c:pt>
                <c:pt idx="375">
                  <c:v>-1.102619</c:v>
                </c:pt>
                <c:pt idx="376">
                  <c:v>-0.30579230000000002</c:v>
                </c:pt>
                <c:pt idx="377">
                  <c:v>2.1306090000000002</c:v>
                </c:pt>
                <c:pt idx="378">
                  <c:v>3.8540359999999998</c:v>
                </c:pt>
                <c:pt idx="379">
                  <c:v>1.5061880000000001</c:v>
                </c:pt>
                <c:pt idx="380">
                  <c:v>0.29911549999999998</c:v>
                </c:pt>
                <c:pt idx="381">
                  <c:v>0.46373049999999999</c:v>
                </c:pt>
                <c:pt idx="382">
                  <c:v>0.64339489999999999</c:v>
                </c:pt>
                <c:pt idx="383">
                  <c:v>0.89547969999999999</c:v>
                </c:pt>
                <c:pt idx="384">
                  <c:v>0.7714394</c:v>
                </c:pt>
                <c:pt idx="385">
                  <c:v>0.54941180000000001</c:v>
                </c:pt>
                <c:pt idx="386">
                  <c:v>0.48484080000000002</c:v>
                </c:pt>
                <c:pt idx="387">
                  <c:v>0.58543979999999995</c:v>
                </c:pt>
                <c:pt idx="388">
                  <c:v>0.70099100000000003</c:v>
                </c:pt>
                <c:pt idx="389">
                  <c:v>0.66960529999999996</c:v>
                </c:pt>
                <c:pt idx="390">
                  <c:v>0.63045010000000001</c:v>
                </c:pt>
                <c:pt idx="391">
                  <c:v>0.67811460000000001</c:v>
                </c:pt>
                <c:pt idx="392">
                  <c:v>0.73400980000000005</c:v>
                </c:pt>
                <c:pt idx="393">
                  <c:v>0.74211170000000004</c:v>
                </c:pt>
                <c:pt idx="394">
                  <c:v>0.72622980000000004</c:v>
                </c:pt>
                <c:pt idx="395">
                  <c:v>0.73552070000000003</c:v>
                </c:pt>
                <c:pt idx="396">
                  <c:v>0.7909117</c:v>
                </c:pt>
                <c:pt idx="397">
                  <c:v>0.87318560000000001</c:v>
                </c:pt>
                <c:pt idx="398">
                  <c:v>0.95952760000000004</c:v>
                </c:pt>
                <c:pt idx="399">
                  <c:v>1.0264660000000001</c:v>
                </c:pt>
                <c:pt idx="400">
                  <c:v>1.063423</c:v>
                </c:pt>
                <c:pt idx="401">
                  <c:v>0.50544359999999999</c:v>
                </c:pt>
                <c:pt idx="402">
                  <c:v>-1.19557</c:v>
                </c:pt>
                <c:pt idx="403">
                  <c:v>-3.6617470000000001</c:v>
                </c:pt>
                <c:pt idx="404">
                  <c:v>-2.122871</c:v>
                </c:pt>
                <c:pt idx="405">
                  <c:v>-0.72763900000000004</c:v>
                </c:pt>
                <c:pt idx="406">
                  <c:v>-0.15040609999999999</c:v>
                </c:pt>
                <c:pt idx="407">
                  <c:v>-0.5179414</c:v>
                </c:pt>
                <c:pt idx="408">
                  <c:v>-0.79857149999999999</c:v>
                </c:pt>
                <c:pt idx="409">
                  <c:v>-0.79422289999999995</c:v>
                </c:pt>
                <c:pt idx="410">
                  <c:v>-0.4936355</c:v>
                </c:pt>
                <c:pt idx="411">
                  <c:v>-0.35792839999999998</c:v>
                </c:pt>
                <c:pt idx="412">
                  <c:v>-0.4873826</c:v>
                </c:pt>
                <c:pt idx="413">
                  <c:v>-0.54614200000000002</c:v>
                </c:pt>
                <c:pt idx="414">
                  <c:v>-0.56251329999999999</c:v>
                </c:pt>
                <c:pt idx="415">
                  <c:v>-0.53758570000000006</c:v>
                </c:pt>
                <c:pt idx="416">
                  <c:v>-0.62714639999999999</c:v>
                </c:pt>
                <c:pt idx="417">
                  <c:v>-0.70778129999999995</c:v>
                </c:pt>
                <c:pt idx="418">
                  <c:v>-0.65685039999999995</c:v>
                </c:pt>
                <c:pt idx="419">
                  <c:v>-0.64424539999999997</c:v>
                </c:pt>
                <c:pt idx="420">
                  <c:v>-0.68006909999999998</c:v>
                </c:pt>
                <c:pt idx="421">
                  <c:v>-0.71861280000000005</c:v>
                </c:pt>
                <c:pt idx="422">
                  <c:v>-0.78809229999999997</c:v>
                </c:pt>
                <c:pt idx="423">
                  <c:v>-0.87428980000000001</c:v>
                </c:pt>
                <c:pt idx="424">
                  <c:v>-0.93481959999999997</c:v>
                </c:pt>
                <c:pt idx="425">
                  <c:v>-0.94878790000000002</c:v>
                </c:pt>
                <c:pt idx="426">
                  <c:v>-0.41214620000000002</c:v>
                </c:pt>
                <c:pt idx="427">
                  <c:v>1.239414</c:v>
                </c:pt>
                <c:pt idx="428">
                  <c:v>3.1254789999999999</c:v>
                </c:pt>
                <c:pt idx="429">
                  <c:v>1.891607</c:v>
                </c:pt>
                <c:pt idx="430">
                  <c:v>0.69749490000000003</c:v>
                </c:pt>
                <c:pt idx="431">
                  <c:v>7.2223889999999999E-2</c:v>
                </c:pt>
                <c:pt idx="432">
                  <c:v>0.45435379999999997</c:v>
                </c:pt>
                <c:pt idx="433">
                  <c:v>0.84535099999999996</c:v>
                </c:pt>
                <c:pt idx="434">
                  <c:v>0.62625299999999995</c:v>
                </c:pt>
                <c:pt idx="435">
                  <c:v>0.3780791</c:v>
                </c:pt>
                <c:pt idx="436">
                  <c:v>0.36194349999999997</c:v>
                </c:pt>
                <c:pt idx="437">
                  <c:v>0.4081822</c:v>
                </c:pt>
                <c:pt idx="438">
                  <c:v>0.49223210000000001</c:v>
                </c:pt>
                <c:pt idx="439">
                  <c:v>0.49661840000000002</c:v>
                </c:pt>
                <c:pt idx="440">
                  <c:v>0.49181170000000002</c:v>
                </c:pt>
                <c:pt idx="441">
                  <c:v>0.56760659999999996</c:v>
                </c:pt>
                <c:pt idx="442">
                  <c:v>0.62491459999999999</c:v>
                </c:pt>
                <c:pt idx="443">
                  <c:v>0.58422580000000002</c:v>
                </c:pt>
                <c:pt idx="444">
                  <c:v>0.5694167</c:v>
                </c:pt>
                <c:pt idx="445">
                  <c:v>0.59413439999999995</c:v>
                </c:pt>
                <c:pt idx="446">
                  <c:v>0.62578129999999998</c:v>
                </c:pt>
                <c:pt idx="447">
                  <c:v>0.69540869999999999</c:v>
                </c:pt>
                <c:pt idx="448">
                  <c:v>0.78690649999999995</c:v>
                </c:pt>
                <c:pt idx="449">
                  <c:v>0.84956880000000001</c:v>
                </c:pt>
                <c:pt idx="450">
                  <c:v>0.88276650000000001</c:v>
                </c:pt>
                <c:pt idx="451">
                  <c:v>0.53074719999999997</c:v>
                </c:pt>
                <c:pt idx="452">
                  <c:v>-0.34160819999999997</c:v>
                </c:pt>
                <c:pt idx="453">
                  <c:v>-2.7754699999999999</c:v>
                </c:pt>
                <c:pt idx="454">
                  <c:v>-2.6311170000000002</c:v>
                </c:pt>
                <c:pt idx="455">
                  <c:v>-0.93444349999999998</c:v>
                </c:pt>
                <c:pt idx="456">
                  <c:v>0.1351696</c:v>
                </c:pt>
                <c:pt idx="457">
                  <c:v>-0.41688039999999998</c:v>
                </c:pt>
                <c:pt idx="458">
                  <c:v>-0.58449799999999996</c:v>
                </c:pt>
                <c:pt idx="459">
                  <c:v>-0.65550399999999998</c:v>
                </c:pt>
                <c:pt idx="460">
                  <c:v>-0.54261329999999997</c:v>
                </c:pt>
                <c:pt idx="461">
                  <c:v>-0.34759099999999998</c:v>
                </c:pt>
                <c:pt idx="462">
                  <c:v>-0.2650286</c:v>
                </c:pt>
                <c:pt idx="463">
                  <c:v>-0.31512109999999999</c:v>
                </c:pt>
                <c:pt idx="464">
                  <c:v>-0.43857439999999998</c:v>
                </c:pt>
                <c:pt idx="465">
                  <c:v>-0.46778979999999998</c:v>
                </c:pt>
                <c:pt idx="466">
                  <c:v>-0.45433020000000002</c:v>
                </c:pt>
                <c:pt idx="467">
                  <c:v>-0.50303430000000005</c:v>
                </c:pt>
                <c:pt idx="468">
                  <c:v>-0.53465759999999996</c:v>
                </c:pt>
                <c:pt idx="469">
                  <c:v>-0.54577169999999997</c:v>
                </c:pt>
                <c:pt idx="470">
                  <c:v>-0.55095859999999997</c:v>
                </c:pt>
                <c:pt idx="471">
                  <c:v>-0.55821419999999999</c:v>
                </c:pt>
                <c:pt idx="472">
                  <c:v>-0.61092259999999998</c:v>
                </c:pt>
                <c:pt idx="473">
                  <c:v>-0.69886579999999998</c:v>
                </c:pt>
                <c:pt idx="474">
                  <c:v>-0.77645779999999998</c:v>
                </c:pt>
                <c:pt idx="475">
                  <c:v>-0.83375460000000001</c:v>
                </c:pt>
                <c:pt idx="476">
                  <c:v>-0.50319700000000001</c:v>
                </c:pt>
                <c:pt idx="477">
                  <c:v>0.48618299999999998</c:v>
                </c:pt>
                <c:pt idx="478">
                  <c:v>2.5608119999999999</c:v>
                </c:pt>
                <c:pt idx="479">
                  <c:v>2.0603060000000002</c:v>
                </c:pt>
                <c:pt idx="480">
                  <c:v>1.044338</c:v>
                </c:pt>
                <c:pt idx="481">
                  <c:v>-8.7600600000000001E-2</c:v>
                </c:pt>
                <c:pt idx="482">
                  <c:v>0.2327621</c:v>
                </c:pt>
                <c:pt idx="483">
                  <c:v>0.58165630000000001</c:v>
                </c:pt>
                <c:pt idx="484">
                  <c:v>0.58190470000000005</c:v>
                </c:pt>
                <c:pt idx="485">
                  <c:v>0.49037239999999999</c:v>
                </c:pt>
                <c:pt idx="486">
                  <c:v>0.30649880000000002</c:v>
                </c:pt>
                <c:pt idx="487">
                  <c:v>0.24825800000000001</c:v>
                </c:pt>
                <c:pt idx="488">
                  <c:v>0.26907900000000001</c:v>
                </c:pt>
                <c:pt idx="489">
                  <c:v>0.38354860000000002</c:v>
                </c:pt>
                <c:pt idx="490">
                  <c:v>0.43643340000000003</c:v>
                </c:pt>
                <c:pt idx="491">
                  <c:v>0.41083819999999999</c:v>
                </c:pt>
                <c:pt idx="492">
                  <c:v>0.4524746</c:v>
                </c:pt>
                <c:pt idx="493">
                  <c:v>0.46707579999999999</c:v>
                </c:pt>
                <c:pt idx="494">
                  <c:v>0.46764529999999999</c:v>
                </c:pt>
                <c:pt idx="495">
                  <c:v>0.48097329999999999</c:v>
                </c:pt>
                <c:pt idx="496">
                  <c:v>0.4879906</c:v>
                </c:pt>
                <c:pt idx="497">
                  <c:v>0.53585760000000004</c:v>
                </c:pt>
                <c:pt idx="498">
                  <c:v>0.62433479999999997</c:v>
                </c:pt>
                <c:pt idx="499">
                  <c:v>0.69853469999999995</c:v>
                </c:pt>
                <c:pt idx="500">
                  <c:v>0.74603900000000001</c:v>
                </c:pt>
                <c:pt idx="501">
                  <c:v>0.57676139999999998</c:v>
                </c:pt>
                <c:pt idx="502">
                  <c:v>-0.10616970000000001</c:v>
                </c:pt>
                <c:pt idx="503">
                  <c:v>-1.779218</c:v>
                </c:pt>
                <c:pt idx="504">
                  <c:v>-2.5110160000000001</c:v>
                </c:pt>
                <c:pt idx="505">
                  <c:v>-0.90119000000000005</c:v>
                </c:pt>
                <c:pt idx="506">
                  <c:v>-0.22163140000000001</c:v>
                </c:pt>
                <c:pt idx="507">
                  <c:v>-0.38199</c:v>
                </c:pt>
                <c:pt idx="508">
                  <c:v>-0.37597039999999998</c:v>
                </c:pt>
                <c:pt idx="509">
                  <c:v>-0.57815479999999997</c:v>
                </c:pt>
                <c:pt idx="510">
                  <c:v>-0.45779219999999998</c:v>
                </c:pt>
                <c:pt idx="511">
                  <c:v>-0.25115009999999999</c:v>
                </c:pt>
                <c:pt idx="512">
                  <c:v>-0.1939342</c:v>
                </c:pt>
                <c:pt idx="513">
                  <c:v>-0.23122380000000001</c:v>
                </c:pt>
                <c:pt idx="514">
                  <c:v>-0.30044999999999999</c:v>
                </c:pt>
                <c:pt idx="515">
                  <c:v>-0.3164246</c:v>
                </c:pt>
                <c:pt idx="516">
                  <c:v>-0.35048839999999998</c:v>
                </c:pt>
                <c:pt idx="517">
                  <c:v>-0.40817579999999998</c:v>
                </c:pt>
                <c:pt idx="518">
                  <c:v>-0.43634830000000002</c:v>
                </c:pt>
                <c:pt idx="519">
                  <c:v>-0.43177120000000002</c:v>
                </c:pt>
                <c:pt idx="520">
                  <c:v>-0.437255</c:v>
                </c:pt>
                <c:pt idx="521">
                  <c:v>-0.4513953</c:v>
                </c:pt>
                <c:pt idx="522">
                  <c:v>-0.48668729999999999</c:v>
                </c:pt>
                <c:pt idx="523">
                  <c:v>-0.55769369999999996</c:v>
                </c:pt>
                <c:pt idx="524">
                  <c:v>-0.63037790000000005</c:v>
                </c:pt>
                <c:pt idx="525">
                  <c:v>-0.68541980000000002</c:v>
                </c:pt>
                <c:pt idx="526">
                  <c:v>-0.50709439999999995</c:v>
                </c:pt>
                <c:pt idx="527">
                  <c:v>0.1202309</c:v>
                </c:pt>
                <c:pt idx="528">
                  <c:v>1.6599520000000001</c:v>
                </c:pt>
                <c:pt idx="529">
                  <c:v>2.2137229999999999</c:v>
                </c:pt>
                <c:pt idx="530">
                  <c:v>0.85333029999999999</c:v>
                </c:pt>
                <c:pt idx="531">
                  <c:v>0.14854220000000001</c:v>
                </c:pt>
                <c:pt idx="532">
                  <c:v>0.2335004</c:v>
                </c:pt>
                <c:pt idx="533">
                  <c:v>0.35999940000000002</c:v>
                </c:pt>
                <c:pt idx="534">
                  <c:v>0.48387160000000001</c:v>
                </c:pt>
                <c:pt idx="535">
                  <c:v>0.43187920000000002</c:v>
                </c:pt>
                <c:pt idx="536">
                  <c:v>0.25957239999999998</c:v>
                </c:pt>
                <c:pt idx="537">
                  <c:v>0.16350999999999999</c:v>
                </c:pt>
                <c:pt idx="538">
                  <c:v>0.214724</c:v>
                </c:pt>
                <c:pt idx="539">
                  <c:v>0.26796180000000003</c:v>
                </c:pt>
                <c:pt idx="540">
                  <c:v>0.29542230000000003</c:v>
                </c:pt>
                <c:pt idx="541">
                  <c:v>0.31971559999999999</c:v>
                </c:pt>
                <c:pt idx="542">
                  <c:v>0.36502210000000002</c:v>
                </c:pt>
                <c:pt idx="543">
                  <c:v>0.3857254</c:v>
                </c:pt>
                <c:pt idx="544">
                  <c:v>0.36807200000000001</c:v>
                </c:pt>
                <c:pt idx="545">
                  <c:v>0.37332700000000002</c:v>
                </c:pt>
                <c:pt idx="546">
                  <c:v>0.38812010000000002</c:v>
                </c:pt>
                <c:pt idx="547">
                  <c:v>0.42067260000000001</c:v>
                </c:pt>
                <c:pt idx="548">
                  <c:v>0.4868999</c:v>
                </c:pt>
                <c:pt idx="549">
                  <c:v>0.56270489999999995</c:v>
                </c:pt>
                <c:pt idx="550">
                  <c:v>0.60433890000000001</c:v>
                </c:pt>
                <c:pt idx="551">
                  <c:v>0.53615380000000001</c:v>
                </c:pt>
                <c:pt idx="552">
                  <c:v>9.3534500000000007E-2</c:v>
                </c:pt>
                <c:pt idx="553">
                  <c:v>-0.99687139999999996</c:v>
                </c:pt>
                <c:pt idx="554">
                  <c:v>-1.8960170000000001</c:v>
                </c:pt>
                <c:pt idx="555">
                  <c:v>-1.2557879999999999</c:v>
                </c:pt>
                <c:pt idx="556">
                  <c:v>-0.6164482</c:v>
                </c:pt>
                <c:pt idx="557">
                  <c:v>-0.2419222</c:v>
                </c:pt>
                <c:pt idx="558">
                  <c:v>-0.1890203</c:v>
                </c:pt>
                <c:pt idx="559">
                  <c:v>-0.41951139999999998</c:v>
                </c:pt>
                <c:pt idx="560">
                  <c:v>-0.38050679999999998</c:v>
                </c:pt>
                <c:pt idx="561">
                  <c:v>-0.29902200000000001</c:v>
                </c:pt>
                <c:pt idx="562">
                  <c:v>-0.1828002</c:v>
                </c:pt>
                <c:pt idx="563">
                  <c:v>-0.14610570000000001</c:v>
                </c:pt>
                <c:pt idx="564">
                  <c:v>-0.16125780000000001</c:v>
                </c:pt>
                <c:pt idx="565">
                  <c:v>-0.2294805</c:v>
                </c:pt>
                <c:pt idx="566">
                  <c:v>-0.27799479999999999</c:v>
                </c:pt>
                <c:pt idx="567">
                  <c:v>-0.27546900000000002</c:v>
                </c:pt>
                <c:pt idx="568">
                  <c:v>-0.32004569999999999</c:v>
                </c:pt>
                <c:pt idx="569">
                  <c:v>-0.34380660000000002</c:v>
                </c:pt>
                <c:pt idx="570">
                  <c:v>-0.35455330000000002</c:v>
                </c:pt>
                <c:pt idx="571">
                  <c:v>-0.36980000000000002</c:v>
                </c:pt>
                <c:pt idx="572">
                  <c:v>-0.38497530000000002</c:v>
                </c:pt>
                <c:pt idx="573">
                  <c:v>-0.42692350000000001</c:v>
                </c:pt>
                <c:pt idx="574">
                  <c:v>-0.48775160000000001</c:v>
                </c:pt>
                <c:pt idx="575">
                  <c:v>-0.54772509999999996</c:v>
                </c:pt>
                <c:pt idx="576">
                  <c:v>-0.46973359999999997</c:v>
                </c:pt>
                <c:pt idx="577">
                  <c:v>-5.2272550000000001E-2</c:v>
                </c:pt>
                <c:pt idx="578">
                  <c:v>0.9652731</c:v>
                </c:pt>
                <c:pt idx="579">
                  <c:v>1.693433</c:v>
                </c:pt>
                <c:pt idx="580">
                  <c:v>1.0318639999999999</c:v>
                </c:pt>
                <c:pt idx="581">
                  <c:v>0.49432720000000002</c:v>
                </c:pt>
                <c:pt idx="582">
                  <c:v>0.1514257</c:v>
                </c:pt>
                <c:pt idx="583">
                  <c:v>0.19608990000000001</c:v>
                </c:pt>
                <c:pt idx="584">
                  <c:v>0.44571460000000002</c:v>
                </c:pt>
                <c:pt idx="585">
                  <c:v>0.3155423</c:v>
                </c:pt>
                <c:pt idx="586">
                  <c:v>0.2629726</c:v>
                </c:pt>
                <c:pt idx="587">
                  <c:v>0.1694503</c:v>
                </c:pt>
                <c:pt idx="588">
                  <c:v>0.1194259</c:v>
                </c:pt>
                <c:pt idx="589">
                  <c:v>0.14864749999999999</c:v>
                </c:pt>
                <c:pt idx="590">
                  <c:v>0.2206632</c:v>
                </c:pt>
                <c:pt idx="591">
                  <c:v>0.25026890000000002</c:v>
                </c:pt>
                <c:pt idx="592">
                  <c:v>0.24377589999999999</c:v>
                </c:pt>
                <c:pt idx="593">
                  <c:v>0.29506389999999999</c:v>
                </c:pt>
                <c:pt idx="594">
                  <c:v>0.2994057</c:v>
                </c:pt>
                <c:pt idx="595">
                  <c:v>0.2823155</c:v>
                </c:pt>
                <c:pt idx="596">
                  <c:v>0.3063594</c:v>
                </c:pt>
                <c:pt idx="597">
                  <c:v>0.33585930000000003</c:v>
                </c:pt>
                <c:pt idx="598">
                  <c:v>0.3756911</c:v>
                </c:pt>
                <c:pt idx="599">
                  <c:v>0.4408842</c:v>
                </c:pt>
                <c:pt idx="600">
                  <c:v>0.47588900000000001</c:v>
                </c:pt>
                <c:pt idx="601">
                  <c:v>0.46245209999999998</c:v>
                </c:pt>
                <c:pt idx="602">
                  <c:v>0.24089350000000001</c:v>
                </c:pt>
                <c:pt idx="603">
                  <c:v>-0.4130761</c:v>
                </c:pt>
                <c:pt idx="604">
                  <c:v>-1.420787</c:v>
                </c:pt>
                <c:pt idx="605">
                  <c:v>-1.355013</c:v>
                </c:pt>
                <c:pt idx="606">
                  <c:v>-0.75220609999999999</c:v>
                </c:pt>
                <c:pt idx="607">
                  <c:v>-0.24294640000000001</c:v>
                </c:pt>
                <c:pt idx="608">
                  <c:v>-0.14964569999999999</c:v>
                </c:pt>
                <c:pt idx="609">
                  <c:v>-0.2161776</c:v>
                </c:pt>
                <c:pt idx="610">
                  <c:v>-0.38630350000000002</c:v>
                </c:pt>
                <c:pt idx="611">
                  <c:v>-0.28128320000000001</c:v>
                </c:pt>
                <c:pt idx="612">
                  <c:v>-0.152029</c:v>
                </c:pt>
                <c:pt idx="613">
                  <c:v>-0.12003220000000001</c:v>
                </c:pt>
                <c:pt idx="614">
                  <c:v>-0.13082350000000001</c:v>
                </c:pt>
                <c:pt idx="615">
                  <c:v>-0.13974639999999999</c:v>
                </c:pt>
                <c:pt idx="616">
                  <c:v>-0.1808959</c:v>
                </c:pt>
                <c:pt idx="617">
                  <c:v>-0.204017</c:v>
                </c:pt>
                <c:pt idx="618">
                  <c:v>-0.2141602</c:v>
                </c:pt>
                <c:pt idx="619">
                  <c:v>-0.2467472</c:v>
                </c:pt>
                <c:pt idx="620">
                  <c:v>-0.2664511</c:v>
                </c:pt>
                <c:pt idx="621">
                  <c:v>-0.28016960000000002</c:v>
                </c:pt>
                <c:pt idx="622">
                  <c:v>-0.29393740000000002</c:v>
                </c:pt>
                <c:pt idx="623">
                  <c:v>-0.34640359999999998</c:v>
                </c:pt>
                <c:pt idx="624">
                  <c:v>-0.41782819999999998</c:v>
                </c:pt>
                <c:pt idx="625">
                  <c:v>-0.42781619999999998</c:v>
                </c:pt>
                <c:pt idx="626">
                  <c:v>-0.42760480000000001</c:v>
                </c:pt>
                <c:pt idx="627">
                  <c:v>-0.2260897</c:v>
                </c:pt>
                <c:pt idx="628">
                  <c:v>0.51362839999999998</c:v>
                </c:pt>
                <c:pt idx="629">
                  <c:v>1.2900370000000001</c:v>
                </c:pt>
                <c:pt idx="630">
                  <c:v>1.033871</c:v>
                </c:pt>
                <c:pt idx="631">
                  <c:v>0.67013180000000006</c:v>
                </c:pt>
                <c:pt idx="632">
                  <c:v>0.30281219999999998</c:v>
                </c:pt>
                <c:pt idx="633">
                  <c:v>4.8548939999999999E-2</c:v>
                </c:pt>
                <c:pt idx="634">
                  <c:v>0.19315189999999999</c:v>
                </c:pt>
                <c:pt idx="635">
                  <c:v>0.30365710000000001</c:v>
                </c:pt>
                <c:pt idx="636">
                  <c:v>0.27387529999999999</c:v>
                </c:pt>
                <c:pt idx="637">
                  <c:v>0.15317430000000001</c:v>
                </c:pt>
                <c:pt idx="638">
                  <c:v>0.12870819999999999</c:v>
                </c:pt>
                <c:pt idx="639">
                  <c:v>0.13816590000000001</c:v>
                </c:pt>
                <c:pt idx="640">
                  <c:v>0.14361309999999999</c:v>
                </c:pt>
                <c:pt idx="641">
                  <c:v>0.15803519999999999</c:v>
                </c:pt>
                <c:pt idx="642">
                  <c:v>0.17287830000000001</c:v>
                </c:pt>
                <c:pt idx="643">
                  <c:v>0.2086942</c:v>
                </c:pt>
                <c:pt idx="644">
                  <c:v>0.22968620000000001</c:v>
                </c:pt>
                <c:pt idx="645">
                  <c:v>0.23958109999999999</c:v>
                </c:pt>
                <c:pt idx="646">
                  <c:v>0.2510191</c:v>
                </c:pt>
                <c:pt idx="647">
                  <c:v>0.26874920000000002</c:v>
                </c:pt>
                <c:pt idx="648">
                  <c:v>0.29563390000000001</c:v>
                </c:pt>
                <c:pt idx="649">
                  <c:v>0.33544099999999999</c:v>
                </c:pt>
                <c:pt idx="650">
                  <c:v>0.3767624</c:v>
                </c:pt>
                <c:pt idx="651">
                  <c:v>0.39312039999999998</c:v>
                </c:pt>
                <c:pt idx="652">
                  <c:v>0.23489299999999999</c:v>
                </c:pt>
                <c:pt idx="653">
                  <c:v>-0.1214283</c:v>
                </c:pt>
                <c:pt idx="654">
                  <c:v>-0.8797374</c:v>
                </c:pt>
                <c:pt idx="655">
                  <c:v>-1.242658</c:v>
                </c:pt>
                <c:pt idx="656">
                  <c:v>-0.71037550000000005</c:v>
                </c:pt>
                <c:pt idx="657">
                  <c:v>-0.38807380000000002</c:v>
                </c:pt>
                <c:pt idx="658">
                  <c:v>-0.23902119999999999</c:v>
                </c:pt>
                <c:pt idx="659">
                  <c:v>-0.14624500000000001</c:v>
                </c:pt>
                <c:pt idx="660">
                  <c:v>-0.24863940000000001</c:v>
                </c:pt>
                <c:pt idx="661">
                  <c:v>-0.25544869999999997</c:v>
                </c:pt>
                <c:pt idx="662">
                  <c:v>-0.18285960000000001</c:v>
                </c:pt>
                <c:pt idx="663">
                  <c:v>-0.12790299999999999</c:v>
                </c:pt>
                <c:pt idx="664">
                  <c:v>-0.1156667</c:v>
                </c:pt>
                <c:pt idx="665">
                  <c:v>-0.1164451</c:v>
                </c:pt>
                <c:pt idx="666">
                  <c:v>-0.11376600000000001</c:v>
                </c:pt>
                <c:pt idx="667">
                  <c:v>-0.12173340000000001</c:v>
                </c:pt>
                <c:pt idx="668">
                  <c:v>-0.13954030000000001</c:v>
                </c:pt>
                <c:pt idx="669">
                  <c:v>-0.163298</c:v>
                </c:pt>
                <c:pt idx="670">
                  <c:v>-0.19309599999999999</c:v>
                </c:pt>
                <c:pt idx="671">
                  <c:v>-0.22063530000000001</c:v>
                </c:pt>
                <c:pt idx="672">
                  <c:v>-0.2469954</c:v>
                </c:pt>
                <c:pt idx="673">
                  <c:v>-0.27698909999999999</c:v>
                </c:pt>
                <c:pt idx="674">
                  <c:v>-0.3032049</c:v>
                </c:pt>
                <c:pt idx="675">
                  <c:v>-0.3225615</c:v>
                </c:pt>
                <c:pt idx="676">
                  <c:v>-0.33166859999999998</c:v>
                </c:pt>
                <c:pt idx="677">
                  <c:v>-0.21401700000000001</c:v>
                </c:pt>
                <c:pt idx="678">
                  <c:v>0.133046</c:v>
                </c:pt>
                <c:pt idx="679">
                  <c:v>0.87129710000000005</c:v>
                </c:pt>
                <c:pt idx="680">
                  <c:v>1.05427</c:v>
                </c:pt>
                <c:pt idx="681">
                  <c:v>0.58234699999999995</c:v>
                </c:pt>
                <c:pt idx="682">
                  <c:v>0.24879670000000001</c:v>
                </c:pt>
                <c:pt idx="683">
                  <c:v>-2.2927699999999999E-2</c:v>
                </c:pt>
                <c:pt idx="684">
                  <c:v>0.24995819999999999</c:v>
                </c:pt>
                <c:pt idx="685">
                  <c:v>0.41959479999999999</c:v>
                </c:pt>
                <c:pt idx="686">
                  <c:v>1.777194E-2</c:v>
                </c:pt>
                <c:pt idx="687">
                  <c:v>0.12831020000000001</c:v>
                </c:pt>
                <c:pt idx="688">
                  <c:v>0.26788770000000001</c:v>
                </c:pt>
                <c:pt idx="689">
                  <c:v>-2.7733629999999999E-2</c:v>
                </c:pt>
                <c:pt idx="690">
                  <c:v>1.734134E-2</c:v>
                </c:pt>
                <c:pt idx="691">
                  <c:v>0.28213909999999998</c:v>
                </c:pt>
                <c:pt idx="692">
                  <c:v>0.17705389999999999</c:v>
                </c:pt>
                <c:pt idx="693">
                  <c:v>2.9623090000000001E-2</c:v>
                </c:pt>
                <c:pt idx="694">
                  <c:v>0.16933529999999999</c:v>
                </c:pt>
                <c:pt idx="695">
                  <c:v>0.26619199999999998</c:v>
                </c:pt>
                <c:pt idx="696">
                  <c:v>0.15202389999999999</c:v>
                </c:pt>
                <c:pt idx="697">
                  <c:v>0.14973439999999999</c:v>
                </c:pt>
                <c:pt idx="698">
                  <c:v>0.26724940000000003</c:v>
                </c:pt>
                <c:pt idx="699">
                  <c:v>0.26117459999999998</c:v>
                </c:pt>
                <c:pt idx="700">
                  <c:v>0.24945500000000001</c:v>
                </c:pt>
                <c:pt idx="701">
                  <c:v>0.3158378</c:v>
                </c:pt>
                <c:pt idx="702">
                  <c:v>0.2587796</c:v>
                </c:pt>
                <c:pt idx="703">
                  <c:v>9.1786509999999995E-3</c:v>
                </c:pt>
                <c:pt idx="704">
                  <c:v>-0.3795172</c:v>
                </c:pt>
                <c:pt idx="705">
                  <c:v>-0.89067450000000004</c:v>
                </c:pt>
                <c:pt idx="706">
                  <c:v>-0.80433370000000004</c:v>
                </c:pt>
                <c:pt idx="707">
                  <c:v>-0.53976360000000001</c:v>
                </c:pt>
                <c:pt idx="708">
                  <c:v>-0.2647468</c:v>
                </c:pt>
                <c:pt idx="709">
                  <c:v>-0.1148875</c:v>
                </c:pt>
                <c:pt idx="710">
                  <c:v>-0.1107979</c:v>
                </c:pt>
                <c:pt idx="711">
                  <c:v>-0.2099115</c:v>
                </c:pt>
                <c:pt idx="712">
                  <c:v>-0.1795168</c:v>
                </c:pt>
                <c:pt idx="713">
                  <c:v>-0.1247268</c:v>
                </c:pt>
                <c:pt idx="714">
                  <c:v>-7.5718949999999993E-2</c:v>
                </c:pt>
                <c:pt idx="715">
                  <c:v>-7.1227940000000003E-2</c:v>
                </c:pt>
                <c:pt idx="716">
                  <c:v>-9.0921470000000004E-2</c:v>
                </c:pt>
                <c:pt idx="717">
                  <c:v>-0.1016022</c:v>
                </c:pt>
                <c:pt idx="718">
                  <c:v>-7.3452320000000001E-2</c:v>
                </c:pt>
                <c:pt idx="719">
                  <c:v>-8.3794789999999994E-2</c:v>
                </c:pt>
                <c:pt idx="720">
                  <c:v>-0.1296042</c:v>
                </c:pt>
                <c:pt idx="721">
                  <c:v>-0.1476777</c:v>
                </c:pt>
                <c:pt idx="722">
                  <c:v>-0.17351900000000001</c:v>
                </c:pt>
                <c:pt idx="723">
                  <c:v>-0.21326339999999999</c:v>
                </c:pt>
                <c:pt idx="724">
                  <c:v>-0.2471931</c:v>
                </c:pt>
                <c:pt idx="725">
                  <c:v>-0.25632389999999999</c:v>
                </c:pt>
                <c:pt idx="726">
                  <c:v>-0.25906020000000002</c:v>
                </c:pt>
                <c:pt idx="727">
                  <c:v>-0.20924570000000001</c:v>
                </c:pt>
                <c:pt idx="728">
                  <c:v>9.0772000000000005E-3</c:v>
                </c:pt>
                <c:pt idx="729">
                  <c:v>0.47447089999999997</c:v>
                </c:pt>
                <c:pt idx="730">
                  <c:v>0.77996589999999999</c:v>
                </c:pt>
                <c:pt idx="731">
                  <c:v>0.60504630000000004</c:v>
                </c:pt>
                <c:pt idx="732">
                  <c:v>0.40266249999999998</c:v>
                </c:pt>
                <c:pt idx="733">
                  <c:v>0.19927890000000001</c:v>
                </c:pt>
                <c:pt idx="734">
                  <c:v>0.10230939999999999</c:v>
                </c:pt>
                <c:pt idx="735">
                  <c:v>0.1023334</c:v>
                </c:pt>
                <c:pt idx="736">
                  <c:v>0.20084199999999999</c:v>
                </c:pt>
                <c:pt idx="737">
                  <c:v>0.1479704</c:v>
                </c:pt>
                <c:pt idx="738">
                  <c:v>8.2953509999999994E-2</c:v>
                </c:pt>
                <c:pt idx="739">
                  <c:v>6.3710559999999999E-2</c:v>
                </c:pt>
                <c:pt idx="740">
                  <c:v>7.088042E-2</c:v>
                </c:pt>
                <c:pt idx="741">
                  <c:v>8.8976230000000003E-2</c:v>
                </c:pt>
                <c:pt idx="742">
                  <c:v>8.4863709999999995E-2</c:v>
                </c:pt>
                <c:pt idx="743">
                  <c:v>7.8778899999999999E-2</c:v>
                </c:pt>
                <c:pt idx="744">
                  <c:v>9.0366730000000006E-2</c:v>
                </c:pt>
                <c:pt idx="745">
                  <c:v>0.10739269999999999</c:v>
                </c:pt>
                <c:pt idx="746">
                  <c:v>0.1225044</c:v>
                </c:pt>
                <c:pt idx="747">
                  <c:v>0.14347070000000001</c:v>
                </c:pt>
                <c:pt idx="748">
                  <c:v>0.17603869999999999</c:v>
                </c:pt>
                <c:pt idx="749">
                  <c:v>0.2021318</c:v>
                </c:pt>
                <c:pt idx="750">
                  <c:v>0.21662049999999999</c:v>
                </c:pt>
                <c:pt idx="751">
                  <c:v>0.2326695</c:v>
                </c:pt>
                <c:pt idx="752">
                  <c:v>0.2217787</c:v>
                </c:pt>
                <c:pt idx="753">
                  <c:v>9.5371830000000005E-2</c:v>
                </c:pt>
                <c:pt idx="754">
                  <c:v>-0.12878919999999999</c:v>
                </c:pt>
                <c:pt idx="755">
                  <c:v>-0.58492120000000003</c:v>
                </c:pt>
                <c:pt idx="756">
                  <c:v>-0.75533939999999999</c:v>
                </c:pt>
                <c:pt idx="757">
                  <c:v>-0.41079260000000001</c:v>
                </c:pt>
                <c:pt idx="758">
                  <c:v>-0.23920420000000001</c:v>
                </c:pt>
                <c:pt idx="759">
                  <c:v>-0.24946109999999999</c:v>
                </c:pt>
                <c:pt idx="760">
                  <c:v>-0.1702439</c:v>
                </c:pt>
                <c:pt idx="761">
                  <c:v>-1.859777E-3</c:v>
                </c:pt>
                <c:pt idx="762">
                  <c:v>-0.1635384</c:v>
                </c:pt>
                <c:pt idx="763">
                  <c:v>-0.27775169999999999</c:v>
                </c:pt>
                <c:pt idx="764">
                  <c:v>5.4293840000000003E-2</c:v>
                </c:pt>
                <c:pt idx="765">
                  <c:v>8.2471069999999994E-2</c:v>
                </c:pt>
                <c:pt idx="766">
                  <c:v>-0.25159209999999999</c:v>
                </c:pt>
                <c:pt idx="767">
                  <c:v>-0.1177163</c:v>
                </c:pt>
                <c:pt idx="768">
                  <c:v>7.9949129999999993E-2</c:v>
                </c:pt>
                <c:pt idx="769">
                  <c:v>-0.1138502</c:v>
                </c:pt>
                <c:pt idx="770">
                  <c:v>-0.12646589999999999</c:v>
                </c:pt>
                <c:pt idx="771">
                  <c:v>2.176871E-2</c:v>
                </c:pt>
                <c:pt idx="772">
                  <c:v>-0.1149717</c:v>
                </c:pt>
                <c:pt idx="773">
                  <c:v>-0.263874</c:v>
                </c:pt>
                <c:pt idx="774">
                  <c:v>-0.1712012</c:v>
                </c:pt>
                <c:pt idx="775">
                  <c:v>-0.12510370000000001</c:v>
                </c:pt>
                <c:pt idx="776">
                  <c:v>-0.24651029999999999</c:v>
                </c:pt>
                <c:pt idx="777">
                  <c:v>0.1171798</c:v>
                </c:pt>
                <c:pt idx="778">
                  <c:v>0.14303869999999999</c:v>
                </c:pt>
                <c:pt idx="779">
                  <c:v>-0.64832540000000005</c:v>
                </c:pt>
                <c:pt idx="780">
                  <c:v>0.23387269999999999</c:v>
                </c:pt>
                <c:pt idx="781">
                  <c:v>0.95812589999999997</c:v>
                </c:pt>
                <c:pt idx="782">
                  <c:v>0.13305639999999999</c:v>
                </c:pt>
                <c:pt idx="783">
                  <c:v>0.80590110000000004</c:v>
                </c:pt>
                <c:pt idx="784">
                  <c:v>0.50132480000000001</c:v>
                </c:pt>
                <c:pt idx="785">
                  <c:v>-0.35107529999999998</c:v>
                </c:pt>
                <c:pt idx="786">
                  <c:v>-2.7541240000000002E-2</c:v>
                </c:pt>
                <c:pt idx="787">
                  <c:v>1.7768050000000001E-2</c:v>
                </c:pt>
                <c:pt idx="788">
                  <c:v>2.5364769999999999E-4</c:v>
                </c:pt>
                <c:pt idx="789">
                  <c:v>0.19532330000000001</c:v>
                </c:pt>
                <c:pt idx="790">
                  <c:v>0.1654157</c:v>
                </c:pt>
                <c:pt idx="791">
                  <c:v>0.1012677</c:v>
                </c:pt>
                <c:pt idx="792">
                  <c:v>4.6182859999999999E-2</c:v>
                </c:pt>
                <c:pt idx="793">
                  <c:v>0.2103071</c:v>
                </c:pt>
                <c:pt idx="794">
                  <c:v>7.3346090000000003E-2</c:v>
                </c:pt>
                <c:pt idx="795">
                  <c:v>-0.16735749999999999</c:v>
                </c:pt>
                <c:pt idx="796">
                  <c:v>0.15391199999999999</c:v>
                </c:pt>
                <c:pt idx="797">
                  <c:v>0.25654589999999999</c:v>
                </c:pt>
                <c:pt idx="798">
                  <c:v>0.1140805</c:v>
                </c:pt>
                <c:pt idx="799">
                  <c:v>0.2666056</c:v>
                </c:pt>
                <c:pt idx="800">
                  <c:v>5.1965459999999998E-2</c:v>
                </c:pt>
                <c:pt idx="801">
                  <c:v>-9.4133709999999995E-2</c:v>
                </c:pt>
                <c:pt idx="802">
                  <c:v>0.38376490000000002</c:v>
                </c:pt>
                <c:pt idx="803">
                  <c:v>0.28975630000000002</c:v>
                </c:pt>
                <c:pt idx="804">
                  <c:v>-0.20692089999999999</c:v>
                </c:pt>
                <c:pt idx="805">
                  <c:v>-0.2341345</c:v>
                </c:pt>
                <c:pt idx="806">
                  <c:v>-0.39642690000000003</c:v>
                </c:pt>
                <c:pt idx="807">
                  <c:v>-0.59838239999999998</c:v>
                </c:pt>
                <c:pt idx="808">
                  <c:v>-0.37024980000000002</c:v>
                </c:pt>
                <c:pt idx="809">
                  <c:v>-0.17069500000000001</c:v>
                </c:pt>
                <c:pt idx="810">
                  <c:v>-0.17425779999999999</c:v>
                </c:pt>
                <c:pt idx="811">
                  <c:v>-0.1052614</c:v>
                </c:pt>
                <c:pt idx="812">
                  <c:v>-6.2894989999999998E-2</c:v>
                </c:pt>
                <c:pt idx="813">
                  <c:v>-0.1169776</c:v>
                </c:pt>
                <c:pt idx="814">
                  <c:v>-9.826501E-2</c:v>
                </c:pt>
                <c:pt idx="815">
                  <c:v>-4.7261860000000003E-2</c:v>
                </c:pt>
                <c:pt idx="816">
                  <c:v>-4.2623019999999998E-2</c:v>
                </c:pt>
                <c:pt idx="817">
                  <c:v>-5.3710069999999999E-2</c:v>
                </c:pt>
                <c:pt idx="818">
                  <c:v>-1.9733299999999999E-2</c:v>
                </c:pt>
                <c:pt idx="819">
                  <c:v>-7.1495470000000005E-2</c:v>
                </c:pt>
                <c:pt idx="820">
                  <c:v>-0.1108676</c:v>
                </c:pt>
                <c:pt idx="821">
                  <c:v>-2.6053440000000001E-2</c:v>
                </c:pt>
                <c:pt idx="822">
                  <c:v>-5.4214289999999998E-2</c:v>
                </c:pt>
                <c:pt idx="823">
                  <c:v>-7.0855509999999997E-2</c:v>
                </c:pt>
                <c:pt idx="824">
                  <c:v>-7.2065009999999999E-2</c:v>
                </c:pt>
                <c:pt idx="825">
                  <c:v>-0.17633579999999999</c:v>
                </c:pt>
                <c:pt idx="826">
                  <c:v>-0.19579669999999999</c:v>
                </c:pt>
                <c:pt idx="827">
                  <c:v>-0.14643310000000001</c:v>
                </c:pt>
                <c:pt idx="828">
                  <c:v>-6.8200479999999994E-2</c:v>
                </c:pt>
                <c:pt idx="829">
                  <c:v>5.851626E-2</c:v>
                </c:pt>
                <c:pt idx="830">
                  <c:v>0.3073632</c:v>
                </c:pt>
                <c:pt idx="831">
                  <c:v>0.44445990000000002</c:v>
                </c:pt>
                <c:pt idx="832">
                  <c:v>0.33018120000000001</c:v>
                </c:pt>
                <c:pt idx="833">
                  <c:v>0.26338909999999999</c:v>
                </c:pt>
                <c:pt idx="834">
                  <c:v>0.1709997</c:v>
                </c:pt>
                <c:pt idx="835">
                  <c:v>5.35162E-2</c:v>
                </c:pt>
                <c:pt idx="836">
                  <c:v>2.5083859999999999E-2</c:v>
                </c:pt>
                <c:pt idx="837">
                  <c:v>4.5632869999999999E-2</c:v>
                </c:pt>
                <c:pt idx="838">
                  <c:v>0.2994618</c:v>
                </c:pt>
                <c:pt idx="839">
                  <c:v>0.26227980000000001</c:v>
                </c:pt>
                <c:pt idx="840">
                  <c:v>-0.49926999999999999</c:v>
                </c:pt>
                <c:pt idx="841">
                  <c:v>-0.18115120000000001</c:v>
                </c:pt>
                <c:pt idx="842">
                  <c:v>0.42454429999999999</c:v>
                </c:pt>
                <c:pt idx="843">
                  <c:v>-7.3654050000000002E-3</c:v>
                </c:pt>
                <c:pt idx="844">
                  <c:v>0.14792530000000001</c:v>
                </c:pt>
                <c:pt idx="845">
                  <c:v>0.35740189999999999</c:v>
                </c:pt>
                <c:pt idx="846">
                  <c:v>-0.1022301</c:v>
                </c:pt>
                <c:pt idx="847">
                  <c:v>-0.1388327</c:v>
                </c:pt>
                <c:pt idx="848">
                  <c:v>0.1133921</c:v>
                </c:pt>
                <c:pt idx="849">
                  <c:v>0.16289919999999999</c:v>
                </c:pt>
                <c:pt idx="850">
                  <c:v>2.6045209999999999E-2</c:v>
                </c:pt>
                <c:pt idx="851">
                  <c:v>1.528257</c:v>
                </c:pt>
                <c:pt idx="852">
                  <c:v>-0.93448439999999999</c:v>
                </c:pt>
                <c:pt idx="853">
                  <c:v>-2.2149529999999999</c:v>
                </c:pt>
                <c:pt idx="854">
                  <c:v>2.5272809999999999</c:v>
                </c:pt>
                <c:pt idx="855">
                  <c:v>-0.11645510000000001</c:v>
                </c:pt>
                <c:pt idx="856">
                  <c:v>-1.42618</c:v>
                </c:pt>
                <c:pt idx="857">
                  <c:v>1.3633999999999999</c:v>
                </c:pt>
                <c:pt idx="858">
                  <c:v>-0.83349410000000002</c:v>
                </c:pt>
                <c:pt idx="859">
                  <c:v>-1.332149</c:v>
                </c:pt>
                <c:pt idx="860">
                  <c:v>0.32041649999999999</c:v>
                </c:pt>
                <c:pt idx="861">
                  <c:v>8.9761389999999996E-2</c:v>
                </c:pt>
                <c:pt idx="862">
                  <c:v>-1.354517E-2</c:v>
                </c:pt>
                <c:pt idx="863">
                  <c:v>-0.21120030000000001</c:v>
                </c:pt>
                <c:pt idx="864">
                  <c:v>-0.1684215</c:v>
                </c:pt>
                <c:pt idx="865">
                  <c:v>4.9457920000000002E-2</c:v>
                </c:pt>
                <c:pt idx="866">
                  <c:v>-1.4430109999999999E-2</c:v>
                </c:pt>
                <c:pt idx="867">
                  <c:v>-7.2473640000000001E-3</c:v>
                </c:pt>
                <c:pt idx="868">
                  <c:v>-3.8689830000000001E-2</c:v>
                </c:pt>
                <c:pt idx="869">
                  <c:v>-6.0582520000000001E-2</c:v>
                </c:pt>
                <c:pt idx="870">
                  <c:v>-4.386454E-2</c:v>
                </c:pt>
                <c:pt idx="871">
                  <c:v>-6.9576780000000001E-3</c:v>
                </c:pt>
                <c:pt idx="872">
                  <c:v>-2.774911E-2</c:v>
                </c:pt>
                <c:pt idx="873">
                  <c:v>-9.2189209999999994E-2</c:v>
                </c:pt>
                <c:pt idx="874">
                  <c:v>-6.3165490000000005E-2</c:v>
                </c:pt>
                <c:pt idx="875">
                  <c:v>-1.7340109999999999E-2</c:v>
                </c:pt>
                <c:pt idx="876">
                  <c:v>-0.15789249999999999</c:v>
                </c:pt>
                <c:pt idx="877">
                  <c:v>-0.19251070000000001</c:v>
                </c:pt>
                <c:pt idx="878">
                  <c:v>1.6621489999999999E-2</c:v>
                </c:pt>
                <c:pt idx="879">
                  <c:v>-1.113052E-2</c:v>
                </c:pt>
                <c:pt idx="880">
                  <c:v>0.28829369999999999</c:v>
                </c:pt>
                <c:pt idx="881">
                  <c:v>0.12290239999999999</c:v>
                </c:pt>
                <c:pt idx="882">
                  <c:v>-0.34300000000000003</c:v>
                </c:pt>
                <c:pt idx="883">
                  <c:v>-5.0275379999999998E-3</c:v>
                </c:pt>
                <c:pt idx="884">
                  <c:v>0.60440450000000001</c:v>
                </c:pt>
                <c:pt idx="885">
                  <c:v>0.44933070000000003</c:v>
                </c:pt>
                <c:pt idx="886">
                  <c:v>7.2528949999999995E-2</c:v>
                </c:pt>
                <c:pt idx="887">
                  <c:v>-0.33221299999999998</c:v>
                </c:pt>
                <c:pt idx="888">
                  <c:v>-1.369546E-2</c:v>
                </c:pt>
                <c:pt idx="889">
                  <c:v>0.48508800000000002</c:v>
                </c:pt>
                <c:pt idx="890">
                  <c:v>6.4328479999999993E-2</c:v>
                </c:pt>
                <c:pt idx="891">
                  <c:v>8.1092800000000007E-2</c:v>
                </c:pt>
                <c:pt idx="892">
                  <c:v>0.58258860000000001</c:v>
                </c:pt>
                <c:pt idx="893">
                  <c:v>-0.14319029999999999</c:v>
                </c:pt>
                <c:pt idx="894">
                  <c:v>-0.73507310000000003</c:v>
                </c:pt>
                <c:pt idx="895">
                  <c:v>-0.13423379999999999</c:v>
                </c:pt>
                <c:pt idx="896">
                  <c:v>0.62548550000000003</c:v>
                </c:pt>
                <c:pt idx="897">
                  <c:v>0.21448980000000001</c:v>
                </c:pt>
                <c:pt idx="898">
                  <c:v>-0.29733579999999998</c:v>
                </c:pt>
                <c:pt idx="899">
                  <c:v>0.69324830000000004</c:v>
                </c:pt>
                <c:pt idx="900">
                  <c:v>0.61996560000000001</c:v>
                </c:pt>
                <c:pt idx="901">
                  <c:v>-0.82095580000000001</c:v>
                </c:pt>
                <c:pt idx="902">
                  <c:v>-0.1616561</c:v>
                </c:pt>
                <c:pt idx="903">
                  <c:v>0.30150929999999998</c:v>
                </c:pt>
                <c:pt idx="904">
                  <c:v>-0.36916739999999998</c:v>
                </c:pt>
                <c:pt idx="905">
                  <c:v>0.1829423</c:v>
                </c:pt>
                <c:pt idx="906">
                  <c:v>0.25246170000000001</c:v>
                </c:pt>
                <c:pt idx="907">
                  <c:v>-0.40079789999999998</c:v>
                </c:pt>
                <c:pt idx="908">
                  <c:v>-0.41438029999999998</c:v>
                </c:pt>
                <c:pt idx="909">
                  <c:v>-0.25149539999999998</c:v>
                </c:pt>
                <c:pt idx="910">
                  <c:v>9.3831570000000003E-2</c:v>
                </c:pt>
                <c:pt idx="911">
                  <c:v>-6.9721409999999998E-2</c:v>
                </c:pt>
                <c:pt idx="912">
                  <c:v>-0.27357389999999998</c:v>
                </c:pt>
                <c:pt idx="913">
                  <c:v>-0.1095807</c:v>
                </c:pt>
                <c:pt idx="914">
                  <c:v>3.121432E-2</c:v>
                </c:pt>
                <c:pt idx="915">
                  <c:v>5.528226E-2</c:v>
                </c:pt>
                <c:pt idx="916">
                  <c:v>-0.1938174</c:v>
                </c:pt>
                <c:pt idx="917">
                  <c:v>-0.1425082</c:v>
                </c:pt>
                <c:pt idx="918">
                  <c:v>0.1018117</c:v>
                </c:pt>
                <c:pt idx="919">
                  <c:v>-0.1733518</c:v>
                </c:pt>
                <c:pt idx="920">
                  <c:v>-7.4862049999999999E-2</c:v>
                </c:pt>
                <c:pt idx="921">
                  <c:v>0.28384130000000002</c:v>
                </c:pt>
                <c:pt idx="922">
                  <c:v>-3.9547310000000002E-2</c:v>
                </c:pt>
                <c:pt idx="923">
                  <c:v>-0.26314340000000003</c:v>
                </c:pt>
                <c:pt idx="924">
                  <c:v>-0.74945859999999997</c:v>
                </c:pt>
                <c:pt idx="925">
                  <c:v>0.80694359999999998</c:v>
                </c:pt>
                <c:pt idx="926">
                  <c:v>0.37380049999999998</c:v>
                </c:pt>
                <c:pt idx="927">
                  <c:v>-1.1230450000000001</c:v>
                </c:pt>
                <c:pt idx="928">
                  <c:v>0.4806202</c:v>
                </c:pt>
                <c:pt idx="929">
                  <c:v>-0.1637392</c:v>
                </c:pt>
                <c:pt idx="930">
                  <c:v>-0.1810619</c:v>
                </c:pt>
                <c:pt idx="931">
                  <c:v>0.68657440000000003</c:v>
                </c:pt>
                <c:pt idx="932">
                  <c:v>-7.3772290000000004E-2</c:v>
                </c:pt>
                <c:pt idx="933">
                  <c:v>0.16789989999999999</c:v>
                </c:pt>
                <c:pt idx="934">
                  <c:v>0.168624</c:v>
                </c:pt>
                <c:pt idx="935">
                  <c:v>0.14449999999999999</c:v>
                </c:pt>
                <c:pt idx="936">
                  <c:v>0.24119499999999999</c:v>
                </c:pt>
                <c:pt idx="937">
                  <c:v>2.9726079999999998E-2</c:v>
                </c:pt>
                <c:pt idx="938">
                  <c:v>5.9520450000000003E-2</c:v>
                </c:pt>
                <c:pt idx="939">
                  <c:v>1.1530510000000001E-2</c:v>
                </c:pt>
                <c:pt idx="940">
                  <c:v>5.8036520000000001E-2</c:v>
                </c:pt>
                <c:pt idx="941">
                  <c:v>0.15768470000000001</c:v>
                </c:pt>
                <c:pt idx="942">
                  <c:v>5.748909E-2</c:v>
                </c:pt>
                <c:pt idx="943">
                  <c:v>3.3482480000000002E-2</c:v>
                </c:pt>
                <c:pt idx="944">
                  <c:v>4.895526E-2</c:v>
                </c:pt>
                <c:pt idx="945">
                  <c:v>-4.2059200000000001E-3</c:v>
                </c:pt>
                <c:pt idx="946">
                  <c:v>-7.3600990000000005E-2</c:v>
                </c:pt>
                <c:pt idx="947">
                  <c:v>1.8411210000000001E-2</c:v>
                </c:pt>
                <c:pt idx="948">
                  <c:v>0.25225769999999997</c:v>
                </c:pt>
                <c:pt idx="949">
                  <c:v>0.1401829</c:v>
                </c:pt>
                <c:pt idx="950">
                  <c:v>-0.15756780000000001</c:v>
                </c:pt>
                <c:pt idx="951">
                  <c:v>7.2961559999999995E-2</c:v>
                </c:pt>
                <c:pt idx="952">
                  <c:v>0.31653959999999998</c:v>
                </c:pt>
                <c:pt idx="953">
                  <c:v>4.4084020000000002E-2</c:v>
                </c:pt>
                <c:pt idx="954">
                  <c:v>-4.4371750000000001E-2</c:v>
                </c:pt>
                <c:pt idx="955">
                  <c:v>3.2093219999999999E-2</c:v>
                </c:pt>
                <c:pt idx="956">
                  <c:v>-0.17293410000000001</c:v>
                </c:pt>
                <c:pt idx="957">
                  <c:v>-0.24756210000000001</c:v>
                </c:pt>
                <c:pt idx="958">
                  <c:v>-0.1700866</c:v>
                </c:pt>
                <c:pt idx="959">
                  <c:v>-0.21942349999999999</c:v>
                </c:pt>
                <c:pt idx="960">
                  <c:v>-0.17594270000000001</c:v>
                </c:pt>
                <c:pt idx="961">
                  <c:v>-9.1081609999999993E-2</c:v>
                </c:pt>
                <c:pt idx="962">
                  <c:v>-9.8565949999999999E-2</c:v>
                </c:pt>
                <c:pt idx="963">
                  <c:v>-8.6123379999999999E-2</c:v>
                </c:pt>
                <c:pt idx="964">
                  <c:v>-7.5091409999999997E-2</c:v>
                </c:pt>
                <c:pt idx="965">
                  <c:v>-0.103933</c:v>
                </c:pt>
                <c:pt idx="966">
                  <c:v>-9.748366E-2</c:v>
                </c:pt>
                <c:pt idx="967">
                  <c:v>-7.8521729999999998E-2</c:v>
                </c:pt>
                <c:pt idx="968">
                  <c:v>-9.1661759999999995E-2</c:v>
                </c:pt>
                <c:pt idx="969">
                  <c:v>-5.4155509999999997E-2</c:v>
                </c:pt>
                <c:pt idx="970">
                  <c:v>7.264118E-3</c:v>
                </c:pt>
                <c:pt idx="971">
                  <c:v>-3.0063300000000002E-3</c:v>
                </c:pt>
                <c:pt idx="972">
                  <c:v>5.2921999999999997E-2</c:v>
                </c:pt>
                <c:pt idx="973">
                  <c:v>9.7743129999999998E-2</c:v>
                </c:pt>
                <c:pt idx="974">
                  <c:v>-0.15612039999999999</c:v>
                </c:pt>
                <c:pt idx="975">
                  <c:v>0.29466779999999998</c:v>
                </c:pt>
                <c:pt idx="976">
                  <c:v>-0.13821919999999999</c:v>
                </c:pt>
                <c:pt idx="977">
                  <c:v>-0.47577399999999997</c:v>
                </c:pt>
                <c:pt idx="978">
                  <c:v>0.15747729999999999</c:v>
                </c:pt>
                <c:pt idx="979">
                  <c:v>-0.41842590000000002</c:v>
                </c:pt>
                <c:pt idx="980">
                  <c:v>-0.116955</c:v>
                </c:pt>
                <c:pt idx="981">
                  <c:v>0.5472359</c:v>
                </c:pt>
                <c:pt idx="982">
                  <c:v>6.1765809999999997E-2</c:v>
                </c:pt>
                <c:pt idx="983">
                  <c:v>5.7537100000000001E-2</c:v>
                </c:pt>
                <c:pt idx="984">
                  <c:v>0.61498889999999995</c:v>
                </c:pt>
                <c:pt idx="985">
                  <c:v>0.45744669999999998</c:v>
                </c:pt>
                <c:pt idx="986">
                  <c:v>-0.2462596</c:v>
                </c:pt>
                <c:pt idx="987">
                  <c:v>0.18439130000000001</c:v>
                </c:pt>
                <c:pt idx="988">
                  <c:v>0.28269369999999999</c:v>
                </c:pt>
                <c:pt idx="989">
                  <c:v>-0.36290359999999999</c:v>
                </c:pt>
                <c:pt idx="990">
                  <c:v>-0.1199141</c:v>
                </c:pt>
                <c:pt idx="991">
                  <c:v>0.1200925</c:v>
                </c:pt>
                <c:pt idx="992">
                  <c:v>-1.6802310000000001E-2</c:v>
                </c:pt>
                <c:pt idx="993">
                  <c:v>7.136552E-3</c:v>
                </c:pt>
                <c:pt idx="994">
                  <c:v>0.23173240000000001</c:v>
                </c:pt>
                <c:pt idx="995">
                  <c:v>-0.43956709999999999</c:v>
                </c:pt>
                <c:pt idx="996">
                  <c:v>0.1075242</c:v>
                </c:pt>
                <c:pt idx="997">
                  <c:v>0.40442539999999999</c:v>
                </c:pt>
                <c:pt idx="998">
                  <c:v>-0.19154389999999999</c:v>
                </c:pt>
                <c:pt idx="999">
                  <c:v>0.251774</c:v>
                </c:pt>
              </c:numCache>
            </c:numRef>
          </c:yVal>
          <c:smooth val="1"/>
          <c:extLst>
            <c:ext xmlns:c16="http://schemas.microsoft.com/office/drawing/2014/chart" uri="{C3380CC4-5D6E-409C-BE32-E72D297353CC}">
              <c16:uniqueId val="{00000000-6793-450A-A56A-98EA04873299}"/>
            </c:ext>
          </c:extLst>
        </c:ser>
        <c:dLbls>
          <c:showLegendKey val="0"/>
          <c:showVal val="0"/>
          <c:showCatName val="0"/>
          <c:showSerName val="0"/>
          <c:showPercent val="0"/>
          <c:showBubbleSize val="0"/>
        </c:dLbls>
        <c:axId val="1747597056"/>
        <c:axId val="1747598304"/>
      </c:scatterChart>
      <c:valAx>
        <c:axId val="1747597056"/>
        <c:scaling>
          <c:orientation val="minMax"/>
          <c:max val="20"/>
        </c:scaling>
        <c:delete val="0"/>
        <c:axPos val="b"/>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050" b="0" i="0" u="none" strike="noStrike" kern="1200" baseline="0">
                <a:solidFill>
                  <a:schemeClr val="tx1"/>
                </a:solidFill>
                <a:latin typeface="Bodoni MT" panose="02070603080606020203" pitchFamily="18" charset="0"/>
                <a:ea typeface="+mn-ea"/>
                <a:cs typeface="+mn-cs"/>
              </a:defRPr>
            </a:pPr>
            <a:endParaRPr lang="en-US"/>
          </a:p>
        </c:txPr>
        <c:crossAx val="1747598304"/>
        <c:crossesAt val="-6"/>
        <c:crossBetween val="midCat"/>
      </c:valAx>
      <c:valAx>
        <c:axId val="1747598304"/>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050" b="0" i="0" u="none" strike="noStrike" kern="1200" baseline="0">
                <a:solidFill>
                  <a:schemeClr val="tx1"/>
                </a:solidFill>
                <a:latin typeface="Bodoni MT" panose="02070603080606020203" pitchFamily="18" charset="0"/>
                <a:ea typeface="+mn-ea"/>
                <a:cs typeface="+mn-cs"/>
              </a:defRPr>
            </a:pPr>
            <a:endParaRPr lang="en-US"/>
          </a:p>
        </c:txPr>
        <c:crossAx val="1747597056"/>
        <c:crosses val="autoZero"/>
        <c:crossBetween val="midCat"/>
      </c:valAx>
      <c:spPr>
        <a:noFill/>
        <a:ln>
          <a:noFill/>
        </a:ln>
        <a:effectLst/>
      </c:spPr>
    </c:plotArea>
    <c:plotVisOnly val="1"/>
    <c:dispBlanksAs val="gap"/>
    <c:showDLblsOverMax val="0"/>
  </c:chart>
  <c:spPr>
    <a:noFill/>
    <a:ln>
      <a:solidFill>
        <a:schemeClr val="accent1">
          <a:lumMod val="75000"/>
        </a:schemeClr>
      </a:solidFill>
    </a:ln>
    <a:effectLst/>
  </c:spPr>
  <c:txPr>
    <a:bodyPr/>
    <a:lstStyle/>
    <a:p>
      <a:pPr>
        <a:defRPr sz="1050">
          <a:solidFill>
            <a:schemeClr val="tx1"/>
          </a:solidFill>
          <a:latin typeface="Bodoni MT" panose="02070603080606020203" pitchFamily="18" charset="0"/>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smoothMarker"/>
        <c:varyColors val="0"/>
        <c:ser>
          <c:idx val="0"/>
          <c:order val="0"/>
          <c:tx>
            <c:strRef>
              <c:f>'Pinch-out seminar'!$B$5</c:f>
              <c:strCache>
                <c:ptCount val="1"/>
                <c:pt idx="0">
                  <c:v>Top Right</c:v>
                </c:pt>
              </c:strCache>
            </c:strRef>
          </c:tx>
          <c:spPr>
            <a:ln w="19050" cap="rnd">
              <a:solidFill>
                <a:schemeClr val="accent1"/>
              </a:solidFill>
              <a:round/>
            </a:ln>
            <a:effectLst/>
          </c:spPr>
          <c:marker>
            <c:symbol val="none"/>
          </c:marker>
          <c:xVal>
            <c:numRef>
              <c:f>'Pinch-out seminar'!$A$6:$A$1505</c:f>
              <c:numCache>
                <c:formatCode>0.00</c:formatCode>
                <c:ptCount val="1500"/>
                <c:pt idx="0">
                  <c:v>0.02</c:v>
                </c:pt>
                <c:pt idx="1">
                  <c:v>0.04</c:v>
                </c:pt>
                <c:pt idx="2">
                  <c:v>0.06</c:v>
                </c:pt>
                <c:pt idx="3">
                  <c:v>0.08</c:v>
                </c:pt>
                <c:pt idx="4">
                  <c:v>0.1</c:v>
                </c:pt>
                <c:pt idx="5">
                  <c:v>0.12</c:v>
                </c:pt>
                <c:pt idx="6">
                  <c:v>0.14000000000000001</c:v>
                </c:pt>
                <c:pt idx="7">
                  <c:v>0.16</c:v>
                </c:pt>
                <c:pt idx="8">
                  <c:v>0.18</c:v>
                </c:pt>
                <c:pt idx="9">
                  <c:v>0.2</c:v>
                </c:pt>
                <c:pt idx="10">
                  <c:v>0.22</c:v>
                </c:pt>
                <c:pt idx="11">
                  <c:v>0.24</c:v>
                </c:pt>
                <c:pt idx="12">
                  <c:v>0.26</c:v>
                </c:pt>
                <c:pt idx="13">
                  <c:v>0.28000000000000003</c:v>
                </c:pt>
                <c:pt idx="14">
                  <c:v>0.3</c:v>
                </c:pt>
                <c:pt idx="15">
                  <c:v>0.32</c:v>
                </c:pt>
                <c:pt idx="16">
                  <c:v>0.34</c:v>
                </c:pt>
                <c:pt idx="17">
                  <c:v>0.36</c:v>
                </c:pt>
                <c:pt idx="18">
                  <c:v>0.38</c:v>
                </c:pt>
                <c:pt idx="19">
                  <c:v>0.4</c:v>
                </c:pt>
                <c:pt idx="20">
                  <c:v>0.42</c:v>
                </c:pt>
                <c:pt idx="21">
                  <c:v>0.44</c:v>
                </c:pt>
                <c:pt idx="22">
                  <c:v>0.46</c:v>
                </c:pt>
                <c:pt idx="23">
                  <c:v>0.48</c:v>
                </c:pt>
                <c:pt idx="24">
                  <c:v>0.5</c:v>
                </c:pt>
                <c:pt idx="25">
                  <c:v>0.52</c:v>
                </c:pt>
                <c:pt idx="26">
                  <c:v>0.54</c:v>
                </c:pt>
                <c:pt idx="27">
                  <c:v>0.56000000000000005</c:v>
                </c:pt>
                <c:pt idx="28">
                  <c:v>0.57999999999999996</c:v>
                </c:pt>
                <c:pt idx="29">
                  <c:v>0.6</c:v>
                </c:pt>
                <c:pt idx="30">
                  <c:v>0.62</c:v>
                </c:pt>
                <c:pt idx="31">
                  <c:v>0.64</c:v>
                </c:pt>
                <c:pt idx="32">
                  <c:v>0.66</c:v>
                </c:pt>
                <c:pt idx="33">
                  <c:v>0.68</c:v>
                </c:pt>
                <c:pt idx="34">
                  <c:v>0.7</c:v>
                </c:pt>
                <c:pt idx="35">
                  <c:v>0.72</c:v>
                </c:pt>
                <c:pt idx="36">
                  <c:v>0.74</c:v>
                </c:pt>
                <c:pt idx="37">
                  <c:v>0.76</c:v>
                </c:pt>
                <c:pt idx="38">
                  <c:v>0.78</c:v>
                </c:pt>
                <c:pt idx="39">
                  <c:v>0.8</c:v>
                </c:pt>
                <c:pt idx="40">
                  <c:v>0.82</c:v>
                </c:pt>
                <c:pt idx="41">
                  <c:v>0.84</c:v>
                </c:pt>
                <c:pt idx="42">
                  <c:v>0.86</c:v>
                </c:pt>
                <c:pt idx="43">
                  <c:v>0.88</c:v>
                </c:pt>
                <c:pt idx="44">
                  <c:v>0.9</c:v>
                </c:pt>
                <c:pt idx="45">
                  <c:v>0.92</c:v>
                </c:pt>
                <c:pt idx="46">
                  <c:v>0.94</c:v>
                </c:pt>
                <c:pt idx="47">
                  <c:v>0.96</c:v>
                </c:pt>
                <c:pt idx="48">
                  <c:v>0.98</c:v>
                </c:pt>
                <c:pt idx="49">
                  <c:v>1</c:v>
                </c:pt>
                <c:pt idx="50">
                  <c:v>1.02</c:v>
                </c:pt>
                <c:pt idx="51">
                  <c:v>1.04</c:v>
                </c:pt>
                <c:pt idx="52">
                  <c:v>1.06</c:v>
                </c:pt>
                <c:pt idx="53">
                  <c:v>1.08</c:v>
                </c:pt>
                <c:pt idx="54">
                  <c:v>1.1000000000000001</c:v>
                </c:pt>
                <c:pt idx="55">
                  <c:v>1.1200000000000001</c:v>
                </c:pt>
                <c:pt idx="56">
                  <c:v>1.1399999999999999</c:v>
                </c:pt>
                <c:pt idx="57">
                  <c:v>1.1599999999999999</c:v>
                </c:pt>
                <c:pt idx="58">
                  <c:v>1.18</c:v>
                </c:pt>
                <c:pt idx="59">
                  <c:v>1.2</c:v>
                </c:pt>
                <c:pt idx="60">
                  <c:v>1.22</c:v>
                </c:pt>
                <c:pt idx="61">
                  <c:v>1.24</c:v>
                </c:pt>
                <c:pt idx="62">
                  <c:v>1.26</c:v>
                </c:pt>
                <c:pt idx="63">
                  <c:v>1.28</c:v>
                </c:pt>
                <c:pt idx="64">
                  <c:v>1.3</c:v>
                </c:pt>
                <c:pt idx="65">
                  <c:v>1.32</c:v>
                </c:pt>
                <c:pt idx="66">
                  <c:v>1.34</c:v>
                </c:pt>
                <c:pt idx="67">
                  <c:v>1.36</c:v>
                </c:pt>
                <c:pt idx="68">
                  <c:v>1.38</c:v>
                </c:pt>
                <c:pt idx="69">
                  <c:v>1.4</c:v>
                </c:pt>
                <c:pt idx="70">
                  <c:v>1.42</c:v>
                </c:pt>
                <c:pt idx="71">
                  <c:v>1.44</c:v>
                </c:pt>
                <c:pt idx="72">
                  <c:v>1.46</c:v>
                </c:pt>
                <c:pt idx="73">
                  <c:v>1.48</c:v>
                </c:pt>
                <c:pt idx="74">
                  <c:v>1.5</c:v>
                </c:pt>
                <c:pt idx="75">
                  <c:v>1.52</c:v>
                </c:pt>
                <c:pt idx="76">
                  <c:v>1.54</c:v>
                </c:pt>
                <c:pt idx="77">
                  <c:v>1.56</c:v>
                </c:pt>
                <c:pt idx="78">
                  <c:v>1.58</c:v>
                </c:pt>
                <c:pt idx="79">
                  <c:v>1.6</c:v>
                </c:pt>
                <c:pt idx="80">
                  <c:v>1.62</c:v>
                </c:pt>
                <c:pt idx="81">
                  <c:v>1.64</c:v>
                </c:pt>
                <c:pt idx="82">
                  <c:v>1.66</c:v>
                </c:pt>
                <c:pt idx="83">
                  <c:v>1.68</c:v>
                </c:pt>
                <c:pt idx="84">
                  <c:v>1.7</c:v>
                </c:pt>
                <c:pt idx="85">
                  <c:v>1.72</c:v>
                </c:pt>
                <c:pt idx="86">
                  <c:v>1.74</c:v>
                </c:pt>
                <c:pt idx="87">
                  <c:v>1.76</c:v>
                </c:pt>
                <c:pt idx="88">
                  <c:v>1.78</c:v>
                </c:pt>
                <c:pt idx="89">
                  <c:v>1.8</c:v>
                </c:pt>
                <c:pt idx="90">
                  <c:v>1.82</c:v>
                </c:pt>
                <c:pt idx="91">
                  <c:v>1.84</c:v>
                </c:pt>
                <c:pt idx="92">
                  <c:v>1.86</c:v>
                </c:pt>
                <c:pt idx="93">
                  <c:v>1.88</c:v>
                </c:pt>
                <c:pt idx="94">
                  <c:v>1.9</c:v>
                </c:pt>
                <c:pt idx="95">
                  <c:v>1.92</c:v>
                </c:pt>
                <c:pt idx="96">
                  <c:v>1.94</c:v>
                </c:pt>
                <c:pt idx="97">
                  <c:v>1.96</c:v>
                </c:pt>
                <c:pt idx="98">
                  <c:v>1.98</c:v>
                </c:pt>
                <c:pt idx="99">
                  <c:v>2</c:v>
                </c:pt>
                <c:pt idx="100">
                  <c:v>2.02</c:v>
                </c:pt>
                <c:pt idx="101">
                  <c:v>2.04</c:v>
                </c:pt>
                <c:pt idx="102">
                  <c:v>2.06</c:v>
                </c:pt>
                <c:pt idx="103">
                  <c:v>2.08</c:v>
                </c:pt>
                <c:pt idx="104">
                  <c:v>2.1</c:v>
                </c:pt>
                <c:pt idx="105">
                  <c:v>2.12</c:v>
                </c:pt>
                <c:pt idx="106">
                  <c:v>2.14</c:v>
                </c:pt>
                <c:pt idx="107">
                  <c:v>2.16</c:v>
                </c:pt>
                <c:pt idx="108">
                  <c:v>2.1800000000000002</c:v>
                </c:pt>
                <c:pt idx="109">
                  <c:v>2.2000000000000002</c:v>
                </c:pt>
                <c:pt idx="110">
                  <c:v>2.2200000000000002</c:v>
                </c:pt>
                <c:pt idx="111">
                  <c:v>2.2400000000000002</c:v>
                </c:pt>
                <c:pt idx="112">
                  <c:v>2.2599999999999998</c:v>
                </c:pt>
                <c:pt idx="113">
                  <c:v>2.2799999999999998</c:v>
                </c:pt>
                <c:pt idx="114">
                  <c:v>2.2999999999999998</c:v>
                </c:pt>
                <c:pt idx="115">
                  <c:v>2.3199999999999998</c:v>
                </c:pt>
                <c:pt idx="116">
                  <c:v>2.34</c:v>
                </c:pt>
                <c:pt idx="117">
                  <c:v>2.36</c:v>
                </c:pt>
                <c:pt idx="118">
                  <c:v>2.38</c:v>
                </c:pt>
                <c:pt idx="119">
                  <c:v>2.4</c:v>
                </c:pt>
                <c:pt idx="120">
                  <c:v>2.42</c:v>
                </c:pt>
                <c:pt idx="121">
                  <c:v>2.44</c:v>
                </c:pt>
                <c:pt idx="122">
                  <c:v>2.46</c:v>
                </c:pt>
                <c:pt idx="123">
                  <c:v>2.48</c:v>
                </c:pt>
                <c:pt idx="124">
                  <c:v>2.5</c:v>
                </c:pt>
                <c:pt idx="125">
                  <c:v>2.52</c:v>
                </c:pt>
                <c:pt idx="126">
                  <c:v>2.54</c:v>
                </c:pt>
                <c:pt idx="127">
                  <c:v>2.56</c:v>
                </c:pt>
                <c:pt idx="128">
                  <c:v>2.58</c:v>
                </c:pt>
                <c:pt idx="129">
                  <c:v>2.6</c:v>
                </c:pt>
                <c:pt idx="130">
                  <c:v>2.62</c:v>
                </c:pt>
                <c:pt idx="131">
                  <c:v>2.64</c:v>
                </c:pt>
                <c:pt idx="132">
                  <c:v>2.66</c:v>
                </c:pt>
                <c:pt idx="133">
                  <c:v>2.68</c:v>
                </c:pt>
                <c:pt idx="134">
                  <c:v>2.7</c:v>
                </c:pt>
                <c:pt idx="135">
                  <c:v>2.72</c:v>
                </c:pt>
                <c:pt idx="136">
                  <c:v>2.74</c:v>
                </c:pt>
                <c:pt idx="137">
                  <c:v>2.76</c:v>
                </c:pt>
                <c:pt idx="138">
                  <c:v>2.78</c:v>
                </c:pt>
                <c:pt idx="139">
                  <c:v>2.8</c:v>
                </c:pt>
                <c:pt idx="140">
                  <c:v>2.82</c:v>
                </c:pt>
                <c:pt idx="141">
                  <c:v>2.84</c:v>
                </c:pt>
                <c:pt idx="142">
                  <c:v>2.86</c:v>
                </c:pt>
                <c:pt idx="143">
                  <c:v>2.88</c:v>
                </c:pt>
                <c:pt idx="144">
                  <c:v>2.9</c:v>
                </c:pt>
                <c:pt idx="145">
                  <c:v>2.92</c:v>
                </c:pt>
                <c:pt idx="146">
                  <c:v>2.94</c:v>
                </c:pt>
                <c:pt idx="147">
                  <c:v>2.96</c:v>
                </c:pt>
                <c:pt idx="148">
                  <c:v>2.98</c:v>
                </c:pt>
                <c:pt idx="149">
                  <c:v>3</c:v>
                </c:pt>
                <c:pt idx="150">
                  <c:v>3.02</c:v>
                </c:pt>
                <c:pt idx="151">
                  <c:v>3.04</c:v>
                </c:pt>
                <c:pt idx="152">
                  <c:v>3.06</c:v>
                </c:pt>
                <c:pt idx="153">
                  <c:v>3.08</c:v>
                </c:pt>
                <c:pt idx="154">
                  <c:v>3.1</c:v>
                </c:pt>
                <c:pt idx="155">
                  <c:v>3.12</c:v>
                </c:pt>
                <c:pt idx="156">
                  <c:v>3.14</c:v>
                </c:pt>
                <c:pt idx="157">
                  <c:v>3.16</c:v>
                </c:pt>
                <c:pt idx="158">
                  <c:v>3.18</c:v>
                </c:pt>
                <c:pt idx="159">
                  <c:v>3.2</c:v>
                </c:pt>
                <c:pt idx="160">
                  <c:v>3.22</c:v>
                </c:pt>
                <c:pt idx="161">
                  <c:v>3.24</c:v>
                </c:pt>
                <c:pt idx="162">
                  <c:v>3.26</c:v>
                </c:pt>
                <c:pt idx="163">
                  <c:v>3.28</c:v>
                </c:pt>
                <c:pt idx="164">
                  <c:v>3.3</c:v>
                </c:pt>
                <c:pt idx="165">
                  <c:v>3.32</c:v>
                </c:pt>
                <c:pt idx="166">
                  <c:v>3.34</c:v>
                </c:pt>
                <c:pt idx="167">
                  <c:v>3.36</c:v>
                </c:pt>
                <c:pt idx="168">
                  <c:v>3.38</c:v>
                </c:pt>
                <c:pt idx="169">
                  <c:v>3.4</c:v>
                </c:pt>
                <c:pt idx="170">
                  <c:v>3.42</c:v>
                </c:pt>
                <c:pt idx="171">
                  <c:v>3.44</c:v>
                </c:pt>
                <c:pt idx="172">
                  <c:v>3.46</c:v>
                </c:pt>
                <c:pt idx="173">
                  <c:v>3.48</c:v>
                </c:pt>
                <c:pt idx="174">
                  <c:v>3.5</c:v>
                </c:pt>
                <c:pt idx="175">
                  <c:v>3.52</c:v>
                </c:pt>
                <c:pt idx="176">
                  <c:v>3.54</c:v>
                </c:pt>
                <c:pt idx="177">
                  <c:v>3.56</c:v>
                </c:pt>
                <c:pt idx="178">
                  <c:v>3.58</c:v>
                </c:pt>
                <c:pt idx="179">
                  <c:v>3.6</c:v>
                </c:pt>
                <c:pt idx="180">
                  <c:v>3.62</c:v>
                </c:pt>
                <c:pt idx="181">
                  <c:v>3.64</c:v>
                </c:pt>
                <c:pt idx="182">
                  <c:v>3.66</c:v>
                </c:pt>
                <c:pt idx="183">
                  <c:v>3.68</c:v>
                </c:pt>
                <c:pt idx="184">
                  <c:v>3.7</c:v>
                </c:pt>
                <c:pt idx="185">
                  <c:v>3.72</c:v>
                </c:pt>
                <c:pt idx="186">
                  <c:v>3.74</c:v>
                </c:pt>
                <c:pt idx="187">
                  <c:v>3.76</c:v>
                </c:pt>
                <c:pt idx="188">
                  <c:v>3.78</c:v>
                </c:pt>
                <c:pt idx="189">
                  <c:v>3.8</c:v>
                </c:pt>
                <c:pt idx="190">
                  <c:v>3.82</c:v>
                </c:pt>
                <c:pt idx="191">
                  <c:v>3.84</c:v>
                </c:pt>
                <c:pt idx="192">
                  <c:v>3.86</c:v>
                </c:pt>
                <c:pt idx="193">
                  <c:v>3.88</c:v>
                </c:pt>
                <c:pt idx="194">
                  <c:v>3.9</c:v>
                </c:pt>
                <c:pt idx="195">
                  <c:v>3.92</c:v>
                </c:pt>
                <c:pt idx="196">
                  <c:v>3.94</c:v>
                </c:pt>
                <c:pt idx="197">
                  <c:v>3.96</c:v>
                </c:pt>
                <c:pt idx="198">
                  <c:v>3.98</c:v>
                </c:pt>
                <c:pt idx="199">
                  <c:v>4</c:v>
                </c:pt>
                <c:pt idx="200">
                  <c:v>4.0199999999999996</c:v>
                </c:pt>
                <c:pt idx="201">
                  <c:v>4.04</c:v>
                </c:pt>
                <c:pt idx="202">
                  <c:v>4.0599999999999996</c:v>
                </c:pt>
                <c:pt idx="203">
                  <c:v>4.08</c:v>
                </c:pt>
                <c:pt idx="204">
                  <c:v>4.0999999999999996</c:v>
                </c:pt>
                <c:pt idx="205">
                  <c:v>4.12</c:v>
                </c:pt>
                <c:pt idx="206">
                  <c:v>4.1399999999999997</c:v>
                </c:pt>
                <c:pt idx="207">
                  <c:v>4.16</c:v>
                </c:pt>
                <c:pt idx="208">
                  <c:v>4.18</c:v>
                </c:pt>
                <c:pt idx="209">
                  <c:v>4.2</c:v>
                </c:pt>
                <c:pt idx="210">
                  <c:v>4.22</c:v>
                </c:pt>
                <c:pt idx="211">
                  <c:v>4.24</c:v>
                </c:pt>
                <c:pt idx="212">
                  <c:v>4.26</c:v>
                </c:pt>
                <c:pt idx="213">
                  <c:v>4.28</c:v>
                </c:pt>
                <c:pt idx="214">
                  <c:v>4.3</c:v>
                </c:pt>
                <c:pt idx="215">
                  <c:v>4.32</c:v>
                </c:pt>
                <c:pt idx="216">
                  <c:v>4.34</c:v>
                </c:pt>
                <c:pt idx="217">
                  <c:v>4.3600000000000003</c:v>
                </c:pt>
                <c:pt idx="218">
                  <c:v>4.38</c:v>
                </c:pt>
                <c:pt idx="219">
                  <c:v>4.4000000000000004</c:v>
                </c:pt>
                <c:pt idx="220">
                  <c:v>4.42</c:v>
                </c:pt>
                <c:pt idx="221">
                  <c:v>4.4400000000000004</c:v>
                </c:pt>
                <c:pt idx="222">
                  <c:v>4.46</c:v>
                </c:pt>
                <c:pt idx="223">
                  <c:v>4.4800000000000004</c:v>
                </c:pt>
                <c:pt idx="224">
                  <c:v>4.5</c:v>
                </c:pt>
                <c:pt idx="225">
                  <c:v>4.5199999999999996</c:v>
                </c:pt>
                <c:pt idx="226">
                  <c:v>4.54</c:v>
                </c:pt>
                <c:pt idx="227">
                  <c:v>4.5599999999999996</c:v>
                </c:pt>
                <c:pt idx="228">
                  <c:v>4.58</c:v>
                </c:pt>
                <c:pt idx="229">
                  <c:v>4.5999999999999996</c:v>
                </c:pt>
                <c:pt idx="230">
                  <c:v>4.62</c:v>
                </c:pt>
                <c:pt idx="231">
                  <c:v>4.6399999999999997</c:v>
                </c:pt>
                <c:pt idx="232">
                  <c:v>4.66</c:v>
                </c:pt>
                <c:pt idx="233">
                  <c:v>4.68</c:v>
                </c:pt>
                <c:pt idx="234">
                  <c:v>4.7</c:v>
                </c:pt>
                <c:pt idx="235">
                  <c:v>4.72</c:v>
                </c:pt>
                <c:pt idx="236">
                  <c:v>4.74</c:v>
                </c:pt>
                <c:pt idx="237">
                  <c:v>4.76</c:v>
                </c:pt>
                <c:pt idx="238">
                  <c:v>4.78</c:v>
                </c:pt>
                <c:pt idx="239">
                  <c:v>4.8</c:v>
                </c:pt>
                <c:pt idx="240">
                  <c:v>4.82</c:v>
                </c:pt>
                <c:pt idx="241">
                  <c:v>4.84</c:v>
                </c:pt>
                <c:pt idx="242">
                  <c:v>4.8600000000000003</c:v>
                </c:pt>
                <c:pt idx="243">
                  <c:v>4.88</c:v>
                </c:pt>
                <c:pt idx="244">
                  <c:v>4.9000000000000004</c:v>
                </c:pt>
                <c:pt idx="245">
                  <c:v>4.92</c:v>
                </c:pt>
                <c:pt idx="246">
                  <c:v>4.9400000000000004</c:v>
                </c:pt>
                <c:pt idx="247">
                  <c:v>4.96</c:v>
                </c:pt>
                <c:pt idx="248">
                  <c:v>4.9800000000000004</c:v>
                </c:pt>
                <c:pt idx="249">
                  <c:v>5</c:v>
                </c:pt>
                <c:pt idx="250">
                  <c:v>5.0199999999999996</c:v>
                </c:pt>
                <c:pt idx="251">
                  <c:v>5.04</c:v>
                </c:pt>
                <c:pt idx="252">
                  <c:v>5.0599999999999996</c:v>
                </c:pt>
                <c:pt idx="253">
                  <c:v>5.08</c:v>
                </c:pt>
                <c:pt idx="254">
                  <c:v>5.0999999999999996</c:v>
                </c:pt>
                <c:pt idx="255">
                  <c:v>5.12</c:v>
                </c:pt>
                <c:pt idx="256">
                  <c:v>5.14</c:v>
                </c:pt>
                <c:pt idx="257">
                  <c:v>5.16</c:v>
                </c:pt>
                <c:pt idx="258">
                  <c:v>5.18</c:v>
                </c:pt>
                <c:pt idx="259">
                  <c:v>5.2</c:v>
                </c:pt>
                <c:pt idx="260">
                  <c:v>5.22</c:v>
                </c:pt>
                <c:pt idx="261">
                  <c:v>5.24</c:v>
                </c:pt>
                <c:pt idx="262">
                  <c:v>5.26</c:v>
                </c:pt>
                <c:pt idx="263">
                  <c:v>5.28</c:v>
                </c:pt>
                <c:pt idx="264">
                  <c:v>5.3</c:v>
                </c:pt>
                <c:pt idx="265">
                  <c:v>5.32</c:v>
                </c:pt>
                <c:pt idx="266">
                  <c:v>5.34</c:v>
                </c:pt>
                <c:pt idx="267">
                  <c:v>5.36</c:v>
                </c:pt>
                <c:pt idx="268">
                  <c:v>5.38</c:v>
                </c:pt>
                <c:pt idx="269">
                  <c:v>5.4</c:v>
                </c:pt>
                <c:pt idx="270">
                  <c:v>5.42</c:v>
                </c:pt>
                <c:pt idx="271">
                  <c:v>5.44</c:v>
                </c:pt>
                <c:pt idx="272">
                  <c:v>5.46</c:v>
                </c:pt>
                <c:pt idx="273">
                  <c:v>5.48</c:v>
                </c:pt>
                <c:pt idx="274">
                  <c:v>5.5</c:v>
                </c:pt>
                <c:pt idx="275">
                  <c:v>5.52</c:v>
                </c:pt>
                <c:pt idx="276">
                  <c:v>5.54</c:v>
                </c:pt>
                <c:pt idx="277">
                  <c:v>5.56</c:v>
                </c:pt>
                <c:pt idx="278">
                  <c:v>5.58</c:v>
                </c:pt>
                <c:pt idx="279">
                  <c:v>5.6</c:v>
                </c:pt>
                <c:pt idx="280">
                  <c:v>5.62</c:v>
                </c:pt>
                <c:pt idx="281">
                  <c:v>5.64</c:v>
                </c:pt>
                <c:pt idx="282">
                  <c:v>5.66</c:v>
                </c:pt>
                <c:pt idx="283">
                  <c:v>5.68</c:v>
                </c:pt>
                <c:pt idx="284">
                  <c:v>5.7</c:v>
                </c:pt>
                <c:pt idx="285">
                  <c:v>5.72</c:v>
                </c:pt>
                <c:pt idx="286">
                  <c:v>5.74</c:v>
                </c:pt>
                <c:pt idx="287">
                  <c:v>5.76</c:v>
                </c:pt>
                <c:pt idx="288">
                  <c:v>5.78</c:v>
                </c:pt>
                <c:pt idx="289">
                  <c:v>5.8</c:v>
                </c:pt>
                <c:pt idx="290">
                  <c:v>5.82</c:v>
                </c:pt>
                <c:pt idx="291">
                  <c:v>5.84</c:v>
                </c:pt>
                <c:pt idx="292">
                  <c:v>5.86</c:v>
                </c:pt>
                <c:pt idx="293">
                  <c:v>5.88</c:v>
                </c:pt>
                <c:pt idx="294">
                  <c:v>5.9</c:v>
                </c:pt>
                <c:pt idx="295">
                  <c:v>5.92</c:v>
                </c:pt>
                <c:pt idx="296">
                  <c:v>5.94</c:v>
                </c:pt>
                <c:pt idx="297">
                  <c:v>5.96</c:v>
                </c:pt>
                <c:pt idx="298">
                  <c:v>5.98</c:v>
                </c:pt>
                <c:pt idx="299">
                  <c:v>6</c:v>
                </c:pt>
                <c:pt idx="300">
                  <c:v>6.02</c:v>
                </c:pt>
                <c:pt idx="301">
                  <c:v>6.04</c:v>
                </c:pt>
                <c:pt idx="302">
                  <c:v>6.06</c:v>
                </c:pt>
                <c:pt idx="303">
                  <c:v>6.08</c:v>
                </c:pt>
                <c:pt idx="304">
                  <c:v>6.1</c:v>
                </c:pt>
                <c:pt idx="305">
                  <c:v>6.12</c:v>
                </c:pt>
                <c:pt idx="306">
                  <c:v>6.14</c:v>
                </c:pt>
                <c:pt idx="307">
                  <c:v>6.16</c:v>
                </c:pt>
                <c:pt idx="308">
                  <c:v>6.18</c:v>
                </c:pt>
                <c:pt idx="309">
                  <c:v>6.2</c:v>
                </c:pt>
                <c:pt idx="310">
                  <c:v>6.22</c:v>
                </c:pt>
                <c:pt idx="311">
                  <c:v>6.24</c:v>
                </c:pt>
                <c:pt idx="312">
                  <c:v>6.26</c:v>
                </c:pt>
                <c:pt idx="313">
                  <c:v>6.28</c:v>
                </c:pt>
                <c:pt idx="314">
                  <c:v>6.3</c:v>
                </c:pt>
                <c:pt idx="315">
                  <c:v>6.32</c:v>
                </c:pt>
                <c:pt idx="316">
                  <c:v>6.34</c:v>
                </c:pt>
                <c:pt idx="317">
                  <c:v>6.36</c:v>
                </c:pt>
                <c:pt idx="318">
                  <c:v>6.38</c:v>
                </c:pt>
                <c:pt idx="319">
                  <c:v>6.4</c:v>
                </c:pt>
                <c:pt idx="320">
                  <c:v>6.42</c:v>
                </c:pt>
                <c:pt idx="321">
                  <c:v>6.44</c:v>
                </c:pt>
                <c:pt idx="322">
                  <c:v>6.46</c:v>
                </c:pt>
                <c:pt idx="323">
                  <c:v>6.48</c:v>
                </c:pt>
                <c:pt idx="324">
                  <c:v>6.5</c:v>
                </c:pt>
                <c:pt idx="325">
                  <c:v>6.52</c:v>
                </c:pt>
                <c:pt idx="326">
                  <c:v>6.54</c:v>
                </c:pt>
                <c:pt idx="327">
                  <c:v>6.56</c:v>
                </c:pt>
                <c:pt idx="328">
                  <c:v>6.58</c:v>
                </c:pt>
                <c:pt idx="329">
                  <c:v>6.6</c:v>
                </c:pt>
                <c:pt idx="330">
                  <c:v>6.62</c:v>
                </c:pt>
                <c:pt idx="331">
                  <c:v>6.64</c:v>
                </c:pt>
                <c:pt idx="332">
                  <c:v>6.66</c:v>
                </c:pt>
                <c:pt idx="333">
                  <c:v>6.68</c:v>
                </c:pt>
                <c:pt idx="334">
                  <c:v>6.7</c:v>
                </c:pt>
                <c:pt idx="335">
                  <c:v>6.72</c:v>
                </c:pt>
                <c:pt idx="336">
                  <c:v>6.74</c:v>
                </c:pt>
                <c:pt idx="337">
                  <c:v>6.76</c:v>
                </c:pt>
                <c:pt idx="338">
                  <c:v>6.78</c:v>
                </c:pt>
                <c:pt idx="339">
                  <c:v>6.8</c:v>
                </c:pt>
                <c:pt idx="340">
                  <c:v>6.82</c:v>
                </c:pt>
                <c:pt idx="341">
                  <c:v>6.84</c:v>
                </c:pt>
                <c:pt idx="342">
                  <c:v>6.86</c:v>
                </c:pt>
                <c:pt idx="343">
                  <c:v>6.88</c:v>
                </c:pt>
                <c:pt idx="344">
                  <c:v>6.9</c:v>
                </c:pt>
                <c:pt idx="345">
                  <c:v>6.92</c:v>
                </c:pt>
                <c:pt idx="346">
                  <c:v>6.94</c:v>
                </c:pt>
                <c:pt idx="347">
                  <c:v>6.96</c:v>
                </c:pt>
                <c:pt idx="348">
                  <c:v>6.98</c:v>
                </c:pt>
                <c:pt idx="349">
                  <c:v>7</c:v>
                </c:pt>
                <c:pt idx="350">
                  <c:v>7.02</c:v>
                </c:pt>
                <c:pt idx="351">
                  <c:v>7.04</c:v>
                </c:pt>
                <c:pt idx="352">
                  <c:v>7.06</c:v>
                </c:pt>
                <c:pt idx="353">
                  <c:v>7.08</c:v>
                </c:pt>
                <c:pt idx="354">
                  <c:v>7.1</c:v>
                </c:pt>
                <c:pt idx="355">
                  <c:v>7.12</c:v>
                </c:pt>
                <c:pt idx="356">
                  <c:v>7.14</c:v>
                </c:pt>
                <c:pt idx="357">
                  <c:v>7.16</c:v>
                </c:pt>
                <c:pt idx="358">
                  <c:v>7.18</c:v>
                </c:pt>
                <c:pt idx="359">
                  <c:v>7.2</c:v>
                </c:pt>
                <c:pt idx="360">
                  <c:v>7.22</c:v>
                </c:pt>
                <c:pt idx="361">
                  <c:v>7.24</c:v>
                </c:pt>
                <c:pt idx="362">
                  <c:v>7.26</c:v>
                </c:pt>
                <c:pt idx="363">
                  <c:v>7.28</c:v>
                </c:pt>
                <c:pt idx="364">
                  <c:v>7.3</c:v>
                </c:pt>
                <c:pt idx="365">
                  <c:v>7.32</c:v>
                </c:pt>
                <c:pt idx="366">
                  <c:v>7.34</c:v>
                </c:pt>
                <c:pt idx="367">
                  <c:v>7.36</c:v>
                </c:pt>
                <c:pt idx="368">
                  <c:v>7.38</c:v>
                </c:pt>
                <c:pt idx="369">
                  <c:v>7.4</c:v>
                </c:pt>
                <c:pt idx="370">
                  <c:v>7.42</c:v>
                </c:pt>
                <c:pt idx="371">
                  <c:v>7.44</c:v>
                </c:pt>
                <c:pt idx="372">
                  <c:v>7.46</c:v>
                </c:pt>
                <c:pt idx="373">
                  <c:v>7.48</c:v>
                </c:pt>
                <c:pt idx="374">
                  <c:v>7.5</c:v>
                </c:pt>
                <c:pt idx="375">
                  <c:v>7.52</c:v>
                </c:pt>
                <c:pt idx="376">
                  <c:v>7.54</c:v>
                </c:pt>
                <c:pt idx="377">
                  <c:v>7.56</c:v>
                </c:pt>
                <c:pt idx="378">
                  <c:v>7.58</c:v>
                </c:pt>
                <c:pt idx="379">
                  <c:v>7.6</c:v>
                </c:pt>
                <c:pt idx="380">
                  <c:v>7.62</c:v>
                </c:pt>
                <c:pt idx="381">
                  <c:v>7.64</c:v>
                </c:pt>
                <c:pt idx="382">
                  <c:v>7.66</c:v>
                </c:pt>
                <c:pt idx="383">
                  <c:v>7.68</c:v>
                </c:pt>
                <c:pt idx="384">
                  <c:v>7.7</c:v>
                </c:pt>
                <c:pt idx="385">
                  <c:v>7.72</c:v>
                </c:pt>
                <c:pt idx="386">
                  <c:v>7.74</c:v>
                </c:pt>
                <c:pt idx="387">
                  <c:v>7.76</c:v>
                </c:pt>
                <c:pt idx="388">
                  <c:v>7.78</c:v>
                </c:pt>
                <c:pt idx="389">
                  <c:v>7.8</c:v>
                </c:pt>
                <c:pt idx="390">
                  <c:v>7.82</c:v>
                </c:pt>
                <c:pt idx="391">
                  <c:v>7.84</c:v>
                </c:pt>
                <c:pt idx="392">
                  <c:v>7.86</c:v>
                </c:pt>
                <c:pt idx="393">
                  <c:v>7.88</c:v>
                </c:pt>
                <c:pt idx="394">
                  <c:v>7.9</c:v>
                </c:pt>
                <c:pt idx="395">
                  <c:v>7.92</c:v>
                </c:pt>
                <c:pt idx="396">
                  <c:v>7.94</c:v>
                </c:pt>
                <c:pt idx="397">
                  <c:v>7.96</c:v>
                </c:pt>
                <c:pt idx="398">
                  <c:v>7.98</c:v>
                </c:pt>
                <c:pt idx="399">
                  <c:v>8</c:v>
                </c:pt>
                <c:pt idx="400">
                  <c:v>8.02</c:v>
                </c:pt>
                <c:pt idx="401">
                  <c:v>8.0399999999999991</c:v>
                </c:pt>
                <c:pt idx="402">
                  <c:v>8.06</c:v>
                </c:pt>
                <c:pt idx="403">
                  <c:v>8.08</c:v>
                </c:pt>
                <c:pt idx="404">
                  <c:v>8.1</c:v>
                </c:pt>
                <c:pt idx="405">
                  <c:v>8.1199999999999992</c:v>
                </c:pt>
                <c:pt idx="406">
                  <c:v>8.14</c:v>
                </c:pt>
                <c:pt idx="407">
                  <c:v>8.16</c:v>
                </c:pt>
                <c:pt idx="408">
                  <c:v>8.18</c:v>
                </c:pt>
                <c:pt idx="409">
                  <c:v>8.1999999999999993</c:v>
                </c:pt>
                <c:pt idx="410">
                  <c:v>8.2200000000000006</c:v>
                </c:pt>
                <c:pt idx="411">
                  <c:v>8.24</c:v>
                </c:pt>
                <c:pt idx="412">
                  <c:v>8.26</c:v>
                </c:pt>
                <c:pt idx="413">
                  <c:v>8.2799999999999994</c:v>
                </c:pt>
                <c:pt idx="414">
                  <c:v>8.3000000000000007</c:v>
                </c:pt>
                <c:pt idx="415">
                  <c:v>8.32</c:v>
                </c:pt>
                <c:pt idx="416">
                  <c:v>8.34</c:v>
                </c:pt>
                <c:pt idx="417">
                  <c:v>8.36</c:v>
                </c:pt>
                <c:pt idx="418">
                  <c:v>8.3800000000000008</c:v>
                </c:pt>
                <c:pt idx="419">
                  <c:v>8.4</c:v>
                </c:pt>
                <c:pt idx="420">
                  <c:v>8.42</c:v>
                </c:pt>
                <c:pt idx="421">
                  <c:v>8.44</c:v>
                </c:pt>
                <c:pt idx="422">
                  <c:v>8.4600000000000009</c:v>
                </c:pt>
                <c:pt idx="423">
                  <c:v>8.48</c:v>
                </c:pt>
                <c:pt idx="424">
                  <c:v>8.5</c:v>
                </c:pt>
                <c:pt idx="425">
                  <c:v>8.52</c:v>
                </c:pt>
                <c:pt idx="426">
                  <c:v>8.5399999999999991</c:v>
                </c:pt>
                <c:pt idx="427">
                  <c:v>8.56</c:v>
                </c:pt>
                <c:pt idx="428">
                  <c:v>8.58</c:v>
                </c:pt>
                <c:pt idx="429">
                  <c:v>8.6</c:v>
                </c:pt>
                <c:pt idx="430">
                  <c:v>8.6199999999999992</c:v>
                </c:pt>
                <c:pt idx="431">
                  <c:v>8.64</c:v>
                </c:pt>
                <c:pt idx="432">
                  <c:v>8.66</c:v>
                </c:pt>
                <c:pt idx="433">
                  <c:v>8.68</c:v>
                </c:pt>
                <c:pt idx="434">
                  <c:v>8.6999999999999993</c:v>
                </c:pt>
                <c:pt idx="435">
                  <c:v>8.7200000000000006</c:v>
                </c:pt>
                <c:pt idx="436">
                  <c:v>8.74</c:v>
                </c:pt>
                <c:pt idx="437">
                  <c:v>8.76</c:v>
                </c:pt>
                <c:pt idx="438">
                  <c:v>8.7799999999999994</c:v>
                </c:pt>
                <c:pt idx="439">
                  <c:v>8.8000000000000007</c:v>
                </c:pt>
                <c:pt idx="440">
                  <c:v>8.82</c:v>
                </c:pt>
                <c:pt idx="441">
                  <c:v>8.84</c:v>
                </c:pt>
                <c:pt idx="442">
                  <c:v>8.86</c:v>
                </c:pt>
                <c:pt idx="443">
                  <c:v>8.8800000000000008</c:v>
                </c:pt>
                <c:pt idx="444">
                  <c:v>8.9</c:v>
                </c:pt>
                <c:pt idx="445">
                  <c:v>8.92</c:v>
                </c:pt>
                <c:pt idx="446">
                  <c:v>8.94</c:v>
                </c:pt>
                <c:pt idx="447">
                  <c:v>8.9600000000000009</c:v>
                </c:pt>
                <c:pt idx="448">
                  <c:v>8.98</c:v>
                </c:pt>
                <c:pt idx="449">
                  <c:v>9</c:v>
                </c:pt>
                <c:pt idx="450">
                  <c:v>9.02</c:v>
                </c:pt>
                <c:pt idx="451">
                  <c:v>9.0399999999999991</c:v>
                </c:pt>
                <c:pt idx="452">
                  <c:v>9.06</c:v>
                </c:pt>
                <c:pt idx="453">
                  <c:v>9.08</c:v>
                </c:pt>
                <c:pt idx="454">
                  <c:v>9.1</c:v>
                </c:pt>
                <c:pt idx="455">
                  <c:v>9.1199999999999992</c:v>
                </c:pt>
                <c:pt idx="456">
                  <c:v>9.14</c:v>
                </c:pt>
                <c:pt idx="457">
                  <c:v>9.16</c:v>
                </c:pt>
                <c:pt idx="458">
                  <c:v>9.18</c:v>
                </c:pt>
                <c:pt idx="459">
                  <c:v>9.1999999999999993</c:v>
                </c:pt>
                <c:pt idx="460">
                  <c:v>9.2200000000000006</c:v>
                </c:pt>
                <c:pt idx="461">
                  <c:v>9.24</c:v>
                </c:pt>
                <c:pt idx="462">
                  <c:v>9.26</c:v>
                </c:pt>
                <c:pt idx="463">
                  <c:v>9.2799999999999994</c:v>
                </c:pt>
                <c:pt idx="464">
                  <c:v>9.3000000000000007</c:v>
                </c:pt>
                <c:pt idx="465">
                  <c:v>9.32</c:v>
                </c:pt>
                <c:pt idx="466">
                  <c:v>9.34</c:v>
                </c:pt>
                <c:pt idx="467">
                  <c:v>9.36</c:v>
                </c:pt>
                <c:pt idx="468">
                  <c:v>9.3800000000000008</c:v>
                </c:pt>
                <c:pt idx="469">
                  <c:v>9.4</c:v>
                </c:pt>
                <c:pt idx="470">
                  <c:v>9.42</c:v>
                </c:pt>
                <c:pt idx="471">
                  <c:v>9.44</c:v>
                </c:pt>
                <c:pt idx="472">
                  <c:v>9.4600000000000009</c:v>
                </c:pt>
                <c:pt idx="473">
                  <c:v>9.48</c:v>
                </c:pt>
                <c:pt idx="474">
                  <c:v>9.5</c:v>
                </c:pt>
                <c:pt idx="475">
                  <c:v>9.52</c:v>
                </c:pt>
                <c:pt idx="476">
                  <c:v>9.5399999999999991</c:v>
                </c:pt>
                <c:pt idx="477">
                  <c:v>9.56</c:v>
                </c:pt>
                <c:pt idx="478">
                  <c:v>9.58</c:v>
                </c:pt>
                <c:pt idx="479">
                  <c:v>9.6</c:v>
                </c:pt>
                <c:pt idx="480">
                  <c:v>9.6199999999999992</c:v>
                </c:pt>
                <c:pt idx="481">
                  <c:v>9.64</c:v>
                </c:pt>
                <c:pt idx="482">
                  <c:v>9.66</c:v>
                </c:pt>
                <c:pt idx="483">
                  <c:v>9.68</c:v>
                </c:pt>
                <c:pt idx="484">
                  <c:v>9.6999999999999993</c:v>
                </c:pt>
                <c:pt idx="485">
                  <c:v>9.7200000000000006</c:v>
                </c:pt>
                <c:pt idx="486">
                  <c:v>9.74</c:v>
                </c:pt>
                <c:pt idx="487">
                  <c:v>9.76</c:v>
                </c:pt>
                <c:pt idx="488">
                  <c:v>9.7799999999999994</c:v>
                </c:pt>
                <c:pt idx="489">
                  <c:v>9.8000000000000007</c:v>
                </c:pt>
                <c:pt idx="490">
                  <c:v>9.82</c:v>
                </c:pt>
                <c:pt idx="491">
                  <c:v>9.84</c:v>
                </c:pt>
                <c:pt idx="492">
                  <c:v>9.86</c:v>
                </c:pt>
                <c:pt idx="493">
                  <c:v>9.8800000000000008</c:v>
                </c:pt>
                <c:pt idx="494">
                  <c:v>9.9</c:v>
                </c:pt>
                <c:pt idx="495">
                  <c:v>9.92</c:v>
                </c:pt>
                <c:pt idx="496">
                  <c:v>9.94</c:v>
                </c:pt>
                <c:pt idx="497">
                  <c:v>9.9600000000000009</c:v>
                </c:pt>
                <c:pt idx="498">
                  <c:v>9.98</c:v>
                </c:pt>
                <c:pt idx="499">
                  <c:v>10</c:v>
                </c:pt>
                <c:pt idx="500">
                  <c:v>10.02</c:v>
                </c:pt>
                <c:pt idx="501">
                  <c:v>10.039999999999999</c:v>
                </c:pt>
                <c:pt idx="502">
                  <c:v>10.06</c:v>
                </c:pt>
                <c:pt idx="503">
                  <c:v>10.08</c:v>
                </c:pt>
                <c:pt idx="504">
                  <c:v>10.1</c:v>
                </c:pt>
                <c:pt idx="505">
                  <c:v>10.119999999999999</c:v>
                </c:pt>
                <c:pt idx="506">
                  <c:v>10.14</c:v>
                </c:pt>
                <c:pt idx="507">
                  <c:v>10.16</c:v>
                </c:pt>
                <c:pt idx="508">
                  <c:v>10.18</c:v>
                </c:pt>
                <c:pt idx="509">
                  <c:v>10.199999999999999</c:v>
                </c:pt>
                <c:pt idx="510">
                  <c:v>10.220000000000001</c:v>
                </c:pt>
                <c:pt idx="511">
                  <c:v>10.24</c:v>
                </c:pt>
                <c:pt idx="512">
                  <c:v>10.26</c:v>
                </c:pt>
                <c:pt idx="513">
                  <c:v>10.28</c:v>
                </c:pt>
                <c:pt idx="514">
                  <c:v>10.3</c:v>
                </c:pt>
                <c:pt idx="515">
                  <c:v>10.32</c:v>
                </c:pt>
                <c:pt idx="516">
                  <c:v>10.34</c:v>
                </c:pt>
                <c:pt idx="517">
                  <c:v>10.36</c:v>
                </c:pt>
                <c:pt idx="518">
                  <c:v>10.38</c:v>
                </c:pt>
                <c:pt idx="519">
                  <c:v>10.4</c:v>
                </c:pt>
                <c:pt idx="520">
                  <c:v>10.42</c:v>
                </c:pt>
                <c:pt idx="521">
                  <c:v>10.44</c:v>
                </c:pt>
                <c:pt idx="522">
                  <c:v>10.46</c:v>
                </c:pt>
                <c:pt idx="523">
                  <c:v>10.48</c:v>
                </c:pt>
                <c:pt idx="524">
                  <c:v>10.5</c:v>
                </c:pt>
                <c:pt idx="525">
                  <c:v>10.52</c:v>
                </c:pt>
                <c:pt idx="526">
                  <c:v>10.54</c:v>
                </c:pt>
                <c:pt idx="527">
                  <c:v>10.56</c:v>
                </c:pt>
                <c:pt idx="528">
                  <c:v>10.58</c:v>
                </c:pt>
                <c:pt idx="529">
                  <c:v>10.6</c:v>
                </c:pt>
                <c:pt idx="530">
                  <c:v>10.62</c:v>
                </c:pt>
                <c:pt idx="531">
                  <c:v>10.64</c:v>
                </c:pt>
                <c:pt idx="532">
                  <c:v>10.66</c:v>
                </c:pt>
                <c:pt idx="533">
                  <c:v>10.68</c:v>
                </c:pt>
                <c:pt idx="534">
                  <c:v>10.7</c:v>
                </c:pt>
                <c:pt idx="535">
                  <c:v>10.72</c:v>
                </c:pt>
                <c:pt idx="536">
                  <c:v>10.74</c:v>
                </c:pt>
                <c:pt idx="537">
                  <c:v>10.76</c:v>
                </c:pt>
                <c:pt idx="538">
                  <c:v>10.78</c:v>
                </c:pt>
                <c:pt idx="539">
                  <c:v>10.8</c:v>
                </c:pt>
                <c:pt idx="540">
                  <c:v>10.82</c:v>
                </c:pt>
                <c:pt idx="541">
                  <c:v>10.84</c:v>
                </c:pt>
                <c:pt idx="542">
                  <c:v>10.86</c:v>
                </c:pt>
                <c:pt idx="543">
                  <c:v>10.88</c:v>
                </c:pt>
                <c:pt idx="544">
                  <c:v>10.9</c:v>
                </c:pt>
                <c:pt idx="545">
                  <c:v>10.92</c:v>
                </c:pt>
                <c:pt idx="546">
                  <c:v>10.94</c:v>
                </c:pt>
                <c:pt idx="547">
                  <c:v>10.96</c:v>
                </c:pt>
                <c:pt idx="548">
                  <c:v>10.98</c:v>
                </c:pt>
                <c:pt idx="549">
                  <c:v>11</c:v>
                </c:pt>
                <c:pt idx="550">
                  <c:v>11.02</c:v>
                </c:pt>
                <c:pt idx="551">
                  <c:v>11.04</c:v>
                </c:pt>
                <c:pt idx="552">
                  <c:v>11.06</c:v>
                </c:pt>
                <c:pt idx="553">
                  <c:v>11.08</c:v>
                </c:pt>
                <c:pt idx="554">
                  <c:v>11.1</c:v>
                </c:pt>
                <c:pt idx="555">
                  <c:v>11.12</c:v>
                </c:pt>
                <c:pt idx="556">
                  <c:v>11.14</c:v>
                </c:pt>
                <c:pt idx="557">
                  <c:v>11.16</c:v>
                </c:pt>
                <c:pt idx="558">
                  <c:v>11.18</c:v>
                </c:pt>
                <c:pt idx="559">
                  <c:v>11.2</c:v>
                </c:pt>
                <c:pt idx="560">
                  <c:v>11.22</c:v>
                </c:pt>
                <c:pt idx="561">
                  <c:v>11.24</c:v>
                </c:pt>
                <c:pt idx="562">
                  <c:v>11.26</c:v>
                </c:pt>
                <c:pt idx="563">
                  <c:v>11.28</c:v>
                </c:pt>
                <c:pt idx="564">
                  <c:v>11.3</c:v>
                </c:pt>
                <c:pt idx="565">
                  <c:v>11.32</c:v>
                </c:pt>
                <c:pt idx="566">
                  <c:v>11.34</c:v>
                </c:pt>
                <c:pt idx="567">
                  <c:v>11.36</c:v>
                </c:pt>
                <c:pt idx="568">
                  <c:v>11.38</c:v>
                </c:pt>
                <c:pt idx="569">
                  <c:v>11.4</c:v>
                </c:pt>
                <c:pt idx="570">
                  <c:v>11.42</c:v>
                </c:pt>
                <c:pt idx="571">
                  <c:v>11.44</c:v>
                </c:pt>
                <c:pt idx="572">
                  <c:v>11.46</c:v>
                </c:pt>
                <c:pt idx="573">
                  <c:v>11.48</c:v>
                </c:pt>
                <c:pt idx="574">
                  <c:v>11.5</c:v>
                </c:pt>
                <c:pt idx="575">
                  <c:v>11.52</c:v>
                </c:pt>
                <c:pt idx="576">
                  <c:v>11.54</c:v>
                </c:pt>
                <c:pt idx="577">
                  <c:v>11.56</c:v>
                </c:pt>
                <c:pt idx="578">
                  <c:v>11.58</c:v>
                </c:pt>
                <c:pt idx="579">
                  <c:v>11.6</c:v>
                </c:pt>
                <c:pt idx="580">
                  <c:v>11.62</c:v>
                </c:pt>
                <c:pt idx="581">
                  <c:v>11.64</c:v>
                </c:pt>
                <c:pt idx="582">
                  <c:v>11.66</c:v>
                </c:pt>
                <c:pt idx="583">
                  <c:v>11.68</c:v>
                </c:pt>
                <c:pt idx="584">
                  <c:v>11.7</c:v>
                </c:pt>
                <c:pt idx="585">
                  <c:v>11.72</c:v>
                </c:pt>
                <c:pt idx="586">
                  <c:v>11.74</c:v>
                </c:pt>
                <c:pt idx="587">
                  <c:v>11.76</c:v>
                </c:pt>
                <c:pt idx="588">
                  <c:v>11.78</c:v>
                </c:pt>
                <c:pt idx="589">
                  <c:v>11.8</c:v>
                </c:pt>
                <c:pt idx="590">
                  <c:v>11.82</c:v>
                </c:pt>
                <c:pt idx="591">
                  <c:v>11.84</c:v>
                </c:pt>
                <c:pt idx="592">
                  <c:v>11.86</c:v>
                </c:pt>
                <c:pt idx="593">
                  <c:v>11.88</c:v>
                </c:pt>
                <c:pt idx="594">
                  <c:v>11.9</c:v>
                </c:pt>
                <c:pt idx="595">
                  <c:v>11.92</c:v>
                </c:pt>
                <c:pt idx="596">
                  <c:v>11.94</c:v>
                </c:pt>
                <c:pt idx="597">
                  <c:v>11.96</c:v>
                </c:pt>
                <c:pt idx="598">
                  <c:v>11.98</c:v>
                </c:pt>
                <c:pt idx="599">
                  <c:v>12</c:v>
                </c:pt>
                <c:pt idx="600">
                  <c:v>12.02</c:v>
                </c:pt>
                <c:pt idx="601">
                  <c:v>12.04</c:v>
                </c:pt>
                <c:pt idx="602">
                  <c:v>12.06</c:v>
                </c:pt>
                <c:pt idx="603">
                  <c:v>12.08</c:v>
                </c:pt>
                <c:pt idx="604">
                  <c:v>12.1</c:v>
                </c:pt>
                <c:pt idx="605">
                  <c:v>12.12</c:v>
                </c:pt>
                <c:pt idx="606">
                  <c:v>12.14</c:v>
                </c:pt>
                <c:pt idx="607">
                  <c:v>12.16</c:v>
                </c:pt>
                <c:pt idx="608">
                  <c:v>12.18</c:v>
                </c:pt>
                <c:pt idx="609">
                  <c:v>12.2</c:v>
                </c:pt>
                <c:pt idx="610">
                  <c:v>12.22</c:v>
                </c:pt>
                <c:pt idx="611">
                  <c:v>12.24</c:v>
                </c:pt>
                <c:pt idx="612">
                  <c:v>12.26</c:v>
                </c:pt>
                <c:pt idx="613">
                  <c:v>12.28</c:v>
                </c:pt>
                <c:pt idx="614">
                  <c:v>12.3</c:v>
                </c:pt>
                <c:pt idx="615">
                  <c:v>12.32</c:v>
                </c:pt>
                <c:pt idx="616">
                  <c:v>12.34</c:v>
                </c:pt>
                <c:pt idx="617">
                  <c:v>12.36</c:v>
                </c:pt>
                <c:pt idx="618">
                  <c:v>12.38</c:v>
                </c:pt>
                <c:pt idx="619">
                  <c:v>12.4</c:v>
                </c:pt>
                <c:pt idx="620">
                  <c:v>12.42</c:v>
                </c:pt>
                <c:pt idx="621">
                  <c:v>12.44</c:v>
                </c:pt>
                <c:pt idx="622">
                  <c:v>12.46</c:v>
                </c:pt>
                <c:pt idx="623">
                  <c:v>12.48</c:v>
                </c:pt>
                <c:pt idx="624">
                  <c:v>12.5</c:v>
                </c:pt>
                <c:pt idx="625">
                  <c:v>12.52</c:v>
                </c:pt>
                <c:pt idx="626">
                  <c:v>12.54</c:v>
                </c:pt>
                <c:pt idx="627">
                  <c:v>12.56</c:v>
                </c:pt>
                <c:pt idx="628">
                  <c:v>12.58</c:v>
                </c:pt>
                <c:pt idx="629">
                  <c:v>12.6</c:v>
                </c:pt>
                <c:pt idx="630">
                  <c:v>12.62</c:v>
                </c:pt>
                <c:pt idx="631">
                  <c:v>12.64</c:v>
                </c:pt>
                <c:pt idx="632">
                  <c:v>12.66</c:v>
                </c:pt>
                <c:pt idx="633">
                  <c:v>12.68</c:v>
                </c:pt>
                <c:pt idx="634">
                  <c:v>12.7</c:v>
                </c:pt>
                <c:pt idx="635">
                  <c:v>12.72</c:v>
                </c:pt>
                <c:pt idx="636">
                  <c:v>12.74</c:v>
                </c:pt>
                <c:pt idx="637">
                  <c:v>12.76</c:v>
                </c:pt>
                <c:pt idx="638">
                  <c:v>12.78</c:v>
                </c:pt>
                <c:pt idx="639">
                  <c:v>12.8</c:v>
                </c:pt>
                <c:pt idx="640">
                  <c:v>12.82</c:v>
                </c:pt>
                <c:pt idx="641">
                  <c:v>12.84</c:v>
                </c:pt>
                <c:pt idx="642">
                  <c:v>12.86</c:v>
                </c:pt>
                <c:pt idx="643">
                  <c:v>12.88</c:v>
                </c:pt>
                <c:pt idx="644">
                  <c:v>12.9</c:v>
                </c:pt>
                <c:pt idx="645">
                  <c:v>12.92</c:v>
                </c:pt>
                <c:pt idx="646">
                  <c:v>12.94</c:v>
                </c:pt>
                <c:pt idx="647">
                  <c:v>12.96</c:v>
                </c:pt>
                <c:pt idx="648">
                  <c:v>12.98</c:v>
                </c:pt>
                <c:pt idx="649">
                  <c:v>13</c:v>
                </c:pt>
                <c:pt idx="650">
                  <c:v>13.02</c:v>
                </c:pt>
                <c:pt idx="651">
                  <c:v>13.04</c:v>
                </c:pt>
                <c:pt idx="652">
                  <c:v>13.06</c:v>
                </c:pt>
                <c:pt idx="653">
                  <c:v>13.08</c:v>
                </c:pt>
                <c:pt idx="654">
                  <c:v>13.1</c:v>
                </c:pt>
                <c:pt idx="655">
                  <c:v>13.12</c:v>
                </c:pt>
                <c:pt idx="656">
                  <c:v>13.14</c:v>
                </c:pt>
                <c:pt idx="657">
                  <c:v>13.16</c:v>
                </c:pt>
                <c:pt idx="658">
                  <c:v>13.18</c:v>
                </c:pt>
                <c:pt idx="659">
                  <c:v>13.2</c:v>
                </c:pt>
                <c:pt idx="660">
                  <c:v>13.22</c:v>
                </c:pt>
                <c:pt idx="661">
                  <c:v>13.24</c:v>
                </c:pt>
                <c:pt idx="662">
                  <c:v>13.26</c:v>
                </c:pt>
                <c:pt idx="663">
                  <c:v>13.28</c:v>
                </c:pt>
                <c:pt idx="664">
                  <c:v>13.3</c:v>
                </c:pt>
                <c:pt idx="665">
                  <c:v>13.32</c:v>
                </c:pt>
                <c:pt idx="666">
                  <c:v>13.34</c:v>
                </c:pt>
                <c:pt idx="667">
                  <c:v>13.36</c:v>
                </c:pt>
                <c:pt idx="668">
                  <c:v>13.38</c:v>
                </c:pt>
                <c:pt idx="669">
                  <c:v>13.4</c:v>
                </c:pt>
                <c:pt idx="670">
                  <c:v>13.42</c:v>
                </c:pt>
                <c:pt idx="671">
                  <c:v>13.44</c:v>
                </c:pt>
                <c:pt idx="672">
                  <c:v>13.46</c:v>
                </c:pt>
                <c:pt idx="673">
                  <c:v>13.48</c:v>
                </c:pt>
                <c:pt idx="674">
                  <c:v>13.5</c:v>
                </c:pt>
                <c:pt idx="675">
                  <c:v>13.52</c:v>
                </c:pt>
                <c:pt idx="676">
                  <c:v>13.54</c:v>
                </c:pt>
                <c:pt idx="677">
                  <c:v>13.56</c:v>
                </c:pt>
                <c:pt idx="678">
                  <c:v>13.58</c:v>
                </c:pt>
                <c:pt idx="679">
                  <c:v>13.6</c:v>
                </c:pt>
                <c:pt idx="680">
                  <c:v>13.62</c:v>
                </c:pt>
                <c:pt idx="681">
                  <c:v>13.64</c:v>
                </c:pt>
                <c:pt idx="682">
                  <c:v>13.66</c:v>
                </c:pt>
                <c:pt idx="683">
                  <c:v>13.68</c:v>
                </c:pt>
                <c:pt idx="684">
                  <c:v>13.7</c:v>
                </c:pt>
                <c:pt idx="685">
                  <c:v>13.72</c:v>
                </c:pt>
                <c:pt idx="686">
                  <c:v>13.74</c:v>
                </c:pt>
                <c:pt idx="687">
                  <c:v>13.76</c:v>
                </c:pt>
                <c:pt idx="688">
                  <c:v>13.78</c:v>
                </c:pt>
                <c:pt idx="689">
                  <c:v>13.8</c:v>
                </c:pt>
                <c:pt idx="690">
                  <c:v>13.82</c:v>
                </c:pt>
                <c:pt idx="691">
                  <c:v>13.84</c:v>
                </c:pt>
                <c:pt idx="692">
                  <c:v>13.86</c:v>
                </c:pt>
                <c:pt idx="693">
                  <c:v>13.88</c:v>
                </c:pt>
                <c:pt idx="694">
                  <c:v>13.9</c:v>
                </c:pt>
                <c:pt idx="695">
                  <c:v>13.92</c:v>
                </c:pt>
                <c:pt idx="696">
                  <c:v>13.94</c:v>
                </c:pt>
                <c:pt idx="697">
                  <c:v>13.96</c:v>
                </c:pt>
                <c:pt idx="698">
                  <c:v>13.98</c:v>
                </c:pt>
                <c:pt idx="699">
                  <c:v>14</c:v>
                </c:pt>
                <c:pt idx="700">
                  <c:v>14.02</c:v>
                </c:pt>
                <c:pt idx="701">
                  <c:v>14.04</c:v>
                </c:pt>
                <c:pt idx="702">
                  <c:v>14.06</c:v>
                </c:pt>
                <c:pt idx="703">
                  <c:v>14.08</c:v>
                </c:pt>
                <c:pt idx="704">
                  <c:v>14.1</c:v>
                </c:pt>
                <c:pt idx="705">
                  <c:v>14.12</c:v>
                </c:pt>
                <c:pt idx="706">
                  <c:v>14.14</c:v>
                </c:pt>
                <c:pt idx="707">
                  <c:v>14.16</c:v>
                </c:pt>
                <c:pt idx="708">
                  <c:v>14.18</c:v>
                </c:pt>
                <c:pt idx="709">
                  <c:v>14.2</c:v>
                </c:pt>
                <c:pt idx="710">
                  <c:v>14.22</c:v>
                </c:pt>
                <c:pt idx="711">
                  <c:v>14.24</c:v>
                </c:pt>
                <c:pt idx="712">
                  <c:v>14.26</c:v>
                </c:pt>
                <c:pt idx="713">
                  <c:v>14.28</c:v>
                </c:pt>
                <c:pt idx="714">
                  <c:v>14.3</c:v>
                </c:pt>
                <c:pt idx="715">
                  <c:v>14.32</c:v>
                </c:pt>
                <c:pt idx="716">
                  <c:v>14.34</c:v>
                </c:pt>
                <c:pt idx="717">
                  <c:v>14.36</c:v>
                </c:pt>
                <c:pt idx="718">
                  <c:v>14.38</c:v>
                </c:pt>
                <c:pt idx="719">
                  <c:v>14.4</c:v>
                </c:pt>
                <c:pt idx="720">
                  <c:v>14.42</c:v>
                </c:pt>
                <c:pt idx="721">
                  <c:v>14.44</c:v>
                </c:pt>
                <c:pt idx="722">
                  <c:v>14.46</c:v>
                </c:pt>
                <c:pt idx="723">
                  <c:v>14.48</c:v>
                </c:pt>
                <c:pt idx="724">
                  <c:v>14.5</c:v>
                </c:pt>
                <c:pt idx="725">
                  <c:v>14.52</c:v>
                </c:pt>
                <c:pt idx="726">
                  <c:v>14.54</c:v>
                </c:pt>
                <c:pt idx="727">
                  <c:v>14.56</c:v>
                </c:pt>
                <c:pt idx="728">
                  <c:v>14.58</c:v>
                </c:pt>
                <c:pt idx="729">
                  <c:v>14.6</c:v>
                </c:pt>
                <c:pt idx="730">
                  <c:v>14.62</c:v>
                </c:pt>
                <c:pt idx="731">
                  <c:v>14.64</c:v>
                </c:pt>
                <c:pt idx="732">
                  <c:v>14.66</c:v>
                </c:pt>
                <c:pt idx="733">
                  <c:v>14.68</c:v>
                </c:pt>
                <c:pt idx="734">
                  <c:v>14.7</c:v>
                </c:pt>
                <c:pt idx="735">
                  <c:v>14.72</c:v>
                </c:pt>
                <c:pt idx="736">
                  <c:v>14.74</c:v>
                </c:pt>
                <c:pt idx="737">
                  <c:v>14.76</c:v>
                </c:pt>
                <c:pt idx="738">
                  <c:v>14.78</c:v>
                </c:pt>
                <c:pt idx="739">
                  <c:v>14.8</c:v>
                </c:pt>
                <c:pt idx="740">
                  <c:v>14.82</c:v>
                </c:pt>
                <c:pt idx="741">
                  <c:v>14.84</c:v>
                </c:pt>
                <c:pt idx="742">
                  <c:v>14.86</c:v>
                </c:pt>
                <c:pt idx="743">
                  <c:v>14.88</c:v>
                </c:pt>
                <c:pt idx="744">
                  <c:v>14.9</c:v>
                </c:pt>
                <c:pt idx="745">
                  <c:v>14.92</c:v>
                </c:pt>
                <c:pt idx="746">
                  <c:v>14.94</c:v>
                </c:pt>
                <c:pt idx="747">
                  <c:v>14.96</c:v>
                </c:pt>
                <c:pt idx="748">
                  <c:v>14.98</c:v>
                </c:pt>
                <c:pt idx="749">
                  <c:v>15</c:v>
                </c:pt>
                <c:pt idx="750">
                  <c:v>15.02</c:v>
                </c:pt>
                <c:pt idx="751">
                  <c:v>15.04</c:v>
                </c:pt>
                <c:pt idx="752">
                  <c:v>15.06</c:v>
                </c:pt>
                <c:pt idx="753">
                  <c:v>15.08</c:v>
                </c:pt>
                <c:pt idx="754">
                  <c:v>15.1</c:v>
                </c:pt>
                <c:pt idx="755">
                  <c:v>15.12</c:v>
                </c:pt>
                <c:pt idx="756">
                  <c:v>15.14</c:v>
                </c:pt>
                <c:pt idx="757">
                  <c:v>15.16</c:v>
                </c:pt>
                <c:pt idx="758">
                  <c:v>15.18</c:v>
                </c:pt>
                <c:pt idx="759">
                  <c:v>15.2</c:v>
                </c:pt>
                <c:pt idx="760">
                  <c:v>15.22</c:v>
                </c:pt>
                <c:pt idx="761">
                  <c:v>15.24</c:v>
                </c:pt>
                <c:pt idx="762">
                  <c:v>15.26</c:v>
                </c:pt>
                <c:pt idx="763">
                  <c:v>15.28</c:v>
                </c:pt>
                <c:pt idx="764">
                  <c:v>15.3</c:v>
                </c:pt>
                <c:pt idx="765">
                  <c:v>15.32</c:v>
                </c:pt>
                <c:pt idx="766">
                  <c:v>15.34</c:v>
                </c:pt>
                <c:pt idx="767">
                  <c:v>15.36</c:v>
                </c:pt>
                <c:pt idx="768">
                  <c:v>15.38</c:v>
                </c:pt>
                <c:pt idx="769">
                  <c:v>15.4</c:v>
                </c:pt>
                <c:pt idx="770">
                  <c:v>15.42</c:v>
                </c:pt>
                <c:pt idx="771">
                  <c:v>15.44</c:v>
                </c:pt>
                <c:pt idx="772">
                  <c:v>15.46</c:v>
                </c:pt>
                <c:pt idx="773">
                  <c:v>15.48</c:v>
                </c:pt>
                <c:pt idx="774">
                  <c:v>15.5</c:v>
                </c:pt>
                <c:pt idx="775">
                  <c:v>15.52</c:v>
                </c:pt>
                <c:pt idx="776">
                  <c:v>15.54</c:v>
                </c:pt>
                <c:pt idx="777">
                  <c:v>15.56</c:v>
                </c:pt>
                <c:pt idx="778">
                  <c:v>15.58</c:v>
                </c:pt>
                <c:pt idx="779">
                  <c:v>15.6</c:v>
                </c:pt>
                <c:pt idx="780">
                  <c:v>15.62</c:v>
                </c:pt>
                <c:pt idx="781">
                  <c:v>15.64</c:v>
                </c:pt>
                <c:pt idx="782">
                  <c:v>15.66</c:v>
                </c:pt>
                <c:pt idx="783">
                  <c:v>15.68</c:v>
                </c:pt>
                <c:pt idx="784">
                  <c:v>15.7</c:v>
                </c:pt>
                <c:pt idx="785">
                  <c:v>15.72</c:v>
                </c:pt>
                <c:pt idx="786">
                  <c:v>15.74</c:v>
                </c:pt>
                <c:pt idx="787">
                  <c:v>15.76</c:v>
                </c:pt>
                <c:pt idx="788">
                  <c:v>15.78</c:v>
                </c:pt>
                <c:pt idx="789">
                  <c:v>15.8</c:v>
                </c:pt>
                <c:pt idx="790">
                  <c:v>15.82</c:v>
                </c:pt>
                <c:pt idx="791">
                  <c:v>15.84</c:v>
                </c:pt>
                <c:pt idx="792">
                  <c:v>15.86</c:v>
                </c:pt>
                <c:pt idx="793">
                  <c:v>15.88</c:v>
                </c:pt>
                <c:pt idx="794">
                  <c:v>15.9</c:v>
                </c:pt>
                <c:pt idx="795">
                  <c:v>15.92</c:v>
                </c:pt>
                <c:pt idx="796">
                  <c:v>15.94</c:v>
                </c:pt>
                <c:pt idx="797">
                  <c:v>15.96</c:v>
                </c:pt>
                <c:pt idx="798">
                  <c:v>15.98</c:v>
                </c:pt>
                <c:pt idx="799">
                  <c:v>16</c:v>
                </c:pt>
                <c:pt idx="800">
                  <c:v>16.02</c:v>
                </c:pt>
                <c:pt idx="801">
                  <c:v>16.04</c:v>
                </c:pt>
                <c:pt idx="802">
                  <c:v>16.059999999999999</c:v>
                </c:pt>
                <c:pt idx="803">
                  <c:v>16.079999999999998</c:v>
                </c:pt>
                <c:pt idx="804">
                  <c:v>16.100000000000001</c:v>
                </c:pt>
                <c:pt idx="805">
                  <c:v>16.12</c:v>
                </c:pt>
                <c:pt idx="806">
                  <c:v>16.14</c:v>
                </c:pt>
                <c:pt idx="807">
                  <c:v>16.16</c:v>
                </c:pt>
                <c:pt idx="808">
                  <c:v>16.18</c:v>
                </c:pt>
                <c:pt idx="809">
                  <c:v>16.2</c:v>
                </c:pt>
                <c:pt idx="810">
                  <c:v>16.22</c:v>
                </c:pt>
                <c:pt idx="811">
                  <c:v>16.239999999999998</c:v>
                </c:pt>
                <c:pt idx="812">
                  <c:v>16.260000000000002</c:v>
                </c:pt>
                <c:pt idx="813">
                  <c:v>16.28</c:v>
                </c:pt>
                <c:pt idx="814">
                  <c:v>16.3</c:v>
                </c:pt>
                <c:pt idx="815">
                  <c:v>16.32</c:v>
                </c:pt>
                <c:pt idx="816">
                  <c:v>16.34</c:v>
                </c:pt>
                <c:pt idx="817">
                  <c:v>16.36</c:v>
                </c:pt>
                <c:pt idx="818">
                  <c:v>16.38</c:v>
                </c:pt>
                <c:pt idx="819">
                  <c:v>16.399999999999999</c:v>
                </c:pt>
                <c:pt idx="820">
                  <c:v>16.420000000000002</c:v>
                </c:pt>
                <c:pt idx="821">
                  <c:v>16.440000000000001</c:v>
                </c:pt>
                <c:pt idx="822">
                  <c:v>16.46</c:v>
                </c:pt>
                <c:pt idx="823">
                  <c:v>16.48</c:v>
                </c:pt>
                <c:pt idx="824">
                  <c:v>16.5</c:v>
                </c:pt>
                <c:pt idx="825">
                  <c:v>16.52</c:v>
                </c:pt>
                <c:pt idx="826">
                  <c:v>16.54</c:v>
                </c:pt>
                <c:pt idx="827">
                  <c:v>16.559999999999999</c:v>
                </c:pt>
                <c:pt idx="828">
                  <c:v>16.579999999999998</c:v>
                </c:pt>
                <c:pt idx="829">
                  <c:v>16.600000000000001</c:v>
                </c:pt>
                <c:pt idx="830">
                  <c:v>16.62</c:v>
                </c:pt>
                <c:pt idx="831">
                  <c:v>16.64</c:v>
                </c:pt>
                <c:pt idx="832">
                  <c:v>16.66</c:v>
                </c:pt>
                <c:pt idx="833">
                  <c:v>16.68</c:v>
                </c:pt>
                <c:pt idx="834">
                  <c:v>16.7</c:v>
                </c:pt>
                <c:pt idx="835">
                  <c:v>16.72</c:v>
                </c:pt>
                <c:pt idx="836">
                  <c:v>16.739999999999998</c:v>
                </c:pt>
                <c:pt idx="837">
                  <c:v>16.760000000000002</c:v>
                </c:pt>
                <c:pt idx="838">
                  <c:v>16.78</c:v>
                </c:pt>
                <c:pt idx="839">
                  <c:v>16.8</c:v>
                </c:pt>
                <c:pt idx="840">
                  <c:v>16.82</c:v>
                </c:pt>
                <c:pt idx="841">
                  <c:v>16.84</c:v>
                </c:pt>
                <c:pt idx="842">
                  <c:v>16.86</c:v>
                </c:pt>
                <c:pt idx="843">
                  <c:v>16.88</c:v>
                </c:pt>
                <c:pt idx="844">
                  <c:v>16.899999999999999</c:v>
                </c:pt>
                <c:pt idx="845">
                  <c:v>16.920000000000002</c:v>
                </c:pt>
                <c:pt idx="846">
                  <c:v>16.940000000000001</c:v>
                </c:pt>
                <c:pt idx="847">
                  <c:v>16.96</c:v>
                </c:pt>
                <c:pt idx="848">
                  <c:v>16.98</c:v>
                </c:pt>
                <c:pt idx="849">
                  <c:v>17</c:v>
                </c:pt>
                <c:pt idx="850">
                  <c:v>17.02</c:v>
                </c:pt>
                <c:pt idx="851">
                  <c:v>17.04</c:v>
                </c:pt>
                <c:pt idx="852">
                  <c:v>17.059999999999999</c:v>
                </c:pt>
                <c:pt idx="853">
                  <c:v>17.079999999999998</c:v>
                </c:pt>
                <c:pt idx="854">
                  <c:v>17.100000000000001</c:v>
                </c:pt>
                <c:pt idx="855">
                  <c:v>17.12</c:v>
                </c:pt>
                <c:pt idx="856">
                  <c:v>17.14</c:v>
                </c:pt>
                <c:pt idx="857">
                  <c:v>17.16</c:v>
                </c:pt>
                <c:pt idx="858">
                  <c:v>17.18</c:v>
                </c:pt>
                <c:pt idx="859">
                  <c:v>17.2</c:v>
                </c:pt>
                <c:pt idx="860">
                  <c:v>17.22</c:v>
                </c:pt>
                <c:pt idx="861">
                  <c:v>17.239999999999998</c:v>
                </c:pt>
                <c:pt idx="862">
                  <c:v>17.260000000000002</c:v>
                </c:pt>
                <c:pt idx="863">
                  <c:v>17.28</c:v>
                </c:pt>
                <c:pt idx="864">
                  <c:v>17.3</c:v>
                </c:pt>
                <c:pt idx="865">
                  <c:v>17.32</c:v>
                </c:pt>
                <c:pt idx="866">
                  <c:v>17.34</c:v>
                </c:pt>
                <c:pt idx="867">
                  <c:v>17.36</c:v>
                </c:pt>
                <c:pt idx="868">
                  <c:v>17.38</c:v>
                </c:pt>
                <c:pt idx="869">
                  <c:v>17.399999999999999</c:v>
                </c:pt>
                <c:pt idx="870">
                  <c:v>17.420000000000002</c:v>
                </c:pt>
                <c:pt idx="871">
                  <c:v>17.440000000000001</c:v>
                </c:pt>
                <c:pt idx="872">
                  <c:v>17.46</c:v>
                </c:pt>
                <c:pt idx="873">
                  <c:v>17.48</c:v>
                </c:pt>
                <c:pt idx="874">
                  <c:v>17.5</c:v>
                </c:pt>
                <c:pt idx="875">
                  <c:v>17.52</c:v>
                </c:pt>
                <c:pt idx="876">
                  <c:v>17.54</c:v>
                </c:pt>
                <c:pt idx="877">
                  <c:v>17.559999999999999</c:v>
                </c:pt>
                <c:pt idx="878">
                  <c:v>17.579999999999998</c:v>
                </c:pt>
                <c:pt idx="879">
                  <c:v>17.600000000000001</c:v>
                </c:pt>
                <c:pt idx="880">
                  <c:v>17.62</c:v>
                </c:pt>
                <c:pt idx="881">
                  <c:v>17.64</c:v>
                </c:pt>
                <c:pt idx="882">
                  <c:v>17.66</c:v>
                </c:pt>
                <c:pt idx="883">
                  <c:v>17.68</c:v>
                </c:pt>
                <c:pt idx="884">
                  <c:v>17.7</c:v>
                </c:pt>
                <c:pt idx="885">
                  <c:v>17.72</c:v>
                </c:pt>
                <c:pt idx="886">
                  <c:v>17.739999999999998</c:v>
                </c:pt>
                <c:pt idx="887">
                  <c:v>17.760000000000002</c:v>
                </c:pt>
                <c:pt idx="888">
                  <c:v>17.78</c:v>
                </c:pt>
                <c:pt idx="889">
                  <c:v>17.8</c:v>
                </c:pt>
                <c:pt idx="890">
                  <c:v>17.82</c:v>
                </c:pt>
                <c:pt idx="891">
                  <c:v>17.84</c:v>
                </c:pt>
                <c:pt idx="892">
                  <c:v>17.86</c:v>
                </c:pt>
                <c:pt idx="893">
                  <c:v>17.88</c:v>
                </c:pt>
                <c:pt idx="894">
                  <c:v>17.899999999999999</c:v>
                </c:pt>
                <c:pt idx="895">
                  <c:v>17.920000000000002</c:v>
                </c:pt>
                <c:pt idx="896">
                  <c:v>17.940000000000001</c:v>
                </c:pt>
                <c:pt idx="897">
                  <c:v>17.96</c:v>
                </c:pt>
                <c:pt idx="898">
                  <c:v>17.98</c:v>
                </c:pt>
                <c:pt idx="899">
                  <c:v>18</c:v>
                </c:pt>
                <c:pt idx="900">
                  <c:v>18.02</c:v>
                </c:pt>
                <c:pt idx="901">
                  <c:v>18.04</c:v>
                </c:pt>
                <c:pt idx="902">
                  <c:v>18.059999999999999</c:v>
                </c:pt>
                <c:pt idx="903">
                  <c:v>18.079999999999998</c:v>
                </c:pt>
                <c:pt idx="904">
                  <c:v>18.100000000000001</c:v>
                </c:pt>
                <c:pt idx="905">
                  <c:v>18.12</c:v>
                </c:pt>
                <c:pt idx="906">
                  <c:v>18.14</c:v>
                </c:pt>
                <c:pt idx="907">
                  <c:v>18.16</c:v>
                </c:pt>
                <c:pt idx="908">
                  <c:v>18.18</c:v>
                </c:pt>
                <c:pt idx="909">
                  <c:v>18.2</c:v>
                </c:pt>
                <c:pt idx="910">
                  <c:v>18.22</c:v>
                </c:pt>
                <c:pt idx="911">
                  <c:v>18.239999999999998</c:v>
                </c:pt>
                <c:pt idx="912">
                  <c:v>18.260000000000002</c:v>
                </c:pt>
                <c:pt idx="913">
                  <c:v>18.28</c:v>
                </c:pt>
                <c:pt idx="914">
                  <c:v>18.3</c:v>
                </c:pt>
                <c:pt idx="915">
                  <c:v>18.32</c:v>
                </c:pt>
                <c:pt idx="916">
                  <c:v>18.34</c:v>
                </c:pt>
                <c:pt idx="917">
                  <c:v>18.36</c:v>
                </c:pt>
                <c:pt idx="918">
                  <c:v>18.38</c:v>
                </c:pt>
                <c:pt idx="919">
                  <c:v>18.399999999999999</c:v>
                </c:pt>
                <c:pt idx="920">
                  <c:v>18.420000000000002</c:v>
                </c:pt>
                <c:pt idx="921">
                  <c:v>18.440000000000001</c:v>
                </c:pt>
                <c:pt idx="922">
                  <c:v>18.46</c:v>
                </c:pt>
                <c:pt idx="923">
                  <c:v>18.48</c:v>
                </c:pt>
                <c:pt idx="924">
                  <c:v>18.5</c:v>
                </c:pt>
                <c:pt idx="925">
                  <c:v>18.52</c:v>
                </c:pt>
                <c:pt idx="926">
                  <c:v>18.54</c:v>
                </c:pt>
                <c:pt idx="927">
                  <c:v>18.559999999999999</c:v>
                </c:pt>
                <c:pt idx="928">
                  <c:v>18.579999999999998</c:v>
                </c:pt>
                <c:pt idx="929">
                  <c:v>18.600000000000001</c:v>
                </c:pt>
                <c:pt idx="930">
                  <c:v>18.62</c:v>
                </c:pt>
                <c:pt idx="931">
                  <c:v>18.64</c:v>
                </c:pt>
                <c:pt idx="932">
                  <c:v>18.66</c:v>
                </c:pt>
                <c:pt idx="933">
                  <c:v>18.68</c:v>
                </c:pt>
                <c:pt idx="934">
                  <c:v>18.7</c:v>
                </c:pt>
                <c:pt idx="935">
                  <c:v>18.72</c:v>
                </c:pt>
                <c:pt idx="936">
                  <c:v>18.739999999999998</c:v>
                </c:pt>
                <c:pt idx="937">
                  <c:v>18.760000000000002</c:v>
                </c:pt>
                <c:pt idx="938">
                  <c:v>18.78</c:v>
                </c:pt>
                <c:pt idx="939">
                  <c:v>18.8</c:v>
                </c:pt>
                <c:pt idx="940">
                  <c:v>18.82</c:v>
                </c:pt>
                <c:pt idx="941">
                  <c:v>18.84</c:v>
                </c:pt>
                <c:pt idx="942">
                  <c:v>18.86</c:v>
                </c:pt>
                <c:pt idx="943">
                  <c:v>18.88</c:v>
                </c:pt>
                <c:pt idx="944">
                  <c:v>18.899999999999999</c:v>
                </c:pt>
                <c:pt idx="945">
                  <c:v>18.920000000000002</c:v>
                </c:pt>
                <c:pt idx="946">
                  <c:v>18.940000000000001</c:v>
                </c:pt>
                <c:pt idx="947">
                  <c:v>18.96</c:v>
                </c:pt>
                <c:pt idx="948">
                  <c:v>18.98</c:v>
                </c:pt>
                <c:pt idx="949">
                  <c:v>19</c:v>
                </c:pt>
                <c:pt idx="950">
                  <c:v>19.02</c:v>
                </c:pt>
                <c:pt idx="951">
                  <c:v>19.04</c:v>
                </c:pt>
                <c:pt idx="952">
                  <c:v>19.059999999999999</c:v>
                </c:pt>
                <c:pt idx="953">
                  <c:v>19.079999999999998</c:v>
                </c:pt>
                <c:pt idx="954">
                  <c:v>19.100000000000001</c:v>
                </c:pt>
                <c:pt idx="955">
                  <c:v>19.12</c:v>
                </c:pt>
                <c:pt idx="956">
                  <c:v>19.14</c:v>
                </c:pt>
                <c:pt idx="957">
                  <c:v>19.16</c:v>
                </c:pt>
                <c:pt idx="958">
                  <c:v>19.18</c:v>
                </c:pt>
                <c:pt idx="959">
                  <c:v>19.2</c:v>
                </c:pt>
                <c:pt idx="960">
                  <c:v>19.22</c:v>
                </c:pt>
                <c:pt idx="961">
                  <c:v>19.239999999999998</c:v>
                </c:pt>
                <c:pt idx="962">
                  <c:v>19.260000000000002</c:v>
                </c:pt>
                <c:pt idx="963">
                  <c:v>19.28</c:v>
                </c:pt>
                <c:pt idx="964">
                  <c:v>19.3</c:v>
                </c:pt>
                <c:pt idx="965">
                  <c:v>19.32</c:v>
                </c:pt>
                <c:pt idx="966">
                  <c:v>19.34</c:v>
                </c:pt>
                <c:pt idx="967">
                  <c:v>19.36</c:v>
                </c:pt>
                <c:pt idx="968">
                  <c:v>19.38</c:v>
                </c:pt>
                <c:pt idx="969">
                  <c:v>19.399999999999999</c:v>
                </c:pt>
                <c:pt idx="970">
                  <c:v>19.420000000000002</c:v>
                </c:pt>
                <c:pt idx="971">
                  <c:v>19.440000000000001</c:v>
                </c:pt>
                <c:pt idx="972">
                  <c:v>19.46</c:v>
                </c:pt>
                <c:pt idx="973">
                  <c:v>19.48</c:v>
                </c:pt>
                <c:pt idx="974">
                  <c:v>19.5</c:v>
                </c:pt>
                <c:pt idx="975">
                  <c:v>19.52</c:v>
                </c:pt>
                <c:pt idx="976">
                  <c:v>19.54</c:v>
                </c:pt>
                <c:pt idx="977">
                  <c:v>19.559999999999999</c:v>
                </c:pt>
                <c:pt idx="978">
                  <c:v>19.579999999999998</c:v>
                </c:pt>
                <c:pt idx="979">
                  <c:v>19.600000000000001</c:v>
                </c:pt>
                <c:pt idx="980">
                  <c:v>19.62</c:v>
                </c:pt>
                <c:pt idx="981">
                  <c:v>19.64</c:v>
                </c:pt>
                <c:pt idx="982">
                  <c:v>19.66</c:v>
                </c:pt>
                <c:pt idx="983">
                  <c:v>19.68</c:v>
                </c:pt>
                <c:pt idx="984">
                  <c:v>19.7</c:v>
                </c:pt>
                <c:pt idx="985">
                  <c:v>19.72</c:v>
                </c:pt>
                <c:pt idx="986">
                  <c:v>19.739999999999998</c:v>
                </c:pt>
                <c:pt idx="987">
                  <c:v>19.760000000000002</c:v>
                </c:pt>
                <c:pt idx="988">
                  <c:v>19.78</c:v>
                </c:pt>
                <c:pt idx="989">
                  <c:v>19.8</c:v>
                </c:pt>
                <c:pt idx="990">
                  <c:v>19.82</c:v>
                </c:pt>
                <c:pt idx="991">
                  <c:v>19.84</c:v>
                </c:pt>
                <c:pt idx="992">
                  <c:v>19.86</c:v>
                </c:pt>
                <c:pt idx="993">
                  <c:v>19.88</c:v>
                </c:pt>
                <c:pt idx="994">
                  <c:v>19.899999999999999</c:v>
                </c:pt>
                <c:pt idx="995">
                  <c:v>19.920000000000002</c:v>
                </c:pt>
                <c:pt idx="996">
                  <c:v>19.940000000000001</c:v>
                </c:pt>
                <c:pt idx="997">
                  <c:v>19.96</c:v>
                </c:pt>
                <c:pt idx="998">
                  <c:v>19.98</c:v>
                </c:pt>
                <c:pt idx="999">
                  <c:v>20</c:v>
                </c:pt>
                <c:pt idx="1000">
                  <c:v>20.02</c:v>
                </c:pt>
                <c:pt idx="1001">
                  <c:v>20.04</c:v>
                </c:pt>
                <c:pt idx="1002">
                  <c:v>20.059999999999999</c:v>
                </c:pt>
                <c:pt idx="1003">
                  <c:v>20.079999999999998</c:v>
                </c:pt>
                <c:pt idx="1004">
                  <c:v>20.100000000000001</c:v>
                </c:pt>
                <c:pt idx="1005">
                  <c:v>20.12</c:v>
                </c:pt>
                <c:pt idx="1006">
                  <c:v>20.14</c:v>
                </c:pt>
                <c:pt idx="1007">
                  <c:v>20.16</c:v>
                </c:pt>
                <c:pt idx="1008">
                  <c:v>20.18</c:v>
                </c:pt>
                <c:pt idx="1009">
                  <c:v>20.2</c:v>
                </c:pt>
                <c:pt idx="1010">
                  <c:v>20.22</c:v>
                </c:pt>
                <c:pt idx="1011">
                  <c:v>20.239999999999998</c:v>
                </c:pt>
                <c:pt idx="1012">
                  <c:v>20.260000000000002</c:v>
                </c:pt>
                <c:pt idx="1013">
                  <c:v>20.28</c:v>
                </c:pt>
                <c:pt idx="1014">
                  <c:v>20.3</c:v>
                </c:pt>
                <c:pt idx="1015">
                  <c:v>20.32</c:v>
                </c:pt>
                <c:pt idx="1016">
                  <c:v>20.34</c:v>
                </c:pt>
                <c:pt idx="1017">
                  <c:v>20.36</c:v>
                </c:pt>
                <c:pt idx="1018">
                  <c:v>20.38</c:v>
                </c:pt>
                <c:pt idx="1019">
                  <c:v>20.399999999999999</c:v>
                </c:pt>
                <c:pt idx="1020">
                  <c:v>20.420000000000002</c:v>
                </c:pt>
                <c:pt idx="1021">
                  <c:v>20.440000000000001</c:v>
                </c:pt>
                <c:pt idx="1022">
                  <c:v>20.46</c:v>
                </c:pt>
                <c:pt idx="1023">
                  <c:v>20.48</c:v>
                </c:pt>
                <c:pt idx="1024">
                  <c:v>20.5</c:v>
                </c:pt>
                <c:pt idx="1025">
                  <c:v>20.52</c:v>
                </c:pt>
                <c:pt idx="1026">
                  <c:v>20.54</c:v>
                </c:pt>
                <c:pt idx="1027">
                  <c:v>20.56</c:v>
                </c:pt>
                <c:pt idx="1028">
                  <c:v>20.58</c:v>
                </c:pt>
                <c:pt idx="1029">
                  <c:v>20.6</c:v>
                </c:pt>
                <c:pt idx="1030">
                  <c:v>20.62</c:v>
                </c:pt>
                <c:pt idx="1031">
                  <c:v>20.64</c:v>
                </c:pt>
                <c:pt idx="1032">
                  <c:v>20.66</c:v>
                </c:pt>
                <c:pt idx="1033">
                  <c:v>20.68</c:v>
                </c:pt>
                <c:pt idx="1034">
                  <c:v>20.7</c:v>
                </c:pt>
                <c:pt idx="1035">
                  <c:v>20.72</c:v>
                </c:pt>
                <c:pt idx="1036">
                  <c:v>20.74</c:v>
                </c:pt>
                <c:pt idx="1037">
                  <c:v>20.76</c:v>
                </c:pt>
                <c:pt idx="1038">
                  <c:v>20.78</c:v>
                </c:pt>
                <c:pt idx="1039">
                  <c:v>20.8</c:v>
                </c:pt>
                <c:pt idx="1040">
                  <c:v>20.82</c:v>
                </c:pt>
                <c:pt idx="1041">
                  <c:v>20.84</c:v>
                </c:pt>
                <c:pt idx="1042">
                  <c:v>20.86</c:v>
                </c:pt>
                <c:pt idx="1043">
                  <c:v>20.88</c:v>
                </c:pt>
                <c:pt idx="1044">
                  <c:v>20.9</c:v>
                </c:pt>
                <c:pt idx="1045">
                  <c:v>20.92</c:v>
                </c:pt>
                <c:pt idx="1046">
                  <c:v>20.94</c:v>
                </c:pt>
                <c:pt idx="1047">
                  <c:v>20.96</c:v>
                </c:pt>
                <c:pt idx="1048">
                  <c:v>20.98</c:v>
                </c:pt>
                <c:pt idx="1049">
                  <c:v>21</c:v>
                </c:pt>
                <c:pt idx="1050">
                  <c:v>21.02</c:v>
                </c:pt>
                <c:pt idx="1051">
                  <c:v>21.04</c:v>
                </c:pt>
                <c:pt idx="1052">
                  <c:v>21.06</c:v>
                </c:pt>
                <c:pt idx="1053">
                  <c:v>21.08</c:v>
                </c:pt>
                <c:pt idx="1054">
                  <c:v>21.1</c:v>
                </c:pt>
                <c:pt idx="1055">
                  <c:v>21.12</c:v>
                </c:pt>
                <c:pt idx="1056">
                  <c:v>21.14</c:v>
                </c:pt>
                <c:pt idx="1057">
                  <c:v>21.16</c:v>
                </c:pt>
                <c:pt idx="1058">
                  <c:v>21.18</c:v>
                </c:pt>
                <c:pt idx="1059">
                  <c:v>21.2</c:v>
                </c:pt>
                <c:pt idx="1060">
                  <c:v>21.22</c:v>
                </c:pt>
                <c:pt idx="1061">
                  <c:v>21.24</c:v>
                </c:pt>
                <c:pt idx="1062">
                  <c:v>21.26</c:v>
                </c:pt>
                <c:pt idx="1063">
                  <c:v>21.28</c:v>
                </c:pt>
                <c:pt idx="1064">
                  <c:v>21.3</c:v>
                </c:pt>
                <c:pt idx="1065">
                  <c:v>21.32</c:v>
                </c:pt>
                <c:pt idx="1066">
                  <c:v>21.34</c:v>
                </c:pt>
                <c:pt idx="1067">
                  <c:v>21.36</c:v>
                </c:pt>
                <c:pt idx="1068">
                  <c:v>21.38</c:v>
                </c:pt>
                <c:pt idx="1069">
                  <c:v>21.4</c:v>
                </c:pt>
                <c:pt idx="1070">
                  <c:v>21.42</c:v>
                </c:pt>
                <c:pt idx="1071">
                  <c:v>21.44</c:v>
                </c:pt>
                <c:pt idx="1072">
                  <c:v>21.46</c:v>
                </c:pt>
                <c:pt idx="1073">
                  <c:v>21.48</c:v>
                </c:pt>
                <c:pt idx="1074">
                  <c:v>21.5</c:v>
                </c:pt>
                <c:pt idx="1075">
                  <c:v>21.52</c:v>
                </c:pt>
                <c:pt idx="1076">
                  <c:v>21.54</c:v>
                </c:pt>
                <c:pt idx="1077">
                  <c:v>21.56</c:v>
                </c:pt>
                <c:pt idx="1078">
                  <c:v>21.58</c:v>
                </c:pt>
                <c:pt idx="1079">
                  <c:v>21.6</c:v>
                </c:pt>
                <c:pt idx="1080">
                  <c:v>21.62</c:v>
                </c:pt>
                <c:pt idx="1081">
                  <c:v>21.64</c:v>
                </c:pt>
                <c:pt idx="1082">
                  <c:v>21.66</c:v>
                </c:pt>
                <c:pt idx="1083">
                  <c:v>21.68</c:v>
                </c:pt>
                <c:pt idx="1084">
                  <c:v>21.7</c:v>
                </c:pt>
                <c:pt idx="1085">
                  <c:v>21.72</c:v>
                </c:pt>
                <c:pt idx="1086">
                  <c:v>21.74</c:v>
                </c:pt>
                <c:pt idx="1087">
                  <c:v>21.76</c:v>
                </c:pt>
                <c:pt idx="1088">
                  <c:v>21.78</c:v>
                </c:pt>
                <c:pt idx="1089">
                  <c:v>21.8</c:v>
                </c:pt>
                <c:pt idx="1090">
                  <c:v>21.82</c:v>
                </c:pt>
                <c:pt idx="1091">
                  <c:v>21.84</c:v>
                </c:pt>
                <c:pt idx="1092">
                  <c:v>21.86</c:v>
                </c:pt>
                <c:pt idx="1093">
                  <c:v>21.88</c:v>
                </c:pt>
                <c:pt idx="1094">
                  <c:v>21.9</c:v>
                </c:pt>
                <c:pt idx="1095">
                  <c:v>21.92</c:v>
                </c:pt>
                <c:pt idx="1096">
                  <c:v>21.94</c:v>
                </c:pt>
                <c:pt idx="1097">
                  <c:v>21.96</c:v>
                </c:pt>
                <c:pt idx="1098">
                  <c:v>21.98</c:v>
                </c:pt>
                <c:pt idx="1099">
                  <c:v>22</c:v>
                </c:pt>
                <c:pt idx="1100">
                  <c:v>22.02</c:v>
                </c:pt>
                <c:pt idx="1101">
                  <c:v>22.04</c:v>
                </c:pt>
                <c:pt idx="1102">
                  <c:v>22.06</c:v>
                </c:pt>
                <c:pt idx="1103">
                  <c:v>22.08</c:v>
                </c:pt>
                <c:pt idx="1104">
                  <c:v>22.1</c:v>
                </c:pt>
                <c:pt idx="1105">
                  <c:v>22.12</c:v>
                </c:pt>
                <c:pt idx="1106">
                  <c:v>22.14</c:v>
                </c:pt>
                <c:pt idx="1107">
                  <c:v>22.16</c:v>
                </c:pt>
                <c:pt idx="1108">
                  <c:v>22.18</c:v>
                </c:pt>
                <c:pt idx="1109">
                  <c:v>22.2</c:v>
                </c:pt>
                <c:pt idx="1110">
                  <c:v>22.22</c:v>
                </c:pt>
                <c:pt idx="1111">
                  <c:v>22.24</c:v>
                </c:pt>
                <c:pt idx="1112">
                  <c:v>22.26</c:v>
                </c:pt>
                <c:pt idx="1113">
                  <c:v>22.28</c:v>
                </c:pt>
                <c:pt idx="1114">
                  <c:v>22.3</c:v>
                </c:pt>
                <c:pt idx="1115">
                  <c:v>22.32</c:v>
                </c:pt>
                <c:pt idx="1116">
                  <c:v>22.34</c:v>
                </c:pt>
                <c:pt idx="1117">
                  <c:v>22.36</c:v>
                </c:pt>
                <c:pt idx="1118">
                  <c:v>22.38</c:v>
                </c:pt>
                <c:pt idx="1119">
                  <c:v>22.4</c:v>
                </c:pt>
                <c:pt idx="1120">
                  <c:v>22.42</c:v>
                </c:pt>
                <c:pt idx="1121">
                  <c:v>22.44</c:v>
                </c:pt>
                <c:pt idx="1122">
                  <c:v>22.46</c:v>
                </c:pt>
                <c:pt idx="1123">
                  <c:v>22.48</c:v>
                </c:pt>
                <c:pt idx="1124">
                  <c:v>22.5</c:v>
                </c:pt>
                <c:pt idx="1125">
                  <c:v>22.52</c:v>
                </c:pt>
                <c:pt idx="1126">
                  <c:v>22.54</c:v>
                </c:pt>
                <c:pt idx="1127">
                  <c:v>22.56</c:v>
                </c:pt>
                <c:pt idx="1128">
                  <c:v>22.58</c:v>
                </c:pt>
                <c:pt idx="1129">
                  <c:v>22.6</c:v>
                </c:pt>
                <c:pt idx="1130">
                  <c:v>22.62</c:v>
                </c:pt>
                <c:pt idx="1131">
                  <c:v>22.64</c:v>
                </c:pt>
                <c:pt idx="1132">
                  <c:v>22.66</c:v>
                </c:pt>
                <c:pt idx="1133">
                  <c:v>22.68</c:v>
                </c:pt>
                <c:pt idx="1134">
                  <c:v>22.7</c:v>
                </c:pt>
                <c:pt idx="1135">
                  <c:v>22.72</c:v>
                </c:pt>
                <c:pt idx="1136">
                  <c:v>22.74</c:v>
                </c:pt>
                <c:pt idx="1137">
                  <c:v>22.76</c:v>
                </c:pt>
                <c:pt idx="1138">
                  <c:v>22.78</c:v>
                </c:pt>
                <c:pt idx="1139">
                  <c:v>22.8</c:v>
                </c:pt>
                <c:pt idx="1140">
                  <c:v>22.82</c:v>
                </c:pt>
                <c:pt idx="1141">
                  <c:v>22.84</c:v>
                </c:pt>
                <c:pt idx="1142">
                  <c:v>22.86</c:v>
                </c:pt>
                <c:pt idx="1143">
                  <c:v>22.88</c:v>
                </c:pt>
                <c:pt idx="1144">
                  <c:v>22.9</c:v>
                </c:pt>
                <c:pt idx="1145">
                  <c:v>22.92</c:v>
                </c:pt>
                <c:pt idx="1146">
                  <c:v>22.94</c:v>
                </c:pt>
                <c:pt idx="1147">
                  <c:v>22.96</c:v>
                </c:pt>
                <c:pt idx="1148">
                  <c:v>22.98</c:v>
                </c:pt>
                <c:pt idx="1149">
                  <c:v>23</c:v>
                </c:pt>
                <c:pt idx="1150">
                  <c:v>23.02</c:v>
                </c:pt>
                <c:pt idx="1151">
                  <c:v>23.04</c:v>
                </c:pt>
                <c:pt idx="1152">
                  <c:v>23.06</c:v>
                </c:pt>
                <c:pt idx="1153">
                  <c:v>23.08</c:v>
                </c:pt>
                <c:pt idx="1154">
                  <c:v>23.1</c:v>
                </c:pt>
                <c:pt idx="1155">
                  <c:v>23.12</c:v>
                </c:pt>
                <c:pt idx="1156">
                  <c:v>23.14</c:v>
                </c:pt>
                <c:pt idx="1157">
                  <c:v>23.16</c:v>
                </c:pt>
                <c:pt idx="1158">
                  <c:v>23.18</c:v>
                </c:pt>
                <c:pt idx="1159">
                  <c:v>23.2</c:v>
                </c:pt>
                <c:pt idx="1160">
                  <c:v>23.22</c:v>
                </c:pt>
                <c:pt idx="1161">
                  <c:v>23.24</c:v>
                </c:pt>
                <c:pt idx="1162">
                  <c:v>23.26</c:v>
                </c:pt>
                <c:pt idx="1163">
                  <c:v>23.28</c:v>
                </c:pt>
                <c:pt idx="1164">
                  <c:v>23.3</c:v>
                </c:pt>
                <c:pt idx="1165">
                  <c:v>23.32</c:v>
                </c:pt>
                <c:pt idx="1166">
                  <c:v>23.34</c:v>
                </c:pt>
                <c:pt idx="1167">
                  <c:v>23.36</c:v>
                </c:pt>
                <c:pt idx="1168">
                  <c:v>23.38</c:v>
                </c:pt>
                <c:pt idx="1169">
                  <c:v>23.4</c:v>
                </c:pt>
                <c:pt idx="1170">
                  <c:v>23.42</c:v>
                </c:pt>
                <c:pt idx="1171">
                  <c:v>23.44</c:v>
                </c:pt>
                <c:pt idx="1172">
                  <c:v>23.46</c:v>
                </c:pt>
                <c:pt idx="1173">
                  <c:v>23.48</c:v>
                </c:pt>
                <c:pt idx="1174">
                  <c:v>23.5</c:v>
                </c:pt>
                <c:pt idx="1175">
                  <c:v>23.52</c:v>
                </c:pt>
                <c:pt idx="1176">
                  <c:v>23.54</c:v>
                </c:pt>
                <c:pt idx="1177">
                  <c:v>23.56</c:v>
                </c:pt>
                <c:pt idx="1178">
                  <c:v>23.58</c:v>
                </c:pt>
                <c:pt idx="1179">
                  <c:v>23.6</c:v>
                </c:pt>
                <c:pt idx="1180">
                  <c:v>23.62</c:v>
                </c:pt>
                <c:pt idx="1181">
                  <c:v>23.64</c:v>
                </c:pt>
                <c:pt idx="1182">
                  <c:v>23.66</c:v>
                </c:pt>
                <c:pt idx="1183">
                  <c:v>23.68</c:v>
                </c:pt>
                <c:pt idx="1184">
                  <c:v>23.7</c:v>
                </c:pt>
                <c:pt idx="1185">
                  <c:v>23.72</c:v>
                </c:pt>
                <c:pt idx="1186">
                  <c:v>23.74</c:v>
                </c:pt>
                <c:pt idx="1187">
                  <c:v>23.76</c:v>
                </c:pt>
                <c:pt idx="1188">
                  <c:v>23.78</c:v>
                </c:pt>
                <c:pt idx="1189">
                  <c:v>23.8</c:v>
                </c:pt>
                <c:pt idx="1190">
                  <c:v>23.82</c:v>
                </c:pt>
                <c:pt idx="1191">
                  <c:v>23.84</c:v>
                </c:pt>
                <c:pt idx="1192">
                  <c:v>23.86</c:v>
                </c:pt>
                <c:pt idx="1193">
                  <c:v>23.88</c:v>
                </c:pt>
                <c:pt idx="1194">
                  <c:v>23.9</c:v>
                </c:pt>
                <c:pt idx="1195">
                  <c:v>23.92</c:v>
                </c:pt>
                <c:pt idx="1196">
                  <c:v>23.94</c:v>
                </c:pt>
                <c:pt idx="1197">
                  <c:v>23.96</c:v>
                </c:pt>
                <c:pt idx="1198">
                  <c:v>23.98</c:v>
                </c:pt>
                <c:pt idx="1199">
                  <c:v>24</c:v>
                </c:pt>
                <c:pt idx="1200">
                  <c:v>24.02</c:v>
                </c:pt>
                <c:pt idx="1201">
                  <c:v>24.04</c:v>
                </c:pt>
                <c:pt idx="1202">
                  <c:v>24.06</c:v>
                </c:pt>
                <c:pt idx="1203">
                  <c:v>24.08</c:v>
                </c:pt>
                <c:pt idx="1204">
                  <c:v>24.1</c:v>
                </c:pt>
                <c:pt idx="1205">
                  <c:v>24.12</c:v>
                </c:pt>
                <c:pt idx="1206">
                  <c:v>24.14</c:v>
                </c:pt>
                <c:pt idx="1207">
                  <c:v>24.16</c:v>
                </c:pt>
                <c:pt idx="1208">
                  <c:v>24.18</c:v>
                </c:pt>
                <c:pt idx="1209">
                  <c:v>24.2</c:v>
                </c:pt>
                <c:pt idx="1210">
                  <c:v>24.22</c:v>
                </c:pt>
                <c:pt idx="1211">
                  <c:v>24.24</c:v>
                </c:pt>
                <c:pt idx="1212">
                  <c:v>24.26</c:v>
                </c:pt>
                <c:pt idx="1213">
                  <c:v>24.28</c:v>
                </c:pt>
                <c:pt idx="1214">
                  <c:v>24.3</c:v>
                </c:pt>
                <c:pt idx="1215">
                  <c:v>24.32</c:v>
                </c:pt>
                <c:pt idx="1216">
                  <c:v>24.34</c:v>
                </c:pt>
                <c:pt idx="1217">
                  <c:v>24.36</c:v>
                </c:pt>
                <c:pt idx="1218">
                  <c:v>24.38</c:v>
                </c:pt>
                <c:pt idx="1219">
                  <c:v>24.4</c:v>
                </c:pt>
                <c:pt idx="1220">
                  <c:v>24.42</c:v>
                </c:pt>
                <c:pt idx="1221">
                  <c:v>24.44</c:v>
                </c:pt>
                <c:pt idx="1222">
                  <c:v>24.46</c:v>
                </c:pt>
                <c:pt idx="1223">
                  <c:v>24.48</c:v>
                </c:pt>
                <c:pt idx="1224">
                  <c:v>24.5</c:v>
                </c:pt>
                <c:pt idx="1225">
                  <c:v>24.52</c:v>
                </c:pt>
                <c:pt idx="1226">
                  <c:v>24.54</c:v>
                </c:pt>
                <c:pt idx="1227">
                  <c:v>24.56</c:v>
                </c:pt>
                <c:pt idx="1228">
                  <c:v>24.58</c:v>
                </c:pt>
                <c:pt idx="1229">
                  <c:v>24.6</c:v>
                </c:pt>
                <c:pt idx="1230">
                  <c:v>24.62</c:v>
                </c:pt>
                <c:pt idx="1231">
                  <c:v>24.64</c:v>
                </c:pt>
                <c:pt idx="1232">
                  <c:v>24.66</c:v>
                </c:pt>
                <c:pt idx="1233">
                  <c:v>24.68</c:v>
                </c:pt>
                <c:pt idx="1234">
                  <c:v>24.7</c:v>
                </c:pt>
                <c:pt idx="1235">
                  <c:v>24.72</c:v>
                </c:pt>
                <c:pt idx="1236">
                  <c:v>24.74</c:v>
                </c:pt>
                <c:pt idx="1237">
                  <c:v>24.76</c:v>
                </c:pt>
                <c:pt idx="1238">
                  <c:v>24.78</c:v>
                </c:pt>
                <c:pt idx="1239">
                  <c:v>24.8</c:v>
                </c:pt>
                <c:pt idx="1240">
                  <c:v>24.82</c:v>
                </c:pt>
                <c:pt idx="1241">
                  <c:v>24.84</c:v>
                </c:pt>
                <c:pt idx="1242">
                  <c:v>24.86</c:v>
                </c:pt>
                <c:pt idx="1243">
                  <c:v>24.88</c:v>
                </c:pt>
                <c:pt idx="1244">
                  <c:v>24.9</c:v>
                </c:pt>
                <c:pt idx="1245">
                  <c:v>24.92</c:v>
                </c:pt>
                <c:pt idx="1246">
                  <c:v>24.94</c:v>
                </c:pt>
                <c:pt idx="1247">
                  <c:v>24.96</c:v>
                </c:pt>
                <c:pt idx="1248">
                  <c:v>24.98</c:v>
                </c:pt>
                <c:pt idx="1249">
                  <c:v>25</c:v>
                </c:pt>
                <c:pt idx="1250">
                  <c:v>25.02</c:v>
                </c:pt>
                <c:pt idx="1251">
                  <c:v>25.04</c:v>
                </c:pt>
                <c:pt idx="1252">
                  <c:v>25.06</c:v>
                </c:pt>
                <c:pt idx="1253">
                  <c:v>25.08</c:v>
                </c:pt>
                <c:pt idx="1254">
                  <c:v>25.1</c:v>
                </c:pt>
                <c:pt idx="1255">
                  <c:v>25.12</c:v>
                </c:pt>
                <c:pt idx="1256">
                  <c:v>25.14</c:v>
                </c:pt>
                <c:pt idx="1257">
                  <c:v>25.16</c:v>
                </c:pt>
                <c:pt idx="1258">
                  <c:v>25.18</c:v>
                </c:pt>
                <c:pt idx="1259">
                  <c:v>25.2</c:v>
                </c:pt>
                <c:pt idx="1260">
                  <c:v>25.22</c:v>
                </c:pt>
                <c:pt idx="1261">
                  <c:v>25.24</c:v>
                </c:pt>
                <c:pt idx="1262">
                  <c:v>25.26</c:v>
                </c:pt>
                <c:pt idx="1263">
                  <c:v>25.28</c:v>
                </c:pt>
                <c:pt idx="1264">
                  <c:v>25.3</c:v>
                </c:pt>
                <c:pt idx="1265">
                  <c:v>25.32</c:v>
                </c:pt>
                <c:pt idx="1266">
                  <c:v>25.34</c:v>
                </c:pt>
                <c:pt idx="1267">
                  <c:v>25.36</c:v>
                </c:pt>
                <c:pt idx="1268">
                  <c:v>25.38</c:v>
                </c:pt>
                <c:pt idx="1269">
                  <c:v>25.4</c:v>
                </c:pt>
                <c:pt idx="1270">
                  <c:v>25.42</c:v>
                </c:pt>
                <c:pt idx="1271">
                  <c:v>25.44</c:v>
                </c:pt>
                <c:pt idx="1272">
                  <c:v>25.46</c:v>
                </c:pt>
                <c:pt idx="1273">
                  <c:v>25.48</c:v>
                </c:pt>
                <c:pt idx="1274">
                  <c:v>25.5</c:v>
                </c:pt>
                <c:pt idx="1275">
                  <c:v>25.52</c:v>
                </c:pt>
                <c:pt idx="1276">
                  <c:v>25.54</c:v>
                </c:pt>
                <c:pt idx="1277">
                  <c:v>25.56</c:v>
                </c:pt>
                <c:pt idx="1278">
                  <c:v>25.58</c:v>
                </c:pt>
                <c:pt idx="1279">
                  <c:v>25.6</c:v>
                </c:pt>
                <c:pt idx="1280">
                  <c:v>25.62</c:v>
                </c:pt>
                <c:pt idx="1281">
                  <c:v>25.64</c:v>
                </c:pt>
                <c:pt idx="1282">
                  <c:v>25.66</c:v>
                </c:pt>
                <c:pt idx="1283">
                  <c:v>25.68</c:v>
                </c:pt>
                <c:pt idx="1284">
                  <c:v>25.7</c:v>
                </c:pt>
                <c:pt idx="1285">
                  <c:v>25.72</c:v>
                </c:pt>
                <c:pt idx="1286">
                  <c:v>25.74</c:v>
                </c:pt>
                <c:pt idx="1287">
                  <c:v>25.76</c:v>
                </c:pt>
                <c:pt idx="1288">
                  <c:v>25.78</c:v>
                </c:pt>
                <c:pt idx="1289">
                  <c:v>25.8</c:v>
                </c:pt>
                <c:pt idx="1290">
                  <c:v>25.82</c:v>
                </c:pt>
                <c:pt idx="1291">
                  <c:v>25.84</c:v>
                </c:pt>
                <c:pt idx="1292">
                  <c:v>25.86</c:v>
                </c:pt>
                <c:pt idx="1293">
                  <c:v>25.88</c:v>
                </c:pt>
                <c:pt idx="1294">
                  <c:v>25.9</c:v>
                </c:pt>
                <c:pt idx="1295">
                  <c:v>25.92</c:v>
                </c:pt>
                <c:pt idx="1296">
                  <c:v>25.94</c:v>
                </c:pt>
                <c:pt idx="1297">
                  <c:v>25.96</c:v>
                </c:pt>
                <c:pt idx="1298">
                  <c:v>25.98</c:v>
                </c:pt>
                <c:pt idx="1299">
                  <c:v>26</c:v>
                </c:pt>
                <c:pt idx="1300">
                  <c:v>26.02</c:v>
                </c:pt>
                <c:pt idx="1301">
                  <c:v>26.04</c:v>
                </c:pt>
                <c:pt idx="1302">
                  <c:v>26.06</c:v>
                </c:pt>
                <c:pt idx="1303">
                  <c:v>26.08</c:v>
                </c:pt>
                <c:pt idx="1304">
                  <c:v>26.1</c:v>
                </c:pt>
                <c:pt idx="1305">
                  <c:v>26.12</c:v>
                </c:pt>
                <c:pt idx="1306">
                  <c:v>26.14</c:v>
                </c:pt>
                <c:pt idx="1307">
                  <c:v>26.16</c:v>
                </c:pt>
                <c:pt idx="1308">
                  <c:v>26.18</c:v>
                </c:pt>
                <c:pt idx="1309">
                  <c:v>26.2</c:v>
                </c:pt>
                <c:pt idx="1310">
                  <c:v>26.22</c:v>
                </c:pt>
                <c:pt idx="1311">
                  <c:v>26.24</c:v>
                </c:pt>
                <c:pt idx="1312">
                  <c:v>26.26</c:v>
                </c:pt>
                <c:pt idx="1313">
                  <c:v>26.28</c:v>
                </c:pt>
                <c:pt idx="1314">
                  <c:v>26.3</c:v>
                </c:pt>
                <c:pt idx="1315">
                  <c:v>26.32</c:v>
                </c:pt>
                <c:pt idx="1316">
                  <c:v>26.34</c:v>
                </c:pt>
                <c:pt idx="1317">
                  <c:v>26.36</c:v>
                </c:pt>
                <c:pt idx="1318">
                  <c:v>26.38</c:v>
                </c:pt>
                <c:pt idx="1319">
                  <c:v>26.4</c:v>
                </c:pt>
                <c:pt idx="1320">
                  <c:v>26.42</c:v>
                </c:pt>
                <c:pt idx="1321">
                  <c:v>26.44</c:v>
                </c:pt>
                <c:pt idx="1322">
                  <c:v>26.46</c:v>
                </c:pt>
                <c:pt idx="1323">
                  <c:v>26.48</c:v>
                </c:pt>
                <c:pt idx="1324">
                  <c:v>26.5</c:v>
                </c:pt>
                <c:pt idx="1325">
                  <c:v>26.52</c:v>
                </c:pt>
                <c:pt idx="1326">
                  <c:v>26.54</c:v>
                </c:pt>
                <c:pt idx="1327">
                  <c:v>26.56</c:v>
                </c:pt>
                <c:pt idx="1328">
                  <c:v>26.58</c:v>
                </c:pt>
                <c:pt idx="1329">
                  <c:v>26.6</c:v>
                </c:pt>
                <c:pt idx="1330">
                  <c:v>26.62</c:v>
                </c:pt>
                <c:pt idx="1331">
                  <c:v>26.64</c:v>
                </c:pt>
                <c:pt idx="1332">
                  <c:v>26.66</c:v>
                </c:pt>
                <c:pt idx="1333">
                  <c:v>26.68</c:v>
                </c:pt>
                <c:pt idx="1334">
                  <c:v>26.7</c:v>
                </c:pt>
                <c:pt idx="1335">
                  <c:v>26.72</c:v>
                </c:pt>
                <c:pt idx="1336">
                  <c:v>26.74</c:v>
                </c:pt>
                <c:pt idx="1337">
                  <c:v>26.76</c:v>
                </c:pt>
                <c:pt idx="1338">
                  <c:v>26.78</c:v>
                </c:pt>
                <c:pt idx="1339">
                  <c:v>26.8</c:v>
                </c:pt>
                <c:pt idx="1340">
                  <c:v>26.82</c:v>
                </c:pt>
                <c:pt idx="1341">
                  <c:v>26.84</c:v>
                </c:pt>
                <c:pt idx="1342">
                  <c:v>26.86</c:v>
                </c:pt>
                <c:pt idx="1343">
                  <c:v>26.88</c:v>
                </c:pt>
                <c:pt idx="1344">
                  <c:v>26.9</c:v>
                </c:pt>
                <c:pt idx="1345">
                  <c:v>26.92</c:v>
                </c:pt>
                <c:pt idx="1346">
                  <c:v>26.94</c:v>
                </c:pt>
                <c:pt idx="1347">
                  <c:v>26.96</c:v>
                </c:pt>
                <c:pt idx="1348">
                  <c:v>26.98</c:v>
                </c:pt>
                <c:pt idx="1349">
                  <c:v>27</c:v>
                </c:pt>
                <c:pt idx="1350">
                  <c:v>27.02</c:v>
                </c:pt>
                <c:pt idx="1351">
                  <c:v>27.04</c:v>
                </c:pt>
                <c:pt idx="1352">
                  <c:v>27.06</c:v>
                </c:pt>
                <c:pt idx="1353">
                  <c:v>27.08</c:v>
                </c:pt>
                <c:pt idx="1354">
                  <c:v>27.1</c:v>
                </c:pt>
                <c:pt idx="1355">
                  <c:v>27.12</c:v>
                </c:pt>
                <c:pt idx="1356">
                  <c:v>27.14</c:v>
                </c:pt>
                <c:pt idx="1357">
                  <c:v>27.16</c:v>
                </c:pt>
                <c:pt idx="1358">
                  <c:v>27.18</c:v>
                </c:pt>
                <c:pt idx="1359">
                  <c:v>27.2</c:v>
                </c:pt>
                <c:pt idx="1360">
                  <c:v>27.22</c:v>
                </c:pt>
                <c:pt idx="1361">
                  <c:v>27.24</c:v>
                </c:pt>
                <c:pt idx="1362">
                  <c:v>27.26</c:v>
                </c:pt>
                <c:pt idx="1363">
                  <c:v>27.28</c:v>
                </c:pt>
                <c:pt idx="1364">
                  <c:v>27.3</c:v>
                </c:pt>
                <c:pt idx="1365">
                  <c:v>27.32</c:v>
                </c:pt>
                <c:pt idx="1366">
                  <c:v>27.34</c:v>
                </c:pt>
                <c:pt idx="1367">
                  <c:v>27.36</c:v>
                </c:pt>
                <c:pt idx="1368">
                  <c:v>27.38</c:v>
                </c:pt>
                <c:pt idx="1369">
                  <c:v>27.4</c:v>
                </c:pt>
                <c:pt idx="1370">
                  <c:v>27.42</c:v>
                </c:pt>
                <c:pt idx="1371">
                  <c:v>27.44</c:v>
                </c:pt>
                <c:pt idx="1372">
                  <c:v>27.46</c:v>
                </c:pt>
                <c:pt idx="1373">
                  <c:v>27.48</c:v>
                </c:pt>
                <c:pt idx="1374">
                  <c:v>27.5</c:v>
                </c:pt>
                <c:pt idx="1375">
                  <c:v>27.52</c:v>
                </c:pt>
                <c:pt idx="1376">
                  <c:v>27.54</c:v>
                </c:pt>
                <c:pt idx="1377">
                  <c:v>27.56</c:v>
                </c:pt>
                <c:pt idx="1378">
                  <c:v>27.58</c:v>
                </c:pt>
                <c:pt idx="1379">
                  <c:v>27.6</c:v>
                </c:pt>
                <c:pt idx="1380">
                  <c:v>27.62</c:v>
                </c:pt>
                <c:pt idx="1381">
                  <c:v>27.64</c:v>
                </c:pt>
                <c:pt idx="1382">
                  <c:v>27.66</c:v>
                </c:pt>
                <c:pt idx="1383">
                  <c:v>27.68</c:v>
                </c:pt>
                <c:pt idx="1384">
                  <c:v>27.7</c:v>
                </c:pt>
                <c:pt idx="1385">
                  <c:v>27.72</c:v>
                </c:pt>
                <c:pt idx="1386">
                  <c:v>27.74</c:v>
                </c:pt>
                <c:pt idx="1387">
                  <c:v>27.76</c:v>
                </c:pt>
                <c:pt idx="1388">
                  <c:v>27.78</c:v>
                </c:pt>
                <c:pt idx="1389">
                  <c:v>27.8</c:v>
                </c:pt>
                <c:pt idx="1390">
                  <c:v>27.82</c:v>
                </c:pt>
                <c:pt idx="1391">
                  <c:v>27.84</c:v>
                </c:pt>
                <c:pt idx="1392">
                  <c:v>27.86</c:v>
                </c:pt>
                <c:pt idx="1393">
                  <c:v>27.88</c:v>
                </c:pt>
                <c:pt idx="1394">
                  <c:v>27.9</c:v>
                </c:pt>
                <c:pt idx="1395">
                  <c:v>27.92</c:v>
                </c:pt>
                <c:pt idx="1396">
                  <c:v>27.94</c:v>
                </c:pt>
                <c:pt idx="1397">
                  <c:v>27.96</c:v>
                </c:pt>
                <c:pt idx="1398">
                  <c:v>27.98</c:v>
                </c:pt>
                <c:pt idx="1399">
                  <c:v>28</c:v>
                </c:pt>
                <c:pt idx="1400">
                  <c:v>28.02</c:v>
                </c:pt>
                <c:pt idx="1401">
                  <c:v>28.04</c:v>
                </c:pt>
                <c:pt idx="1402">
                  <c:v>28.06</c:v>
                </c:pt>
                <c:pt idx="1403">
                  <c:v>28.08</c:v>
                </c:pt>
                <c:pt idx="1404">
                  <c:v>28.1</c:v>
                </c:pt>
                <c:pt idx="1405">
                  <c:v>28.12</c:v>
                </c:pt>
                <c:pt idx="1406">
                  <c:v>28.14</c:v>
                </c:pt>
                <c:pt idx="1407">
                  <c:v>28.16</c:v>
                </c:pt>
                <c:pt idx="1408">
                  <c:v>28.18</c:v>
                </c:pt>
                <c:pt idx="1409">
                  <c:v>28.2</c:v>
                </c:pt>
                <c:pt idx="1410">
                  <c:v>28.22</c:v>
                </c:pt>
                <c:pt idx="1411">
                  <c:v>28.24</c:v>
                </c:pt>
                <c:pt idx="1412">
                  <c:v>28.26</c:v>
                </c:pt>
                <c:pt idx="1413">
                  <c:v>28.28</c:v>
                </c:pt>
                <c:pt idx="1414">
                  <c:v>28.3</c:v>
                </c:pt>
                <c:pt idx="1415">
                  <c:v>28.32</c:v>
                </c:pt>
                <c:pt idx="1416">
                  <c:v>28.34</c:v>
                </c:pt>
                <c:pt idx="1417">
                  <c:v>28.36</c:v>
                </c:pt>
                <c:pt idx="1418">
                  <c:v>28.38</c:v>
                </c:pt>
                <c:pt idx="1419">
                  <c:v>28.4</c:v>
                </c:pt>
                <c:pt idx="1420">
                  <c:v>28.42</c:v>
                </c:pt>
                <c:pt idx="1421">
                  <c:v>28.44</c:v>
                </c:pt>
                <c:pt idx="1422">
                  <c:v>28.46</c:v>
                </c:pt>
                <c:pt idx="1423">
                  <c:v>28.48</c:v>
                </c:pt>
                <c:pt idx="1424">
                  <c:v>28.5</c:v>
                </c:pt>
                <c:pt idx="1425">
                  <c:v>28.52</c:v>
                </c:pt>
                <c:pt idx="1426">
                  <c:v>28.54</c:v>
                </c:pt>
                <c:pt idx="1427">
                  <c:v>28.56</c:v>
                </c:pt>
                <c:pt idx="1428">
                  <c:v>28.58</c:v>
                </c:pt>
                <c:pt idx="1429">
                  <c:v>28.6</c:v>
                </c:pt>
                <c:pt idx="1430">
                  <c:v>28.62</c:v>
                </c:pt>
                <c:pt idx="1431">
                  <c:v>28.64</c:v>
                </c:pt>
                <c:pt idx="1432">
                  <c:v>28.66</c:v>
                </c:pt>
                <c:pt idx="1433">
                  <c:v>28.68</c:v>
                </c:pt>
                <c:pt idx="1434">
                  <c:v>28.7</c:v>
                </c:pt>
                <c:pt idx="1435">
                  <c:v>28.72</c:v>
                </c:pt>
                <c:pt idx="1436">
                  <c:v>28.74</c:v>
                </c:pt>
                <c:pt idx="1437">
                  <c:v>28.76</c:v>
                </c:pt>
                <c:pt idx="1438">
                  <c:v>28.78</c:v>
                </c:pt>
                <c:pt idx="1439">
                  <c:v>28.8</c:v>
                </c:pt>
                <c:pt idx="1440">
                  <c:v>28.82</c:v>
                </c:pt>
                <c:pt idx="1441">
                  <c:v>28.84</c:v>
                </c:pt>
                <c:pt idx="1442">
                  <c:v>28.86</c:v>
                </c:pt>
                <c:pt idx="1443">
                  <c:v>28.88</c:v>
                </c:pt>
                <c:pt idx="1444">
                  <c:v>28.9</c:v>
                </c:pt>
                <c:pt idx="1445">
                  <c:v>28.92</c:v>
                </c:pt>
                <c:pt idx="1446">
                  <c:v>28.94</c:v>
                </c:pt>
                <c:pt idx="1447">
                  <c:v>28.96</c:v>
                </c:pt>
                <c:pt idx="1448">
                  <c:v>28.98</c:v>
                </c:pt>
                <c:pt idx="1449">
                  <c:v>29</c:v>
                </c:pt>
                <c:pt idx="1450">
                  <c:v>29.02</c:v>
                </c:pt>
                <c:pt idx="1451">
                  <c:v>29.04</c:v>
                </c:pt>
                <c:pt idx="1452">
                  <c:v>29.06</c:v>
                </c:pt>
                <c:pt idx="1453">
                  <c:v>29.08</c:v>
                </c:pt>
                <c:pt idx="1454">
                  <c:v>29.1</c:v>
                </c:pt>
                <c:pt idx="1455">
                  <c:v>29.12</c:v>
                </c:pt>
                <c:pt idx="1456">
                  <c:v>29.14</c:v>
                </c:pt>
                <c:pt idx="1457">
                  <c:v>29.16</c:v>
                </c:pt>
                <c:pt idx="1458">
                  <c:v>29.18</c:v>
                </c:pt>
                <c:pt idx="1459">
                  <c:v>29.2</c:v>
                </c:pt>
                <c:pt idx="1460">
                  <c:v>29.22</c:v>
                </c:pt>
                <c:pt idx="1461">
                  <c:v>29.24</c:v>
                </c:pt>
                <c:pt idx="1462">
                  <c:v>29.26</c:v>
                </c:pt>
                <c:pt idx="1463">
                  <c:v>29.28</c:v>
                </c:pt>
                <c:pt idx="1464">
                  <c:v>29.3</c:v>
                </c:pt>
                <c:pt idx="1465">
                  <c:v>29.32</c:v>
                </c:pt>
                <c:pt idx="1466">
                  <c:v>29.34</c:v>
                </c:pt>
                <c:pt idx="1467">
                  <c:v>29.36</c:v>
                </c:pt>
                <c:pt idx="1468">
                  <c:v>29.38</c:v>
                </c:pt>
                <c:pt idx="1469">
                  <c:v>29.4</c:v>
                </c:pt>
                <c:pt idx="1470">
                  <c:v>29.42</c:v>
                </c:pt>
                <c:pt idx="1471">
                  <c:v>29.44</c:v>
                </c:pt>
                <c:pt idx="1472">
                  <c:v>29.46</c:v>
                </c:pt>
                <c:pt idx="1473">
                  <c:v>29.48</c:v>
                </c:pt>
                <c:pt idx="1474">
                  <c:v>29.5</c:v>
                </c:pt>
                <c:pt idx="1475">
                  <c:v>29.52</c:v>
                </c:pt>
                <c:pt idx="1476">
                  <c:v>29.54</c:v>
                </c:pt>
                <c:pt idx="1477">
                  <c:v>29.56</c:v>
                </c:pt>
                <c:pt idx="1478">
                  <c:v>29.58</c:v>
                </c:pt>
                <c:pt idx="1479">
                  <c:v>29.6</c:v>
                </c:pt>
                <c:pt idx="1480">
                  <c:v>29.62</c:v>
                </c:pt>
                <c:pt idx="1481">
                  <c:v>29.64</c:v>
                </c:pt>
                <c:pt idx="1482">
                  <c:v>29.66</c:v>
                </c:pt>
                <c:pt idx="1483">
                  <c:v>29.68</c:v>
                </c:pt>
                <c:pt idx="1484">
                  <c:v>29.7</c:v>
                </c:pt>
                <c:pt idx="1485">
                  <c:v>29.72</c:v>
                </c:pt>
                <c:pt idx="1486">
                  <c:v>29.74</c:v>
                </c:pt>
                <c:pt idx="1487">
                  <c:v>29.76</c:v>
                </c:pt>
                <c:pt idx="1488">
                  <c:v>29.78</c:v>
                </c:pt>
                <c:pt idx="1489">
                  <c:v>29.8</c:v>
                </c:pt>
                <c:pt idx="1490">
                  <c:v>29.82</c:v>
                </c:pt>
                <c:pt idx="1491">
                  <c:v>29.84</c:v>
                </c:pt>
                <c:pt idx="1492">
                  <c:v>29.86</c:v>
                </c:pt>
                <c:pt idx="1493">
                  <c:v>29.88</c:v>
                </c:pt>
                <c:pt idx="1494">
                  <c:v>29.9</c:v>
                </c:pt>
                <c:pt idx="1495">
                  <c:v>29.92</c:v>
                </c:pt>
                <c:pt idx="1496">
                  <c:v>29.94</c:v>
                </c:pt>
                <c:pt idx="1497">
                  <c:v>29.96</c:v>
                </c:pt>
                <c:pt idx="1498">
                  <c:v>29.98</c:v>
                </c:pt>
                <c:pt idx="1499">
                  <c:v>30</c:v>
                </c:pt>
              </c:numCache>
            </c:numRef>
          </c:xVal>
          <c:yVal>
            <c:numRef>
              <c:f>'Pinch-out seminar'!$B$6:$B$1505</c:f>
              <c:numCache>
                <c:formatCode>0.00</c:formatCode>
                <c:ptCount val="1500"/>
                <c:pt idx="0">
                  <c:v>-2.0534650000000001E-14</c:v>
                </c:pt>
                <c:pt idx="1">
                  <c:v>-4.4975919999999999E-13</c:v>
                </c:pt>
                <c:pt idx="2">
                  <c:v>-4.6149339999999999E-12</c:v>
                </c:pt>
                <c:pt idx="3">
                  <c:v>-3.1828880000000001E-11</c:v>
                </c:pt>
                <c:pt idx="4">
                  <c:v>-1.8488179999999999E-10</c:v>
                </c:pt>
                <c:pt idx="5">
                  <c:v>-1.052492E-9</c:v>
                </c:pt>
                <c:pt idx="6">
                  <c:v>-5.8497469999999999E-9</c:v>
                </c:pt>
                <c:pt idx="7">
                  <c:v>-2.9117749999999999E-8</c:v>
                </c:pt>
                <c:pt idx="8">
                  <c:v>-1.229916E-7</c:v>
                </c:pt>
                <c:pt idx="9">
                  <c:v>-4.3572199999999999E-7</c:v>
                </c:pt>
                <c:pt idx="10">
                  <c:v>-1.3025429999999999E-6</c:v>
                </c:pt>
                <c:pt idx="11">
                  <c:v>-3.313549E-6</c:v>
                </c:pt>
                <c:pt idx="12">
                  <c:v>-7.2096310000000002E-6</c:v>
                </c:pt>
                <c:pt idx="13">
                  <c:v>-1.343826E-5</c:v>
                </c:pt>
                <c:pt idx="14">
                  <c:v>-2.1498210000000001E-5</c:v>
                </c:pt>
                <c:pt idx="15">
                  <c:v>-2.9803710000000001E-5</c:v>
                </c:pt>
                <c:pt idx="16">
                  <c:v>-3.6875100000000002E-5</c:v>
                </c:pt>
                <c:pt idx="17">
                  <c:v>-4.3292379999999998E-5</c:v>
                </c:pt>
                <c:pt idx="18">
                  <c:v>-5.217895E-5</c:v>
                </c:pt>
                <c:pt idx="19">
                  <c:v>-6.6906640000000004E-5</c:v>
                </c:pt>
                <c:pt idx="20">
                  <c:v>-8.8141130000000004E-5</c:v>
                </c:pt>
                <c:pt idx="21">
                  <c:v>-1.135712E-4</c:v>
                </c:pt>
                <c:pt idx="22">
                  <c:v>-1.4036990000000001E-4</c:v>
                </c:pt>
                <c:pt idx="23">
                  <c:v>-1.6720050000000001E-4</c:v>
                </c:pt>
                <c:pt idx="24">
                  <c:v>-1.933723E-4</c:v>
                </c:pt>
                <c:pt idx="25">
                  <c:v>-2.184071E-4</c:v>
                </c:pt>
                <c:pt idx="26">
                  <c:v>-2.4551199999999998E-4</c:v>
                </c:pt>
                <c:pt idx="27">
                  <c:v>-2.795389E-4</c:v>
                </c:pt>
                <c:pt idx="28">
                  <c:v>-3.1763249999999999E-4</c:v>
                </c:pt>
                <c:pt idx="29">
                  <c:v>-3.5500130000000002E-4</c:v>
                </c:pt>
                <c:pt idx="30">
                  <c:v>-3.9099259999999999E-4</c:v>
                </c:pt>
                <c:pt idx="31">
                  <c:v>-3.1486570000000002E-4</c:v>
                </c:pt>
                <c:pt idx="32">
                  <c:v>1.6449929999999999E-5</c:v>
                </c:pt>
                <c:pt idx="33">
                  <c:v>6.9995319999999997E-4</c:v>
                </c:pt>
                <c:pt idx="34">
                  <c:v>1.817997E-3</c:v>
                </c:pt>
                <c:pt idx="35">
                  <c:v>3.2821730000000002E-3</c:v>
                </c:pt>
                <c:pt idx="36">
                  <c:v>5.0114809999999999E-3</c:v>
                </c:pt>
                <c:pt idx="37">
                  <c:v>7.0057089999999997E-3</c:v>
                </c:pt>
                <c:pt idx="38">
                  <c:v>9.2762690000000002E-3</c:v>
                </c:pt>
                <c:pt idx="39">
                  <c:v>1.182622E-2</c:v>
                </c:pt>
                <c:pt idx="40">
                  <c:v>1.4643959999999999E-2</c:v>
                </c:pt>
                <c:pt idx="41">
                  <c:v>1.7702900000000001E-2</c:v>
                </c:pt>
                <c:pt idx="42">
                  <c:v>2.0965350000000001E-2</c:v>
                </c:pt>
                <c:pt idx="43">
                  <c:v>2.4395119999999999E-2</c:v>
                </c:pt>
                <c:pt idx="44">
                  <c:v>2.7954260000000002E-2</c:v>
                </c:pt>
                <c:pt idx="45">
                  <c:v>3.159882E-2</c:v>
                </c:pt>
                <c:pt idx="46">
                  <c:v>3.5274460000000001E-2</c:v>
                </c:pt>
                <c:pt idx="47">
                  <c:v>3.8882239999999998E-2</c:v>
                </c:pt>
                <c:pt idx="48">
                  <c:v>4.2260899999999997E-2</c:v>
                </c:pt>
                <c:pt idx="49">
                  <c:v>4.5232069999999999E-2</c:v>
                </c:pt>
                <c:pt idx="50">
                  <c:v>4.7519039999999999E-2</c:v>
                </c:pt>
                <c:pt idx="51">
                  <c:v>4.8585169999999997E-2</c:v>
                </c:pt>
                <c:pt idx="52">
                  <c:v>4.8975079999999997E-2</c:v>
                </c:pt>
                <c:pt idx="53">
                  <c:v>4.910192E-2</c:v>
                </c:pt>
                <c:pt idx="54">
                  <c:v>4.9305939999999999E-2</c:v>
                </c:pt>
                <c:pt idx="55">
                  <c:v>4.9582420000000002E-2</c:v>
                </c:pt>
                <c:pt idx="56">
                  <c:v>4.9617319999999999E-2</c:v>
                </c:pt>
                <c:pt idx="57">
                  <c:v>4.9718850000000002E-2</c:v>
                </c:pt>
                <c:pt idx="58">
                  <c:v>5.0497159999999999E-2</c:v>
                </c:pt>
                <c:pt idx="59">
                  <c:v>5.1726880000000003E-2</c:v>
                </c:pt>
                <c:pt idx="60">
                  <c:v>5.3436579999999997E-2</c:v>
                </c:pt>
                <c:pt idx="61">
                  <c:v>5.5384490000000001E-2</c:v>
                </c:pt>
                <c:pt idx="62">
                  <c:v>5.7876379999999998E-2</c:v>
                </c:pt>
                <c:pt idx="63">
                  <c:v>6.3358369999999997E-2</c:v>
                </c:pt>
                <c:pt idx="64">
                  <c:v>6.9374820000000004E-2</c:v>
                </c:pt>
                <c:pt idx="65">
                  <c:v>7.4068670000000003E-2</c:v>
                </c:pt>
                <c:pt idx="66">
                  <c:v>7.8047829999999999E-2</c:v>
                </c:pt>
                <c:pt idx="67">
                  <c:v>8.2117419999999997E-2</c:v>
                </c:pt>
                <c:pt idx="68">
                  <c:v>8.6543490000000001E-2</c:v>
                </c:pt>
                <c:pt idx="69">
                  <c:v>9.1304259999999998E-2</c:v>
                </c:pt>
                <c:pt idx="70">
                  <c:v>9.6522129999999998E-2</c:v>
                </c:pt>
                <c:pt idx="71">
                  <c:v>0.1020513</c:v>
                </c:pt>
                <c:pt idx="72">
                  <c:v>0.10764120000000001</c:v>
                </c:pt>
                <c:pt idx="73">
                  <c:v>0.1130863</c:v>
                </c:pt>
                <c:pt idx="74">
                  <c:v>0.1180874</c:v>
                </c:pt>
                <c:pt idx="75">
                  <c:v>0.1222569</c:v>
                </c:pt>
                <c:pt idx="76">
                  <c:v>0.12520890000000001</c:v>
                </c:pt>
                <c:pt idx="77">
                  <c:v>0.12567710000000001</c:v>
                </c:pt>
                <c:pt idx="78">
                  <c:v>0.1249956</c:v>
                </c:pt>
                <c:pt idx="79">
                  <c:v>0.12461510000000001</c:v>
                </c:pt>
                <c:pt idx="80">
                  <c:v>0.1243204</c:v>
                </c:pt>
                <c:pt idx="81">
                  <c:v>0.12393179999999999</c:v>
                </c:pt>
                <c:pt idx="82">
                  <c:v>0.1239542</c:v>
                </c:pt>
                <c:pt idx="83">
                  <c:v>0.1241848</c:v>
                </c:pt>
                <c:pt idx="84">
                  <c:v>0.12508030000000001</c:v>
                </c:pt>
                <c:pt idx="85">
                  <c:v>0.12725049999999999</c:v>
                </c:pt>
                <c:pt idx="86">
                  <c:v>0.1304739</c:v>
                </c:pt>
                <c:pt idx="87">
                  <c:v>0.13413710000000001</c:v>
                </c:pt>
                <c:pt idx="88">
                  <c:v>0.13837930000000001</c:v>
                </c:pt>
                <c:pt idx="89">
                  <c:v>0.14285819999999999</c:v>
                </c:pt>
                <c:pt idx="90">
                  <c:v>0.1505495</c:v>
                </c:pt>
                <c:pt idx="91">
                  <c:v>0.15672649999999999</c:v>
                </c:pt>
                <c:pt idx="92">
                  <c:v>0.1625144</c:v>
                </c:pt>
                <c:pt idx="93">
                  <c:v>0.16789799999999999</c:v>
                </c:pt>
                <c:pt idx="94">
                  <c:v>0.17263429999999999</c:v>
                </c:pt>
                <c:pt idx="95">
                  <c:v>0.17698810000000001</c:v>
                </c:pt>
                <c:pt idx="96">
                  <c:v>0.18109230000000001</c:v>
                </c:pt>
                <c:pt idx="97">
                  <c:v>0.18489610000000001</c:v>
                </c:pt>
                <c:pt idx="98">
                  <c:v>0.1883879</c:v>
                </c:pt>
                <c:pt idx="99">
                  <c:v>0.19157360000000001</c:v>
                </c:pt>
                <c:pt idx="100">
                  <c:v>0.19443299999999999</c:v>
                </c:pt>
                <c:pt idx="101">
                  <c:v>0.1968674</c:v>
                </c:pt>
                <c:pt idx="102">
                  <c:v>0.19794690000000001</c:v>
                </c:pt>
                <c:pt idx="103">
                  <c:v>0.1988029</c:v>
                </c:pt>
                <c:pt idx="104">
                  <c:v>0.19918259999999999</c:v>
                </c:pt>
                <c:pt idx="105">
                  <c:v>0.19922519999999999</c:v>
                </c:pt>
                <c:pt idx="106">
                  <c:v>0.1997844</c:v>
                </c:pt>
                <c:pt idx="107">
                  <c:v>0.19984640000000001</c:v>
                </c:pt>
                <c:pt idx="108">
                  <c:v>0.19970019999999999</c:v>
                </c:pt>
                <c:pt idx="109">
                  <c:v>0.20084199999999999</c:v>
                </c:pt>
                <c:pt idx="110">
                  <c:v>0.2029688</c:v>
                </c:pt>
                <c:pt idx="111">
                  <c:v>0.2079143</c:v>
                </c:pt>
                <c:pt idx="112">
                  <c:v>0.21237220000000001</c:v>
                </c:pt>
                <c:pt idx="113">
                  <c:v>0.21624930000000001</c:v>
                </c:pt>
                <c:pt idx="114">
                  <c:v>0.2193976</c:v>
                </c:pt>
                <c:pt idx="115">
                  <c:v>0.2244804</c:v>
                </c:pt>
                <c:pt idx="116">
                  <c:v>0.2292265</c:v>
                </c:pt>
                <c:pt idx="117">
                  <c:v>0.23316429999999999</c:v>
                </c:pt>
                <c:pt idx="118">
                  <c:v>0.23616429999999999</c:v>
                </c:pt>
                <c:pt idx="119">
                  <c:v>0.23858770000000001</c:v>
                </c:pt>
                <c:pt idx="120">
                  <c:v>0.24066660000000001</c:v>
                </c:pt>
                <c:pt idx="121">
                  <c:v>0.2422533</c:v>
                </c:pt>
                <c:pt idx="122">
                  <c:v>0.2432705</c:v>
                </c:pt>
                <c:pt idx="123">
                  <c:v>0.24398790000000001</c:v>
                </c:pt>
                <c:pt idx="124">
                  <c:v>0.24462639999999999</c:v>
                </c:pt>
                <c:pt idx="125">
                  <c:v>0.24528820000000001</c:v>
                </c:pt>
                <c:pt idx="126">
                  <c:v>0.24581320000000001</c:v>
                </c:pt>
                <c:pt idx="127">
                  <c:v>0.24510000000000001</c:v>
                </c:pt>
                <c:pt idx="128">
                  <c:v>0.24413699999999999</c:v>
                </c:pt>
                <c:pt idx="129">
                  <c:v>0.24408250000000001</c:v>
                </c:pt>
                <c:pt idx="130">
                  <c:v>0.24368699999999999</c:v>
                </c:pt>
                <c:pt idx="131">
                  <c:v>0.2431381</c:v>
                </c:pt>
                <c:pt idx="132">
                  <c:v>0.24299660000000001</c:v>
                </c:pt>
                <c:pt idx="133">
                  <c:v>0.24308440000000001</c:v>
                </c:pt>
                <c:pt idx="134">
                  <c:v>0.24506539999999999</c:v>
                </c:pt>
                <c:pt idx="135">
                  <c:v>0.24718680000000001</c:v>
                </c:pt>
                <c:pt idx="136">
                  <c:v>0.25113170000000001</c:v>
                </c:pt>
                <c:pt idx="137">
                  <c:v>0.25471349999999998</c:v>
                </c:pt>
                <c:pt idx="138">
                  <c:v>0.25720310000000002</c:v>
                </c:pt>
                <c:pt idx="139">
                  <c:v>0.25849879999999997</c:v>
                </c:pt>
                <c:pt idx="140">
                  <c:v>0.25969999999999999</c:v>
                </c:pt>
                <c:pt idx="141">
                  <c:v>0.26022149999999999</c:v>
                </c:pt>
                <c:pt idx="142">
                  <c:v>0.26001809999999997</c:v>
                </c:pt>
                <c:pt idx="143">
                  <c:v>0.2602043</c:v>
                </c:pt>
                <c:pt idx="144">
                  <c:v>0.25992090000000001</c:v>
                </c:pt>
                <c:pt idx="145">
                  <c:v>0.2588898</c:v>
                </c:pt>
                <c:pt idx="146">
                  <c:v>0.25809569999999998</c:v>
                </c:pt>
                <c:pt idx="147">
                  <c:v>0.25769959999999997</c:v>
                </c:pt>
                <c:pt idx="148">
                  <c:v>0.2576331</c:v>
                </c:pt>
                <c:pt idx="149">
                  <c:v>0.25744509999999998</c:v>
                </c:pt>
                <c:pt idx="150">
                  <c:v>0.25700339999999999</c:v>
                </c:pt>
                <c:pt idx="151">
                  <c:v>0.25645400000000002</c:v>
                </c:pt>
                <c:pt idx="152">
                  <c:v>0.25660899999999998</c:v>
                </c:pt>
                <c:pt idx="153">
                  <c:v>0.25714290000000001</c:v>
                </c:pt>
                <c:pt idx="154">
                  <c:v>0.25772479999999998</c:v>
                </c:pt>
                <c:pt idx="155">
                  <c:v>0.25865339999999998</c:v>
                </c:pt>
                <c:pt idx="156">
                  <c:v>0.25912809999999997</c:v>
                </c:pt>
                <c:pt idx="157">
                  <c:v>0.25953280000000001</c:v>
                </c:pt>
                <c:pt idx="158">
                  <c:v>0.25964710000000002</c:v>
                </c:pt>
                <c:pt idx="159">
                  <c:v>0.26385199999999998</c:v>
                </c:pt>
                <c:pt idx="160">
                  <c:v>0.26886900000000002</c:v>
                </c:pt>
                <c:pt idx="161">
                  <c:v>0.28123359999999997</c:v>
                </c:pt>
                <c:pt idx="162">
                  <c:v>0.29718830000000002</c:v>
                </c:pt>
                <c:pt idx="163">
                  <c:v>0.31179069999999998</c:v>
                </c:pt>
                <c:pt idx="164">
                  <c:v>0.32482139999999998</c:v>
                </c:pt>
                <c:pt idx="165">
                  <c:v>0.33419389999999999</c:v>
                </c:pt>
                <c:pt idx="166">
                  <c:v>0.34102670000000002</c:v>
                </c:pt>
                <c:pt idx="167">
                  <c:v>0.34690579999999999</c:v>
                </c:pt>
                <c:pt idx="168">
                  <c:v>0.35192380000000001</c:v>
                </c:pt>
                <c:pt idx="169">
                  <c:v>0.35554829999999998</c:v>
                </c:pt>
                <c:pt idx="170">
                  <c:v>0.35760120000000001</c:v>
                </c:pt>
                <c:pt idx="171">
                  <c:v>0.35878939999999998</c:v>
                </c:pt>
                <c:pt idx="172">
                  <c:v>0.35903220000000002</c:v>
                </c:pt>
                <c:pt idx="173">
                  <c:v>0.35833900000000002</c:v>
                </c:pt>
                <c:pt idx="174">
                  <c:v>0.35741590000000001</c:v>
                </c:pt>
                <c:pt idx="175">
                  <c:v>0.35646329999999998</c:v>
                </c:pt>
                <c:pt idx="176">
                  <c:v>0.35549389999999997</c:v>
                </c:pt>
                <c:pt idx="177">
                  <c:v>0.35371360000000002</c:v>
                </c:pt>
                <c:pt idx="178">
                  <c:v>0.3527052</c:v>
                </c:pt>
                <c:pt idx="179">
                  <c:v>0.35346689999999997</c:v>
                </c:pt>
                <c:pt idx="180">
                  <c:v>0.35264430000000002</c:v>
                </c:pt>
                <c:pt idx="181">
                  <c:v>0.35130939999999999</c:v>
                </c:pt>
                <c:pt idx="182">
                  <c:v>0.35146729999999998</c:v>
                </c:pt>
                <c:pt idx="183">
                  <c:v>0.35210580000000002</c:v>
                </c:pt>
                <c:pt idx="184">
                  <c:v>0.3567208</c:v>
                </c:pt>
                <c:pt idx="185">
                  <c:v>0.3664212</c:v>
                </c:pt>
                <c:pt idx="186">
                  <c:v>0.38352180000000002</c:v>
                </c:pt>
                <c:pt idx="187">
                  <c:v>0.40172570000000002</c:v>
                </c:pt>
                <c:pt idx="188">
                  <c:v>0.41621989999999998</c:v>
                </c:pt>
                <c:pt idx="189">
                  <c:v>0.42722339999999998</c:v>
                </c:pt>
                <c:pt idx="190">
                  <c:v>0.43615949999999998</c:v>
                </c:pt>
                <c:pt idx="191">
                  <c:v>0.44323259999999998</c:v>
                </c:pt>
                <c:pt idx="192">
                  <c:v>0.4485596</c:v>
                </c:pt>
                <c:pt idx="193">
                  <c:v>0.45170300000000002</c:v>
                </c:pt>
                <c:pt idx="194">
                  <c:v>0.4526907</c:v>
                </c:pt>
                <c:pt idx="195">
                  <c:v>0.4517256</c:v>
                </c:pt>
                <c:pt idx="196">
                  <c:v>0.44948969999999999</c:v>
                </c:pt>
                <c:pt idx="197">
                  <c:v>0.44708730000000002</c:v>
                </c:pt>
                <c:pt idx="198">
                  <c:v>0.44486379999999998</c:v>
                </c:pt>
                <c:pt idx="199">
                  <c:v>0.44272909999999999</c:v>
                </c:pt>
                <c:pt idx="200">
                  <c:v>0.4406852</c:v>
                </c:pt>
                <c:pt idx="201">
                  <c:v>0.4389034</c:v>
                </c:pt>
                <c:pt idx="202">
                  <c:v>0.43707439999999997</c:v>
                </c:pt>
                <c:pt idx="203">
                  <c:v>0.4363863</c:v>
                </c:pt>
                <c:pt idx="204">
                  <c:v>0.43762190000000001</c:v>
                </c:pt>
                <c:pt idx="205">
                  <c:v>0.43781680000000001</c:v>
                </c:pt>
                <c:pt idx="206">
                  <c:v>0.4371102</c:v>
                </c:pt>
                <c:pt idx="207">
                  <c:v>0.43794759999999999</c:v>
                </c:pt>
                <c:pt idx="208">
                  <c:v>0.4386081</c:v>
                </c:pt>
                <c:pt idx="209">
                  <c:v>0.4412432</c:v>
                </c:pt>
                <c:pt idx="210">
                  <c:v>0.44870310000000002</c:v>
                </c:pt>
                <c:pt idx="211">
                  <c:v>0.46333990000000003</c:v>
                </c:pt>
                <c:pt idx="212">
                  <c:v>0.47644700000000001</c:v>
                </c:pt>
                <c:pt idx="213">
                  <c:v>0.48673709999999998</c:v>
                </c:pt>
                <c:pt idx="214">
                  <c:v>0.49487199999999998</c:v>
                </c:pt>
                <c:pt idx="215">
                  <c:v>0.50124190000000002</c:v>
                </c:pt>
                <c:pt idx="216">
                  <c:v>0.5060846</c:v>
                </c:pt>
                <c:pt idx="217">
                  <c:v>0.50919060000000005</c:v>
                </c:pt>
                <c:pt idx="218">
                  <c:v>0.51038380000000005</c:v>
                </c:pt>
                <c:pt idx="219">
                  <c:v>0.50942639999999995</c:v>
                </c:pt>
                <c:pt idx="220">
                  <c:v>0.50680519999999996</c:v>
                </c:pt>
                <c:pt idx="221">
                  <c:v>0.50380760000000002</c:v>
                </c:pt>
                <c:pt idx="222">
                  <c:v>0.50071169999999998</c:v>
                </c:pt>
                <c:pt idx="223">
                  <c:v>0.49751869999999998</c:v>
                </c:pt>
                <c:pt idx="224">
                  <c:v>0.49414079999999999</c:v>
                </c:pt>
                <c:pt idx="225">
                  <c:v>0.4908786</c:v>
                </c:pt>
                <c:pt idx="226">
                  <c:v>0.48817120000000003</c:v>
                </c:pt>
                <c:pt idx="227">
                  <c:v>0.48607919999999999</c:v>
                </c:pt>
                <c:pt idx="228">
                  <c:v>0.4846452</c:v>
                </c:pt>
                <c:pt idx="229">
                  <c:v>0.48362159999999998</c:v>
                </c:pt>
                <c:pt idx="230">
                  <c:v>0.48274020000000001</c:v>
                </c:pt>
                <c:pt idx="231">
                  <c:v>0.4830467</c:v>
                </c:pt>
                <c:pt idx="232">
                  <c:v>0.48322860000000001</c:v>
                </c:pt>
                <c:pt idx="233">
                  <c:v>0.48267569999999999</c:v>
                </c:pt>
                <c:pt idx="234">
                  <c:v>0.48331249999999998</c:v>
                </c:pt>
                <c:pt idx="235">
                  <c:v>0.48869829999999997</c:v>
                </c:pt>
                <c:pt idx="236">
                  <c:v>0.50049489999999996</c:v>
                </c:pt>
                <c:pt idx="237">
                  <c:v>0.51311560000000001</c:v>
                </c:pt>
                <c:pt idx="238">
                  <c:v>0.52409380000000005</c:v>
                </c:pt>
                <c:pt idx="239">
                  <c:v>0.53229029999999999</c:v>
                </c:pt>
                <c:pt idx="240">
                  <c:v>0.53830429999999996</c:v>
                </c:pt>
                <c:pt idx="241">
                  <c:v>0.5427727</c:v>
                </c:pt>
                <c:pt idx="242">
                  <c:v>0.54529570000000005</c:v>
                </c:pt>
                <c:pt idx="243">
                  <c:v>0.54590050000000001</c:v>
                </c:pt>
                <c:pt idx="244">
                  <c:v>0.54491259999999997</c:v>
                </c:pt>
                <c:pt idx="245">
                  <c:v>0.54292450000000003</c:v>
                </c:pt>
                <c:pt idx="246">
                  <c:v>0.54072180000000003</c:v>
                </c:pt>
                <c:pt idx="247">
                  <c:v>0.53816679999999995</c:v>
                </c:pt>
                <c:pt idx="248">
                  <c:v>0.53561689999999995</c:v>
                </c:pt>
                <c:pt idx="249">
                  <c:v>0.53343739999999995</c:v>
                </c:pt>
                <c:pt idx="250">
                  <c:v>0.5315626</c:v>
                </c:pt>
                <c:pt idx="251">
                  <c:v>0.52978000000000003</c:v>
                </c:pt>
                <c:pt idx="252">
                  <c:v>0.52802649999999995</c:v>
                </c:pt>
                <c:pt idx="253">
                  <c:v>0.52609819999999996</c:v>
                </c:pt>
                <c:pt idx="254">
                  <c:v>0.5244394</c:v>
                </c:pt>
                <c:pt idx="255">
                  <c:v>0.52519289999999996</c:v>
                </c:pt>
                <c:pt idx="256">
                  <c:v>0.52588780000000002</c:v>
                </c:pt>
                <c:pt idx="257">
                  <c:v>0.52484640000000005</c:v>
                </c:pt>
                <c:pt idx="258">
                  <c:v>0.52515940000000005</c:v>
                </c:pt>
                <c:pt idx="259">
                  <c:v>0.52652969999999999</c:v>
                </c:pt>
                <c:pt idx="260">
                  <c:v>0.53118840000000001</c:v>
                </c:pt>
                <c:pt idx="261">
                  <c:v>0.54157290000000002</c:v>
                </c:pt>
                <c:pt idx="262">
                  <c:v>0.55253090000000005</c:v>
                </c:pt>
                <c:pt idx="263">
                  <c:v>0.56129150000000005</c:v>
                </c:pt>
                <c:pt idx="264">
                  <c:v>0.56810760000000005</c:v>
                </c:pt>
                <c:pt idx="265">
                  <c:v>0.57326529999999998</c:v>
                </c:pt>
                <c:pt idx="266">
                  <c:v>0.57669990000000004</c:v>
                </c:pt>
                <c:pt idx="267">
                  <c:v>0.57889650000000004</c:v>
                </c:pt>
                <c:pt idx="268">
                  <c:v>0.57978490000000005</c:v>
                </c:pt>
                <c:pt idx="269">
                  <c:v>0.57895680000000005</c:v>
                </c:pt>
                <c:pt idx="270">
                  <c:v>0.57653390000000004</c:v>
                </c:pt>
                <c:pt idx="271">
                  <c:v>0.57340840000000004</c:v>
                </c:pt>
                <c:pt idx="272">
                  <c:v>0.57010859999999997</c:v>
                </c:pt>
                <c:pt idx="273">
                  <c:v>0.56699120000000003</c:v>
                </c:pt>
                <c:pt idx="274">
                  <c:v>0.56388970000000005</c:v>
                </c:pt>
                <c:pt idx="275">
                  <c:v>0.5606274</c:v>
                </c:pt>
                <c:pt idx="276">
                  <c:v>0.55752579999999996</c:v>
                </c:pt>
                <c:pt idx="277">
                  <c:v>0.55489029999999995</c:v>
                </c:pt>
                <c:pt idx="278">
                  <c:v>0.55285600000000001</c:v>
                </c:pt>
                <c:pt idx="279">
                  <c:v>0.55162929999999999</c:v>
                </c:pt>
                <c:pt idx="280">
                  <c:v>0.55080569999999995</c:v>
                </c:pt>
                <c:pt idx="281">
                  <c:v>0.54993639999999999</c:v>
                </c:pt>
                <c:pt idx="282">
                  <c:v>0.54983150000000003</c:v>
                </c:pt>
                <c:pt idx="283">
                  <c:v>0.54961119999999997</c:v>
                </c:pt>
                <c:pt idx="284">
                  <c:v>0.54869610000000002</c:v>
                </c:pt>
                <c:pt idx="285">
                  <c:v>0.55062480000000003</c:v>
                </c:pt>
                <c:pt idx="286">
                  <c:v>0.55875569999999997</c:v>
                </c:pt>
                <c:pt idx="287">
                  <c:v>0.56890569999999996</c:v>
                </c:pt>
                <c:pt idx="288">
                  <c:v>0.57784869999999999</c:v>
                </c:pt>
                <c:pt idx="289">
                  <c:v>0.58537519999999998</c:v>
                </c:pt>
                <c:pt idx="290">
                  <c:v>0.59142209999999995</c:v>
                </c:pt>
                <c:pt idx="291">
                  <c:v>0.59597</c:v>
                </c:pt>
                <c:pt idx="292">
                  <c:v>0.59893779999999996</c:v>
                </c:pt>
                <c:pt idx="293">
                  <c:v>0.59981300000000004</c:v>
                </c:pt>
                <c:pt idx="294">
                  <c:v>0.59873589999999999</c:v>
                </c:pt>
                <c:pt idx="295">
                  <c:v>0.59640530000000003</c:v>
                </c:pt>
                <c:pt idx="296">
                  <c:v>0.5939797</c:v>
                </c:pt>
                <c:pt idx="297">
                  <c:v>0.59177740000000001</c:v>
                </c:pt>
                <c:pt idx="298">
                  <c:v>0.58967069999999999</c:v>
                </c:pt>
                <c:pt idx="299">
                  <c:v>0.58749910000000005</c:v>
                </c:pt>
                <c:pt idx="300">
                  <c:v>0.58549689999999999</c:v>
                </c:pt>
                <c:pt idx="301">
                  <c:v>0.58363900000000002</c:v>
                </c:pt>
                <c:pt idx="302">
                  <c:v>0.58172489999999999</c:v>
                </c:pt>
                <c:pt idx="303">
                  <c:v>0.57982080000000003</c:v>
                </c:pt>
                <c:pt idx="304">
                  <c:v>0.57790169999999996</c:v>
                </c:pt>
                <c:pt idx="305">
                  <c:v>0.57667979999999996</c:v>
                </c:pt>
                <c:pt idx="306">
                  <c:v>0.57714089999999996</c:v>
                </c:pt>
                <c:pt idx="307">
                  <c:v>0.57772380000000001</c:v>
                </c:pt>
                <c:pt idx="308">
                  <c:v>0.57775770000000004</c:v>
                </c:pt>
                <c:pt idx="309">
                  <c:v>0.57866390000000001</c:v>
                </c:pt>
                <c:pt idx="310">
                  <c:v>0.58244320000000005</c:v>
                </c:pt>
                <c:pt idx="311">
                  <c:v>0.59099469999999998</c:v>
                </c:pt>
                <c:pt idx="312">
                  <c:v>0.59972970000000003</c:v>
                </c:pt>
                <c:pt idx="313">
                  <c:v>0.60718870000000003</c:v>
                </c:pt>
                <c:pt idx="314">
                  <c:v>0.61322019999999999</c:v>
                </c:pt>
                <c:pt idx="315">
                  <c:v>0.61772380000000005</c:v>
                </c:pt>
                <c:pt idx="316">
                  <c:v>0.62087079999999994</c:v>
                </c:pt>
                <c:pt idx="317">
                  <c:v>0.62284329999999999</c:v>
                </c:pt>
                <c:pt idx="318">
                  <c:v>0.62390630000000002</c:v>
                </c:pt>
                <c:pt idx="319">
                  <c:v>0.62371779999999999</c:v>
                </c:pt>
                <c:pt idx="320">
                  <c:v>0.62185480000000004</c:v>
                </c:pt>
                <c:pt idx="321">
                  <c:v>0.61931780000000003</c:v>
                </c:pt>
                <c:pt idx="322">
                  <c:v>0.61655990000000005</c:v>
                </c:pt>
                <c:pt idx="323">
                  <c:v>0.61363319999999999</c:v>
                </c:pt>
                <c:pt idx="324">
                  <c:v>0.61065499999999995</c:v>
                </c:pt>
                <c:pt idx="325">
                  <c:v>0.60778699999999997</c:v>
                </c:pt>
                <c:pt idx="326">
                  <c:v>0.60509159999999995</c:v>
                </c:pt>
                <c:pt idx="327">
                  <c:v>0.60264850000000003</c:v>
                </c:pt>
                <c:pt idx="328">
                  <c:v>0.60062260000000001</c:v>
                </c:pt>
                <c:pt idx="329">
                  <c:v>0.59923769999999998</c:v>
                </c:pt>
                <c:pt idx="330">
                  <c:v>0.59821299999999999</c:v>
                </c:pt>
                <c:pt idx="331">
                  <c:v>0.59762669999999996</c:v>
                </c:pt>
                <c:pt idx="332">
                  <c:v>0.59712390000000004</c:v>
                </c:pt>
                <c:pt idx="333">
                  <c:v>0.59683450000000005</c:v>
                </c:pt>
                <c:pt idx="334">
                  <c:v>0.59638369999999996</c:v>
                </c:pt>
                <c:pt idx="335">
                  <c:v>0.59673889999999996</c:v>
                </c:pt>
                <c:pt idx="336">
                  <c:v>0.60246580000000005</c:v>
                </c:pt>
                <c:pt idx="337">
                  <c:v>0.61109069999999999</c:v>
                </c:pt>
                <c:pt idx="338">
                  <c:v>0.61791720000000006</c:v>
                </c:pt>
                <c:pt idx="339">
                  <c:v>0.62386580000000003</c:v>
                </c:pt>
                <c:pt idx="340">
                  <c:v>0.62926130000000002</c:v>
                </c:pt>
                <c:pt idx="341">
                  <c:v>0.63369759999999997</c:v>
                </c:pt>
                <c:pt idx="342">
                  <c:v>0.63697700000000002</c:v>
                </c:pt>
                <c:pt idx="343">
                  <c:v>0.63854569999999999</c:v>
                </c:pt>
                <c:pt idx="344">
                  <c:v>0.63833960000000001</c:v>
                </c:pt>
                <c:pt idx="345">
                  <c:v>0.63685360000000002</c:v>
                </c:pt>
                <c:pt idx="346">
                  <c:v>0.6348106</c:v>
                </c:pt>
                <c:pt idx="347">
                  <c:v>0.63281690000000002</c:v>
                </c:pt>
                <c:pt idx="348">
                  <c:v>0.63108509999999995</c:v>
                </c:pt>
                <c:pt idx="349">
                  <c:v>0.62940660000000004</c:v>
                </c:pt>
                <c:pt idx="350">
                  <c:v>0.62758899999999995</c:v>
                </c:pt>
                <c:pt idx="351">
                  <c:v>0.62577119999999997</c:v>
                </c:pt>
                <c:pt idx="352">
                  <c:v>0.62403260000000005</c:v>
                </c:pt>
                <c:pt idx="353">
                  <c:v>0.62233119999999997</c:v>
                </c:pt>
                <c:pt idx="354">
                  <c:v>0.62056420000000001</c:v>
                </c:pt>
                <c:pt idx="355">
                  <c:v>0.61934860000000003</c:v>
                </c:pt>
                <c:pt idx="356">
                  <c:v>0.61965389999999998</c:v>
                </c:pt>
                <c:pt idx="357">
                  <c:v>0.62006700000000003</c:v>
                </c:pt>
                <c:pt idx="358">
                  <c:v>0.62019740000000001</c:v>
                </c:pt>
                <c:pt idx="359">
                  <c:v>0.62105060000000001</c:v>
                </c:pt>
                <c:pt idx="360">
                  <c:v>0.62398509999999996</c:v>
                </c:pt>
                <c:pt idx="361">
                  <c:v>0.63035419999999998</c:v>
                </c:pt>
                <c:pt idx="362">
                  <c:v>0.63794059999999997</c:v>
                </c:pt>
                <c:pt idx="363">
                  <c:v>0.64439539999999995</c:v>
                </c:pt>
                <c:pt idx="364">
                  <c:v>0.64946139999999997</c:v>
                </c:pt>
                <c:pt idx="365">
                  <c:v>0.653393</c:v>
                </c:pt>
                <c:pt idx="366">
                  <c:v>0.6563831</c:v>
                </c:pt>
                <c:pt idx="367">
                  <c:v>0.65832840000000004</c:v>
                </c:pt>
                <c:pt idx="368">
                  <c:v>0.65960629999999998</c:v>
                </c:pt>
                <c:pt idx="369">
                  <c:v>0.65996330000000003</c:v>
                </c:pt>
                <c:pt idx="370">
                  <c:v>0.6589448</c:v>
                </c:pt>
                <c:pt idx="371">
                  <c:v>0.65700389999999997</c:v>
                </c:pt>
                <c:pt idx="372">
                  <c:v>0.65472019999999997</c:v>
                </c:pt>
                <c:pt idx="373">
                  <c:v>0.65222449999999998</c:v>
                </c:pt>
                <c:pt idx="374">
                  <c:v>0.64968820000000005</c:v>
                </c:pt>
                <c:pt idx="375">
                  <c:v>0.64719559999999998</c:v>
                </c:pt>
                <c:pt idx="376">
                  <c:v>0.64476469999999997</c:v>
                </c:pt>
                <c:pt idx="377">
                  <c:v>0.64253260000000001</c:v>
                </c:pt>
                <c:pt idx="378">
                  <c:v>0.64070720000000003</c:v>
                </c:pt>
                <c:pt idx="379">
                  <c:v>0.63940529999999995</c:v>
                </c:pt>
                <c:pt idx="380">
                  <c:v>0.63855329999999999</c:v>
                </c:pt>
                <c:pt idx="381">
                  <c:v>0.63797669999999995</c:v>
                </c:pt>
                <c:pt idx="382">
                  <c:v>0.63756109999999999</c:v>
                </c:pt>
                <c:pt idx="383">
                  <c:v>0.6373202</c:v>
                </c:pt>
                <c:pt idx="384">
                  <c:v>0.63667580000000001</c:v>
                </c:pt>
                <c:pt idx="385">
                  <c:v>0.63675139999999997</c:v>
                </c:pt>
                <c:pt idx="386">
                  <c:v>0.64111079999999998</c:v>
                </c:pt>
                <c:pt idx="387">
                  <c:v>0.64877649999999998</c:v>
                </c:pt>
                <c:pt idx="388">
                  <c:v>0.65467799999999998</c:v>
                </c:pt>
                <c:pt idx="389">
                  <c:v>0.6595877</c:v>
                </c:pt>
                <c:pt idx="390">
                  <c:v>0.66420159999999995</c:v>
                </c:pt>
                <c:pt idx="391">
                  <c:v>0.66811790000000004</c:v>
                </c:pt>
                <c:pt idx="392">
                  <c:v>0.67117499999999997</c:v>
                </c:pt>
                <c:pt idx="393">
                  <c:v>0.67280669999999998</c:v>
                </c:pt>
                <c:pt idx="394">
                  <c:v>0.6728423</c:v>
                </c:pt>
                <c:pt idx="395">
                  <c:v>0.67176769999999997</c:v>
                </c:pt>
                <c:pt idx="396">
                  <c:v>0.67006310000000002</c:v>
                </c:pt>
                <c:pt idx="397">
                  <c:v>0.66838900000000001</c:v>
                </c:pt>
                <c:pt idx="398">
                  <c:v>0.66685799999999995</c:v>
                </c:pt>
                <c:pt idx="399">
                  <c:v>0.66535120000000003</c:v>
                </c:pt>
                <c:pt idx="400">
                  <c:v>0.66381250000000003</c:v>
                </c:pt>
                <c:pt idx="401">
                  <c:v>0.66230650000000002</c:v>
                </c:pt>
                <c:pt idx="402">
                  <c:v>0.66081210000000001</c:v>
                </c:pt>
                <c:pt idx="403">
                  <c:v>0.65929870000000002</c:v>
                </c:pt>
                <c:pt idx="404">
                  <c:v>0.65789439999999999</c:v>
                </c:pt>
                <c:pt idx="405">
                  <c:v>0.65679299999999996</c:v>
                </c:pt>
                <c:pt idx="406">
                  <c:v>0.65654840000000003</c:v>
                </c:pt>
                <c:pt idx="407">
                  <c:v>0.65697559999999999</c:v>
                </c:pt>
                <c:pt idx="408">
                  <c:v>0.6573407</c:v>
                </c:pt>
                <c:pt idx="409">
                  <c:v>0.65815489999999999</c:v>
                </c:pt>
                <c:pt idx="410">
                  <c:v>0.66073269999999995</c:v>
                </c:pt>
                <c:pt idx="411">
                  <c:v>0.66611929999999997</c:v>
                </c:pt>
                <c:pt idx="412">
                  <c:v>0.67304609999999998</c:v>
                </c:pt>
                <c:pt idx="413">
                  <c:v>0.6788862</c:v>
                </c:pt>
                <c:pt idx="414">
                  <c:v>0.68345869999999997</c:v>
                </c:pt>
                <c:pt idx="415">
                  <c:v>0.68701409999999996</c:v>
                </c:pt>
                <c:pt idx="416">
                  <c:v>0.68985269999999999</c:v>
                </c:pt>
                <c:pt idx="417">
                  <c:v>0.69174619999999998</c:v>
                </c:pt>
                <c:pt idx="418">
                  <c:v>0.69304069999999995</c:v>
                </c:pt>
                <c:pt idx="419">
                  <c:v>0.69365949999999998</c:v>
                </c:pt>
                <c:pt idx="420">
                  <c:v>0.69309810000000005</c:v>
                </c:pt>
                <c:pt idx="421">
                  <c:v>0.69157500000000005</c:v>
                </c:pt>
                <c:pt idx="422">
                  <c:v>0.68968169999999995</c:v>
                </c:pt>
                <c:pt idx="423">
                  <c:v>0.68757590000000002</c:v>
                </c:pt>
                <c:pt idx="424">
                  <c:v>0.68538169999999998</c:v>
                </c:pt>
                <c:pt idx="425">
                  <c:v>0.68320519999999996</c:v>
                </c:pt>
                <c:pt idx="426">
                  <c:v>0.68108780000000002</c:v>
                </c:pt>
                <c:pt idx="427">
                  <c:v>0.67911290000000002</c:v>
                </c:pt>
                <c:pt idx="428">
                  <c:v>0.67746189999999995</c:v>
                </c:pt>
                <c:pt idx="429">
                  <c:v>0.67617879999999997</c:v>
                </c:pt>
                <c:pt idx="430">
                  <c:v>0.67540319999999998</c:v>
                </c:pt>
                <c:pt idx="431">
                  <c:v>0.67501650000000002</c:v>
                </c:pt>
                <c:pt idx="432">
                  <c:v>0.67455790000000004</c:v>
                </c:pt>
                <c:pt idx="433">
                  <c:v>0.67408849999999998</c:v>
                </c:pt>
                <c:pt idx="434">
                  <c:v>0.6735719</c:v>
                </c:pt>
                <c:pt idx="435">
                  <c:v>0.67345049999999995</c:v>
                </c:pt>
                <c:pt idx="436">
                  <c:v>0.67642469999999999</c:v>
                </c:pt>
                <c:pt idx="437">
                  <c:v>0.68310700000000002</c:v>
                </c:pt>
                <c:pt idx="438">
                  <c:v>0.68823319999999999</c:v>
                </c:pt>
                <c:pt idx="439">
                  <c:v>0.69241699999999995</c:v>
                </c:pt>
                <c:pt idx="440">
                  <c:v>0.69636160000000003</c:v>
                </c:pt>
                <c:pt idx="441">
                  <c:v>0.69975750000000003</c:v>
                </c:pt>
                <c:pt idx="442">
                  <c:v>0.70249240000000002</c:v>
                </c:pt>
                <c:pt idx="443">
                  <c:v>0.70410070000000002</c:v>
                </c:pt>
                <c:pt idx="444">
                  <c:v>0.70434839999999999</c:v>
                </c:pt>
                <c:pt idx="445">
                  <c:v>0.70360590000000001</c:v>
                </c:pt>
                <c:pt idx="446">
                  <c:v>0.70222309999999999</c:v>
                </c:pt>
                <c:pt idx="447">
                  <c:v>0.70075609999999999</c:v>
                </c:pt>
                <c:pt idx="448">
                  <c:v>0.69945020000000002</c:v>
                </c:pt>
                <c:pt idx="449">
                  <c:v>0.69819770000000003</c:v>
                </c:pt>
                <c:pt idx="450">
                  <c:v>0.69691590000000003</c:v>
                </c:pt>
                <c:pt idx="451">
                  <c:v>0.69567210000000002</c:v>
                </c:pt>
                <c:pt idx="452">
                  <c:v>0.69446920000000001</c:v>
                </c:pt>
                <c:pt idx="453">
                  <c:v>0.69323990000000002</c:v>
                </c:pt>
                <c:pt idx="454">
                  <c:v>0.69209719999999997</c:v>
                </c:pt>
                <c:pt idx="455">
                  <c:v>0.69117899999999999</c:v>
                </c:pt>
                <c:pt idx="456">
                  <c:v>0.6908088</c:v>
                </c:pt>
                <c:pt idx="457">
                  <c:v>0.69112830000000003</c:v>
                </c:pt>
                <c:pt idx="458">
                  <c:v>0.69170620000000005</c:v>
                </c:pt>
                <c:pt idx="459">
                  <c:v>0.69241319999999995</c:v>
                </c:pt>
                <c:pt idx="460">
                  <c:v>0.69409520000000002</c:v>
                </c:pt>
                <c:pt idx="461">
                  <c:v>0.69796420000000003</c:v>
                </c:pt>
                <c:pt idx="462">
                  <c:v>0.70413230000000004</c:v>
                </c:pt>
                <c:pt idx="463">
                  <c:v>0.70924350000000003</c:v>
                </c:pt>
                <c:pt idx="464">
                  <c:v>0.71329830000000005</c:v>
                </c:pt>
                <c:pt idx="465">
                  <c:v>0.71653710000000004</c:v>
                </c:pt>
                <c:pt idx="466">
                  <c:v>0.71922529999999996</c:v>
                </c:pt>
                <c:pt idx="467">
                  <c:v>0.7210915</c:v>
                </c:pt>
                <c:pt idx="468">
                  <c:v>0.7223773</c:v>
                </c:pt>
                <c:pt idx="469">
                  <c:v>0.72316550000000002</c:v>
                </c:pt>
                <c:pt idx="470">
                  <c:v>0.72306210000000004</c:v>
                </c:pt>
                <c:pt idx="471">
                  <c:v>0.72207500000000002</c:v>
                </c:pt>
                <c:pt idx="472">
                  <c:v>0.72058679999999997</c:v>
                </c:pt>
                <c:pt idx="473">
                  <c:v>0.71884519999999996</c:v>
                </c:pt>
                <c:pt idx="474">
                  <c:v>0.71701309999999996</c:v>
                </c:pt>
                <c:pt idx="475">
                  <c:v>0.71518210000000004</c:v>
                </c:pt>
                <c:pt idx="476">
                  <c:v>0.71335139999999997</c:v>
                </c:pt>
                <c:pt idx="477">
                  <c:v>0.71165040000000002</c:v>
                </c:pt>
                <c:pt idx="478">
                  <c:v>0.71024080000000001</c:v>
                </c:pt>
                <c:pt idx="479">
                  <c:v>0.70912439999999999</c:v>
                </c:pt>
                <c:pt idx="480">
                  <c:v>0.70843389999999995</c:v>
                </c:pt>
                <c:pt idx="481">
                  <c:v>0.70806290000000005</c:v>
                </c:pt>
                <c:pt idx="482">
                  <c:v>0.70768739999999997</c:v>
                </c:pt>
                <c:pt idx="483">
                  <c:v>0.70718119999999995</c:v>
                </c:pt>
                <c:pt idx="484">
                  <c:v>0.70662380000000002</c:v>
                </c:pt>
                <c:pt idx="485">
                  <c:v>0.70634680000000005</c:v>
                </c:pt>
                <c:pt idx="486">
                  <c:v>0.70810070000000003</c:v>
                </c:pt>
                <c:pt idx="487">
                  <c:v>0.71375129999999998</c:v>
                </c:pt>
                <c:pt idx="488">
                  <c:v>0.71838290000000005</c:v>
                </c:pt>
                <c:pt idx="489">
                  <c:v>0.72209809999999996</c:v>
                </c:pt>
                <c:pt idx="490">
                  <c:v>0.72555519999999996</c:v>
                </c:pt>
                <c:pt idx="491">
                  <c:v>0.72869709999999999</c:v>
                </c:pt>
                <c:pt idx="492">
                  <c:v>0.7313712</c:v>
                </c:pt>
                <c:pt idx="493">
                  <c:v>0.73315909999999995</c:v>
                </c:pt>
                <c:pt idx="494">
                  <c:v>0.73381839999999998</c:v>
                </c:pt>
                <c:pt idx="495">
                  <c:v>0.73357490000000003</c:v>
                </c:pt>
                <c:pt idx="496">
                  <c:v>0.73265409999999997</c:v>
                </c:pt>
                <c:pt idx="497">
                  <c:v>0.73149589999999998</c:v>
                </c:pt>
                <c:pt idx="498">
                  <c:v>0.73043009999999997</c:v>
                </c:pt>
                <c:pt idx="499">
                  <c:v>0.72944059999999999</c:v>
                </c:pt>
                <c:pt idx="500">
                  <c:v>0.72842099999999999</c:v>
                </c:pt>
                <c:pt idx="501">
                  <c:v>0.72739819999999999</c:v>
                </c:pt>
                <c:pt idx="502">
                  <c:v>0.72642050000000002</c:v>
                </c:pt>
                <c:pt idx="503">
                  <c:v>0.72544030000000004</c:v>
                </c:pt>
                <c:pt idx="504">
                  <c:v>0.72454879999999999</c:v>
                </c:pt>
                <c:pt idx="505">
                  <c:v>0.72381669999999998</c:v>
                </c:pt>
                <c:pt idx="506">
                  <c:v>0.72347910000000004</c:v>
                </c:pt>
                <c:pt idx="507">
                  <c:v>0.72377519999999995</c:v>
                </c:pt>
                <c:pt idx="508">
                  <c:v>0.72434310000000002</c:v>
                </c:pt>
                <c:pt idx="509">
                  <c:v>0.72494950000000002</c:v>
                </c:pt>
                <c:pt idx="510">
                  <c:v>0.72610839999999999</c:v>
                </c:pt>
                <c:pt idx="511">
                  <c:v>0.72888450000000005</c:v>
                </c:pt>
                <c:pt idx="512">
                  <c:v>0.73407239999999996</c:v>
                </c:pt>
                <c:pt idx="513">
                  <c:v>0.73856010000000005</c:v>
                </c:pt>
                <c:pt idx="514">
                  <c:v>0.74220719999999996</c:v>
                </c:pt>
                <c:pt idx="515">
                  <c:v>0.74526599999999998</c:v>
                </c:pt>
                <c:pt idx="516">
                  <c:v>0.74790089999999998</c:v>
                </c:pt>
                <c:pt idx="517">
                  <c:v>0.7498494</c:v>
                </c:pt>
                <c:pt idx="518">
                  <c:v>0.75122199999999995</c:v>
                </c:pt>
                <c:pt idx="519">
                  <c:v>0.75218989999999997</c:v>
                </c:pt>
                <c:pt idx="520">
                  <c:v>0.75248119999999996</c:v>
                </c:pt>
                <c:pt idx="521">
                  <c:v>0.75199700000000003</c:v>
                </c:pt>
                <c:pt idx="522">
                  <c:v>0.7509306</c:v>
                </c:pt>
                <c:pt idx="523">
                  <c:v>0.74951749999999995</c:v>
                </c:pt>
                <c:pt idx="524">
                  <c:v>0.74801070000000003</c:v>
                </c:pt>
                <c:pt idx="525">
                  <c:v>0.74648820000000005</c:v>
                </c:pt>
                <c:pt idx="526">
                  <c:v>0.74496870000000004</c:v>
                </c:pt>
                <c:pt idx="527">
                  <c:v>0.74356509999999998</c:v>
                </c:pt>
                <c:pt idx="528">
                  <c:v>0.74238300000000002</c:v>
                </c:pt>
                <c:pt idx="529">
                  <c:v>0.74144580000000004</c:v>
                </c:pt>
                <c:pt idx="530">
                  <c:v>0.74083929999999998</c:v>
                </c:pt>
                <c:pt idx="531">
                  <c:v>0.74045749999999999</c:v>
                </c:pt>
                <c:pt idx="532">
                  <c:v>0.74012869999999997</c:v>
                </c:pt>
                <c:pt idx="533">
                  <c:v>0.73972789999999999</c:v>
                </c:pt>
                <c:pt idx="534">
                  <c:v>0.73924710000000005</c:v>
                </c:pt>
                <c:pt idx="535">
                  <c:v>0.73880250000000003</c:v>
                </c:pt>
                <c:pt idx="536">
                  <c:v>0.73976160000000002</c:v>
                </c:pt>
                <c:pt idx="537">
                  <c:v>0.74411720000000003</c:v>
                </c:pt>
                <c:pt idx="538">
                  <c:v>0.74858349999999996</c:v>
                </c:pt>
                <c:pt idx="539">
                  <c:v>0.75191549999999996</c:v>
                </c:pt>
                <c:pt idx="540">
                  <c:v>0.75497800000000004</c:v>
                </c:pt>
                <c:pt idx="541">
                  <c:v>0.75788940000000005</c:v>
                </c:pt>
                <c:pt idx="542">
                  <c:v>0.76036389999999998</c:v>
                </c:pt>
                <c:pt idx="543">
                  <c:v>0.76223399999999997</c:v>
                </c:pt>
                <c:pt idx="544">
                  <c:v>0.76322769999999995</c:v>
                </c:pt>
                <c:pt idx="545">
                  <c:v>0.76341990000000004</c:v>
                </c:pt>
                <c:pt idx="546">
                  <c:v>0.76301620000000003</c:v>
                </c:pt>
                <c:pt idx="547">
                  <c:v>0.76226720000000003</c:v>
                </c:pt>
                <c:pt idx="548">
                  <c:v>0.76144429999999996</c:v>
                </c:pt>
                <c:pt idx="549">
                  <c:v>0.76065919999999998</c:v>
                </c:pt>
                <c:pt idx="550">
                  <c:v>0.759876</c:v>
                </c:pt>
                <c:pt idx="551">
                  <c:v>0.75909420000000005</c:v>
                </c:pt>
                <c:pt idx="552">
                  <c:v>0.7583223</c:v>
                </c:pt>
                <c:pt idx="553">
                  <c:v>0.75755450000000002</c:v>
                </c:pt>
                <c:pt idx="554">
                  <c:v>0.75686200000000003</c:v>
                </c:pt>
                <c:pt idx="555">
                  <c:v>0.75629040000000003</c:v>
                </c:pt>
                <c:pt idx="556">
                  <c:v>0.75608779999999998</c:v>
                </c:pt>
                <c:pt idx="557">
                  <c:v>0.75637270000000001</c:v>
                </c:pt>
                <c:pt idx="558">
                  <c:v>0.75675610000000004</c:v>
                </c:pt>
                <c:pt idx="559">
                  <c:v>0.75723689999999999</c:v>
                </c:pt>
                <c:pt idx="560">
                  <c:v>0.75813220000000003</c:v>
                </c:pt>
                <c:pt idx="561">
                  <c:v>0.7602698</c:v>
                </c:pt>
                <c:pt idx="562">
                  <c:v>0.76434950000000002</c:v>
                </c:pt>
                <c:pt idx="563">
                  <c:v>0.76833739999999995</c:v>
                </c:pt>
                <c:pt idx="564">
                  <c:v>0.77165419999999996</c:v>
                </c:pt>
                <c:pt idx="565">
                  <c:v>0.77449040000000002</c:v>
                </c:pt>
                <c:pt idx="566">
                  <c:v>0.77698250000000002</c:v>
                </c:pt>
                <c:pt idx="567">
                  <c:v>0.77895859999999995</c:v>
                </c:pt>
                <c:pt idx="568">
                  <c:v>0.7804065</c:v>
                </c:pt>
                <c:pt idx="569">
                  <c:v>0.7815221</c:v>
                </c:pt>
                <c:pt idx="570">
                  <c:v>0.78215590000000002</c:v>
                </c:pt>
                <c:pt idx="571">
                  <c:v>0.78217239999999999</c:v>
                </c:pt>
                <c:pt idx="572">
                  <c:v>0.78161049999999999</c:v>
                </c:pt>
                <c:pt idx="573">
                  <c:v>0.78063079999999996</c:v>
                </c:pt>
                <c:pt idx="574">
                  <c:v>0.77941570000000004</c:v>
                </c:pt>
                <c:pt idx="575">
                  <c:v>0.77817270000000005</c:v>
                </c:pt>
                <c:pt idx="576">
                  <c:v>0.77695550000000002</c:v>
                </c:pt>
                <c:pt idx="577">
                  <c:v>0.77584010000000003</c:v>
                </c:pt>
                <c:pt idx="578">
                  <c:v>0.77486710000000003</c:v>
                </c:pt>
                <c:pt idx="579">
                  <c:v>0.77406240000000004</c:v>
                </c:pt>
                <c:pt idx="580">
                  <c:v>0.77354219999999996</c:v>
                </c:pt>
                <c:pt idx="581">
                  <c:v>0.77321799999999996</c:v>
                </c:pt>
                <c:pt idx="582">
                  <c:v>0.7729414</c:v>
                </c:pt>
                <c:pt idx="583">
                  <c:v>0.77261380000000002</c:v>
                </c:pt>
                <c:pt idx="584">
                  <c:v>0.77222020000000002</c:v>
                </c:pt>
                <c:pt idx="585">
                  <c:v>0.77171619999999996</c:v>
                </c:pt>
                <c:pt idx="586">
                  <c:v>0.77226229999999996</c:v>
                </c:pt>
                <c:pt idx="587">
                  <c:v>0.77532880000000004</c:v>
                </c:pt>
                <c:pt idx="588">
                  <c:v>0.77948609999999996</c:v>
                </c:pt>
                <c:pt idx="589">
                  <c:v>0.78250710000000001</c:v>
                </c:pt>
                <c:pt idx="590">
                  <c:v>0.78513960000000005</c:v>
                </c:pt>
                <c:pt idx="591">
                  <c:v>0.78773340000000003</c:v>
                </c:pt>
                <c:pt idx="592">
                  <c:v>0.79000239999999999</c:v>
                </c:pt>
                <c:pt idx="593">
                  <c:v>0.7918501</c:v>
                </c:pt>
                <c:pt idx="594">
                  <c:v>0.79307320000000003</c:v>
                </c:pt>
                <c:pt idx="595">
                  <c:v>0.79361269999999995</c:v>
                </c:pt>
                <c:pt idx="596">
                  <c:v>0.79365649999999999</c:v>
                </c:pt>
                <c:pt idx="597">
                  <c:v>0.79331379999999996</c:v>
                </c:pt>
                <c:pt idx="598">
                  <c:v>0.79279379999999999</c:v>
                </c:pt>
                <c:pt idx="599">
                  <c:v>0.79224070000000002</c:v>
                </c:pt>
                <c:pt idx="600">
                  <c:v>0.79169820000000002</c:v>
                </c:pt>
                <c:pt idx="601">
                  <c:v>0.79112289999999996</c:v>
                </c:pt>
                <c:pt idx="602">
                  <c:v>0.79051729999999998</c:v>
                </c:pt>
                <c:pt idx="603">
                  <c:v>0.78995389999999999</c:v>
                </c:pt>
                <c:pt idx="604">
                  <c:v>0.78944639999999999</c:v>
                </c:pt>
                <c:pt idx="605">
                  <c:v>0.78900619999999999</c:v>
                </c:pt>
                <c:pt idx="606">
                  <c:v>0.78887649999999998</c:v>
                </c:pt>
                <c:pt idx="607">
                  <c:v>0.78910369999999996</c:v>
                </c:pt>
                <c:pt idx="608">
                  <c:v>0.78940889999999997</c:v>
                </c:pt>
                <c:pt idx="609">
                  <c:v>0.78980680000000003</c:v>
                </c:pt>
                <c:pt idx="610">
                  <c:v>0.79042690000000004</c:v>
                </c:pt>
                <c:pt idx="611">
                  <c:v>0.79196599999999995</c:v>
                </c:pt>
                <c:pt idx="612">
                  <c:v>0.79488369999999997</c:v>
                </c:pt>
                <c:pt idx="613">
                  <c:v>0.79865260000000005</c:v>
                </c:pt>
                <c:pt idx="614">
                  <c:v>0.80160290000000001</c:v>
                </c:pt>
                <c:pt idx="615">
                  <c:v>0.8041275</c:v>
                </c:pt>
                <c:pt idx="616">
                  <c:v>0.80635330000000005</c:v>
                </c:pt>
                <c:pt idx="617">
                  <c:v>0.80821810000000005</c:v>
                </c:pt>
                <c:pt idx="618">
                  <c:v>0.8096854</c:v>
                </c:pt>
                <c:pt idx="619">
                  <c:v>0.81083799999999995</c:v>
                </c:pt>
                <c:pt idx="620">
                  <c:v>0.81165169999999998</c:v>
                </c:pt>
                <c:pt idx="621">
                  <c:v>0.81200570000000005</c:v>
                </c:pt>
                <c:pt idx="622">
                  <c:v>0.81189319999999998</c:v>
                </c:pt>
                <c:pt idx="623">
                  <c:v>0.81137700000000001</c:v>
                </c:pt>
                <c:pt idx="624">
                  <c:v>0.81055790000000005</c:v>
                </c:pt>
                <c:pt idx="625">
                  <c:v>0.80958589999999997</c:v>
                </c:pt>
                <c:pt idx="626">
                  <c:v>0.80864170000000002</c:v>
                </c:pt>
                <c:pt idx="627">
                  <c:v>0.80778119999999998</c:v>
                </c:pt>
                <c:pt idx="628">
                  <c:v>0.80699829999999995</c:v>
                </c:pt>
                <c:pt idx="629">
                  <c:v>0.80634399999999995</c:v>
                </c:pt>
                <c:pt idx="630">
                  <c:v>0.80591670000000004</c:v>
                </c:pt>
                <c:pt idx="631">
                  <c:v>0.80562780000000001</c:v>
                </c:pt>
                <c:pt idx="632">
                  <c:v>0.80540540000000005</c:v>
                </c:pt>
                <c:pt idx="633">
                  <c:v>0.80515020000000004</c:v>
                </c:pt>
                <c:pt idx="634">
                  <c:v>0.80482310000000001</c:v>
                </c:pt>
                <c:pt idx="635">
                  <c:v>0.80439570000000005</c:v>
                </c:pt>
                <c:pt idx="636">
                  <c:v>0.8046179</c:v>
                </c:pt>
                <c:pt idx="637">
                  <c:v>0.80636319999999995</c:v>
                </c:pt>
                <c:pt idx="638">
                  <c:v>0.81011719999999998</c:v>
                </c:pt>
                <c:pt idx="639">
                  <c:v>0.81290450000000003</c:v>
                </c:pt>
                <c:pt idx="640">
                  <c:v>0.81513259999999998</c:v>
                </c:pt>
                <c:pt idx="641">
                  <c:v>0.8173532</c:v>
                </c:pt>
                <c:pt idx="642">
                  <c:v>0.81939479999999998</c:v>
                </c:pt>
                <c:pt idx="643">
                  <c:v>0.82114790000000004</c:v>
                </c:pt>
                <c:pt idx="644">
                  <c:v>0.82244499999999998</c:v>
                </c:pt>
                <c:pt idx="645">
                  <c:v>0.82321239999999996</c:v>
                </c:pt>
                <c:pt idx="646">
                  <c:v>0.82358120000000001</c:v>
                </c:pt>
                <c:pt idx="647">
                  <c:v>0.82361220000000002</c:v>
                </c:pt>
                <c:pt idx="648">
                  <c:v>0.82340100000000005</c:v>
                </c:pt>
                <c:pt idx="649">
                  <c:v>0.8231311</c:v>
                </c:pt>
                <c:pt idx="650">
                  <c:v>0.82280929999999997</c:v>
                </c:pt>
                <c:pt idx="651">
                  <c:v>0.8224224</c:v>
                </c:pt>
                <c:pt idx="652">
                  <c:v>0.82201080000000004</c:v>
                </c:pt>
                <c:pt idx="653">
                  <c:v>0.82162599999999997</c:v>
                </c:pt>
                <c:pt idx="654">
                  <c:v>0.82125899999999996</c:v>
                </c:pt>
                <c:pt idx="655">
                  <c:v>0.82094279999999997</c:v>
                </c:pt>
                <c:pt idx="656">
                  <c:v>0.82085850000000005</c:v>
                </c:pt>
                <c:pt idx="657">
                  <c:v>0.82102439999999999</c:v>
                </c:pt>
                <c:pt idx="658">
                  <c:v>0.82126279999999996</c:v>
                </c:pt>
                <c:pt idx="659">
                  <c:v>0.82158609999999999</c:v>
                </c:pt>
                <c:pt idx="660">
                  <c:v>0.82199860000000002</c:v>
                </c:pt>
                <c:pt idx="661">
                  <c:v>0.82301290000000005</c:v>
                </c:pt>
                <c:pt idx="662">
                  <c:v>0.82497169999999997</c:v>
                </c:pt>
                <c:pt idx="663">
                  <c:v>0.8282041</c:v>
                </c:pt>
                <c:pt idx="664">
                  <c:v>0.83074269999999995</c:v>
                </c:pt>
                <c:pt idx="665">
                  <c:v>0.83292359999999999</c:v>
                </c:pt>
                <c:pt idx="666">
                  <c:v>0.8348719</c:v>
                </c:pt>
                <c:pt idx="667">
                  <c:v>0.83660009999999996</c:v>
                </c:pt>
                <c:pt idx="668">
                  <c:v>0.83800889999999995</c:v>
                </c:pt>
                <c:pt idx="669">
                  <c:v>0.83912319999999996</c:v>
                </c:pt>
                <c:pt idx="670">
                  <c:v>0.84001809999999999</c:v>
                </c:pt>
                <c:pt idx="671">
                  <c:v>0.84056929999999996</c:v>
                </c:pt>
                <c:pt idx="672">
                  <c:v>0.84076139999999999</c:v>
                </c:pt>
                <c:pt idx="673">
                  <c:v>0.8406188</c:v>
                </c:pt>
                <c:pt idx="674">
                  <c:v>0.84017370000000002</c:v>
                </c:pt>
                <c:pt idx="675">
                  <c:v>0.83955080000000004</c:v>
                </c:pt>
                <c:pt idx="676">
                  <c:v>0.83886890000000003</c:v>
                </c:pt>
                <c:pt idx="677">
                  <c:v>0.83820779999999995</c:v>
                </c:pt>
                <c:pt idx="678">
                  <c:v>0.83759660000000002</c:v>
                </c:pt>
                <c:pt idx="679">
                  <c:v>0.83710070000000003</c:v>
                </c:pt>
                <c:pt idx="680">
                  <c:v>0.83675619999999995</c:v>
                </c:pt>
                <c:pt idx="681">
                  <c:v>0.83649030000000002</c:v>
                </c:pt>
                <c:pt idx="682">
                  <c:v>0.83632680000000004</c:v>
                </c:pt>
                <c:pt idx="683">
                  <c:v>0.83612750000000002</c:v>
                </c:pt>
                <c:pt idx="684">
                  <c:v>0.83586139999999998</c:v>
                </c:pt>
                <c:pt idx="685">
                  <c:v>0.83554320000000004</c:v>
                </c:pt>
                <c:pt idx="686">
                  <c:v>0.83552309999999996</c:v>
                </c:pt>
                <c:pt idx="687">
                  <c:v>0.83645130000000001</c:v>
                </c:pt>
                <c:pt idx="688">
                  <c:v>0.83944700000000005</c:v>
                </c:pt>
                <c:pt idx="689">
                  <c:v>0.84200969999999997</c:v>
                </c:pt>
                <c:pt idx="690">
                  <c:v>0.84398010000000001</c:v>
                </c:pt>
                <c:pt idx="691">
                  <c:v>0.8458928</c:v>
                </c:pt>
                <c:pt idx="692">
                  <c:v>0.84770480000000004</c:v>
                </c:pt>
                <c:pt idx="693">
                  <c:v>0.84931990000000002</c:v>
                </c:pt>
                <c:pt idx="694">
                  <c:v>0.85061260000000005</c:v>
                </c:pt>
                <c:pt idx="695">
                  <c:v>0.85150409999999999</c:v>
                </c:pt>
                <c:pt idx="696">
                  <c:v>0.85206459999999995</c:v>
                </c:pt>
                <c:pt idx="697">
                  <c:v>0.85234449999999995</c:v>
                </c:pt>
                <c:pt idx="698">
                  <c:v>0.85241679999999997</c:v>
                </c:pt>
                <c:pt idx="699">
                  <c:v>0.85234810000000005</c:v>
                </c:pt>
                <c:pt idx="700">
                  <c:v>0.85221389999999997</c:v>
                </c:pt>
                <c:pt idx="701">
                  <c:v>0.85202180000000005</c:v>
                </c:pt>
                <c:pt idx="702">
                  <c:v>0.85178229999999999</c:v>
                </c:pt>
                <c:pt idx="703">
                  <c:v>0.85153509999999999</c:v>
                </c:pt>
                <c:pt idx="704">
                  <c:v>0.85129259999999995</c:v>
                </c:pt>
                <c:pt idx="705">
                  <c:v>0.85110030000000003</c:v>
                </c:pt>
                <c:pt idx="706">
                  <c:v>0.85104829999999998</c:v>
                </c:pt>
                <c:pt idx="707">
                  <c:v>0.85118179999999999</c:v>
                </c:pt>
                <c:pt idx="708">
                  <c:v>0.85134730000000003</c:v>
                </c:pt>
                <c:pt idx="709">
                  <c:v>0.85157510000000003</c:v>
                </c:pt>
                <c:pt idx="710">
                  <c:v>0.85189320000000002</c:v>
                </c:pt>
                <c:pt idx="711">
                  <c:v>0.85251149999999998</c:v>
                </c:pt>
                <c:pt idx="712">
                  <c:v>0.8538384</c:v>
                </c:pt>
                <c:pt idx="713">
                  <c:v>0.85623879999999997</c:v>
                </c:pt>
                <c:pt idx="714">
                  <c:v>0.85851699999999997</c:v>
                </c:pt>
                <c:pt idx="715">
                  <c:v>0.860456</c:v>
                </c:pt>
                <c:pt idx="716">
                  <c:v>0.86217779999999999</c:v>
                </c:pt>
                <c:pt idx="717">
                  <c:v>0.86370469999999999</c:v>
                </c:pt>
                <c:pt idx="718">
                  <c:v>0.86498050000000004</c:v>
                </c:pt>
                <c:pt idx="719">
                  <c:v>0.86601689999999998</c:v>
                </c:pt>
                <c:pt idx="720">
                  <c:v>0.8668844</c:v>
                </c:pt>
                <c:pt idx="721">
                  <c:v>0.86751319999999998</c:v>
                </c:pt>
                <c:pt idx="722">
                  <c:v>0.8678749</c:v>
                </c:pt>
                <c:pt idx="723">
                  <c:v>0.86798719999999996</c:v>
                </c:pt>
                <c:pt idx="724">
                  <c:v>0.86784380000000005</c:v>
                </c:pt>
                <c:pt idx="725">
                  <c:v>0.86748550000000002</c:v>
                </c:pt>
                <c:pt idx="726">
                  <c:v>0.86703300000000005</c:v>
                </c:pt>
                <c:pt idx="727">
                  <c:v>0.86657289999999998</c:v>
                </c:pt>
                <c:pt idx="728">
                  <c:v>0.86613479999999998</c:v>
                </c:pt>
                <c:pt idx="729">
                  <c:v>0.8657589</c:v>
                </c:pt>
                <c:pt idx="730">
                  <c:v>0.86546730000000005</c:v>
                </c:pt>
                <c:pt idx="731">
                  <c:v>0.86524369999999995</c:v>
                </c:pt>
                <c:pt idx="732">
                  <c:v>0.86513189999999995</c:v>
                </c:pt>
                <c:pt idx="733">
                  <c:v>0.86498839999999999</c:v>
                </c:pt>
                <c:pt idx="734">
                  <c:v>0.86478330000000003</c:v>
                </c:pt>
                <c:pt idx="735">
                  <c:v>0.86453599999999997</c:v>
                </c:pt>
                <c:pt idx="736">
                  <c:v>0.86435850000000003</c:v>
                </c:pt>
                <c:pt idx="737">
                  <c:v>0.86492440000000004</c:v>
                </c:pt>
                <c:pt idx="738">
                  <c:v>0.86693169999999997</c:v>
                </c:pt>
                <c:pt idx="739">
                  <c:v>0.8692822</c:v>
                </c:pt>
                <c:pt idx="740">
                  <c:v>0.87106280000000003</c:v>
                </c:pt>
                <c:pt idx="741">
                  <c:v>0.87264419999999998</c:v>
                </c:pt>
                <c:pt idx="742">
                  <c:v>0.874166</c:v>
                </c:pt>
                <c:pt idx="743">
                  <c:v>0.87556389999999995</c:v>
                </c:pt>
                <c:pt idx="744">
                  <c:v>0.8767471</c:v>
                </c:pt>
                <c:pt idx="745">
                  <c:v>0.87763789999999997</c:v>
                </c:pt>
                <c:pt idx="746">
                  <c:v>0.87825109999999995</c:v>
                </c:pt>
                <c:pt idx="747">
                  <c:v>0.87864710000000001</c:v>
                </c:pt>
                <c:pt idx="748">
                  <c:v>0.87886189999999997</c:v>
                </c:pt>
                <c:pt idx="749">
                  <c:v>0.87894640000000002</c:v>
                </c:pt>
                <c:pt idx="750">
                  <c:v>0.87894669999999997</c:v>
                </c:pt>
                <c:pt idx="751">
                  <c:v>0.87888379999999999</c:v>
                </c:pt>
                <c:pt idx="752">
                  <c:v>0.87876920000000003</c:v>
                </c:pt>
                <c:pt idx="753">
                  <c:v>0.87863279999999999</c:v>
                </c:pt>
                <c:pt idx="754">
                  <c:v>0.87849429999999995</c:v>
                </c:pt>
                <c:pt idx="755">
                  <c:v>0.87839310000000004</c:v>
                </c:pt>
                <c:pt idx="756">
                  <c:v>0.87835289999999999</c:v>
                </c:pt>
                <c:pt idx="757">
                  <c:v>0.87839739999999999</c:v>
                </c:pt>
                <c:pt idx="758">
                  <c:v>0.87852529999999995</c:v>
                </c:pt>
                <c:pt idx="759">
                  <c:v>0.87872950000000005</c:v>
                </c:pt>
                <c:pt idx="760">
                  <c:v>0.87895610000000002</c:v>
                </c:pt>
                <c:pt idx="761">
                  <c:v>0.87931349999999997</c:v>
                </c:pt>
                <c:pt idx="762">
                  <c:v>0.88020860000000001</c:v>
                </c:pt>
                <c:pt idx="763">
                  <c:v>0.88188860000000002</c:v>
                </c:pt>
                <c:pt idx="764">
                  <c:v>0.88408310000000001</c:v>
                </c:pt>
                <c:pt idx="765">
                  <c:v>0.88576250000000001</c:v>
                </c:pt>
                <c:pt idx="766">
                  <c:v>0.88721870000000003</c:v>
                </c:pt>
                <c:pt idx="767">
                  <c:v>0.88851270000000004</c:v>
                </c:pt>
                <c:pt idx="768">
                  <c:v>0.88964270000000001</c:v>
                </c:pt>
                <c:pt idx="769">
                  <c:v>0.89059739999999998</c:v>
                </c:pt>
                <c:pt idx="770">
                  <c:v>0.89139489999999999</c:v>
                </c:pt>
                <c:pt idx="771">
                  <c:v>0.89203569999999999</c:v>
                </c:pt>
                <c:pt idx="772">
                  <c:v>0.89247580000000004</c:v>
                </c:pt>
                <c:pt idx="773">
                  <c:v>0.89272309999999999</c:v>
                </c:pt>
                <c:pt idx="774">
                  <c:v>0.89278080000000004</c:v>
                </c:pt>
                <c:pt idx="775">
                  <c:v>0.89265609999999995</c:v>
                </c:pt>
                <c:pt idx="776">
                  <c:v>0.892401</c:v>
                </c:pt>
                <c:pt idx="777">
                  <c:v>0.89209930000000004</c:v>
                </c:pt>
                <c:pt idx="778">
                  <c:v>0.89180159999999997</c:v>
                </c:pt>
                <c:pt idx="779">
                  <c:v>0.89154009999999995</c:v>
                </c:pt>
                <c:pt idx="780">
                  <c:v>0.89131210000000005</c:v>
                </c:pt>
                <c:pt idx="781">
                  <c:v>0.89113399999999998</c:v>
                </c:pt>
                <c:pt idx="782">
                  <c:v>0.8910787</c:v>
                </c:pt>
                <c:pt idx="783">
                  <c:v>0.89095769999999996</c:v>
                </c:pt>
                <c:pt idx="784">
                  <c:v>0.89077170000000006</c:v>
                </c:pt>
                <c:pt idx="785">
                  <c:v>0.89060419999999996</c:v>
                </c:pt>
                <c:pt idx="786">
                  <c:v>0.89036199999999999</c:v>
                </c:pt>
                <c:pt idx="787">
                  <c:v>0.89069430000000005</c:v>
                </c:pt>
                <c:pt idx="788">
                  <c:v>0.89184160000000001</c:v>
                </c:pt>
                <c:pt idx="789">
                  <c:v>0.89399550000000005</c:v>
                </c:pt>
                <c:pt idx="790">
                  <c:v>0.89566040000000002</c:v>
                </c:pt>
                <c:pt idx="791">
                  <c:v>0.89701220000000004</c:v>
                </c:pt>
                <c:pt idx="792">
                  <c:v>0.89830670000000001</c:v>
                </c:pt>
                <c:pt idx="793">
                  <c:v>0.89950920000000001</c:v>
                </c:pt>
                <c:pt idx="794">
                  <c:v>0.9005725</c:v>
                </c:pt>
                <c:pt idx="795">
                  <c:v>0.90143099999999998</c:v>
                </c:pt>
                <c:pt idx="796">
                  <c:v>0.90206010000000003</c:v>
                </c:pt>
                <c:pt idx="797">
                  <c:v>0.90251630000000005</c:v>
                </c:pt>
                <c:pt idx="798">
                  <c:v>0.90281610000000001</c:v>
                </c:pt>
                <c:pt idx="799">
                  <c:v>0.90299779999999996</c:v>
                </c:pt>
                <c:pt idx="800">
                  <c:v>0.9030977</c:v>
                </c:pt>
                <c:pt idx="801">
                  <c:v>0.90312579999999998</c:v>
                </c:pt>
                <c:pt idx="802">
                  <c:v>0.90310360000000001</c:v>
                </c:pt>
                <c:pt idx="803">
                  <c:v>0.90304329999999999</c:v>
                </c:pt>
                <c:pt idx="804">
                  <c:v>0.90296790000000005</c:v>
                </c:pt>
                <c:pt idx="805">
                  <c:v>0.90291429999999995</c:v>
                </c:pt>
                <c:pt idx="806">
                  <c:v>0.90289370000000002</c:v>
                </c:pt>
                <c:pt idx="807">
                  <c:v>0.90291790000000005</c:v>
                </c:pt>
                <c:pt idx="808">
                  <c:v>0.90300590000000003</c:v>
                </c:pt>
                <c:pt idx="809">
                  <c:v>0.90315029999999996</c:v>
                </c:pt>
                <c:pt idx="810">
                  <c:v>0.90331649999999997</c:v>
                </c:pt>
                <c:pt idx="811">
                  <c:v>0.90353159999999999</c:v>
                </c:pt>
                <c:pt idx="812">
                  <c:v>0.90406779999999998</c:v>
                </c:pt>
                <c:pt idx="813">
                  <c:v>0.90507740000000003</c:v>
                </c:pt>
                <c:pt idx="814">
                  <c:v>0.90701929999999997</c:v>
                </c:pt>
                <c:pt idx="815">
                  <c:v>0.90858559999999999</c:v>
                </c:pt>
                <c:pt idx="816">
                  <c:v>0.90986029999999996</c:v>
                </c:pt>
                <c:pt idx="817">
                  <c:v>0.9109815</c:v>
                </c:pt>
                <c:pt idx="818">
                  <c:v>0.91197870000000003</c:v>
                </c:pt>
                <c:pt idx="819">
                  <c:v>0.91282419999999997</c:v>
                </c:pt>
                <c:pt idx="820">
                  <c:v>0.91353609999999996</c:v>
                </c:pt>
                <c:pt idx="821">
                  <c:v>0.9141319</c:v>
                </c:pt>
                <c:pt idx="822">
                  <c:v>0.9145818</c:v>
                </c:pt>
                <c:pt idx="823">
                  <c:v>0.91488369999999997</c:v>
                </c:pt>
                <c:pt idx="824">
                  <c:v>0.91504229999999998</c:v>
                </c:pt>
                <c:pt idx="825">
                  <c:v>0.91506220000000005</c:v>
                </c:pt>
                <c:pt idx="826">
                  <c:v>0.91496949999999999</c:v>
                </c:pt>
                <c:pt idx="827">
                  <c:v>0.91480110000000003</c:v>
                </c:pt>
                <c:pt idx="828">
                  <c:v>0.91460759999999997</c:v>
                </c:pt>
                <c:pt idx="829">
                  <c:v>0.91442599999999996</c:v>
                </c:pt>
                <c:pt idx="830">
                  <c:v>0.9142576</c:v>
                </c:pt>
                <c:pt idx="831">
                  <c:v>0.91412729999999998</c:v>
                </c:pt>
                <c:pt idx="832">
                  <c:v>0.91405700000000001</c:v>
                </c:pt>
                <c:pt idx="833">
                  <c:v>0.91397139999999999</c:v>
                </c:pt>
                <c:pt idx="834">
                  <c:v>0.91385320000000003</c:v>
                </c:pt>
                <c:pt idx="835">
                  <c:v>0.91372229999999999</c:v>
                </c:pt>
                <c:pt idx="836">
                  <c:v>0.91354690000000005</c:v>
                </c:pt>
                <c:pt idx="837">
                  <c:v>0.91365700000000005</c:v>
                </c:pt>
                <c:pt idx="838">
                  <c:v>0.91437360000000001</c:v>
                </c:pt>
                <c:pt idx="839">
                  <c:v>0.91611089999999995</c:v>
                </c:pt>
                <c:pt idx="840">
                  <c:v>0.91760529999999996</c:v>
                </c:pt>
                <c:pt idx="841">
                  <c:v>0.91883689999999996</c:v>
                </c:pt>
                <c:pt idx="842">
                  <c:v>0.91995709999999997</c:v>
                </c:pt>
                <c:pt idx="843">
                  <c:v>0.92098469999999999</c:v>
                </c:pt>
                <c:pt idx="844">
                  <c:v>0.92191149999999999</c:v>
                </c:pt>
                <c:pt idx="845">
                  <c:v>0.92268059999999996</c:v>
                </c:pt>
                <c:pt idx="846">
                  <c:v>0.92327760000000003</c:v>
                </c:pt>
                <c:pt idx="847">
                  <c:v>0.92373170000000004</c:v>
                </c:pt>
                <c:pt idx="848">
                  <c:v>0.92405559999999998</c:v>
                </c:pt>
                <c:pt idx="849">
                  <c:v>0.92427590000000004</c:v>
                </c:pt>
                <c:pt idx="850">
                  <c:v>0.92442299999999999</c:v>
                </c:pt>
                <c:pt idx="851">
                  <c:v>0.92451179999999999</c:v>
                </c:pt>
                <c:pt idx="852">
                  <c:v>0.92454729999999996</c:v>
                </c:pt>
                <c:pt idx="853">
                  <c:v>0.92454029999999998</c:v>
                </c:pt>
                <c:pt idx="854">
                  <c:v>0.92451380000000005</c:v>
                </c:pt>
                <c:pt idx="855">
                  <c:v>0.92448710000000001</c:v>
                </c:pt>
                <c:pt idx="856">
                  <c:v>0.92446919999999999</c:v>
                </c:pt>
                <c:pt idx="857">
                  <c:v>0.92448359999999996</c:v>
                </c:pt>
                <c:pt idx="858">
                  <c:v>0.92454809999999998</c:v>
                </c:pt>
                <c:pt idx="859">
                  <c:v>0.92464089999999999</c:v>
                </c:pt>
                <c:pt idx="860">
                  <c:v>0.92475790000000002</c:v>
                </c:pt>
                <c:pt idx="861">
                  <c:v>0.9249098</c:v>
                </c:pt>
                <c:pt idx="862">
                  <c:v>0.92516180000000003</c:v>
                </c:pt>
                <c:pt idx="863">
                  <c:v>0.92582249999999999</c:v>
                </c:pt>
                <c:pt idx="864">
                  <c:v>0.92714379999999996</c:v>
                </c:pt>
                <c:pt idx="865">
                  <c:v>0.92858030000000003</c:v>
                </c:pt>
                <c:pt idx="866">
                  <c:v>0.92975229999999998</c:v>
                </c:pt>
                <c:pt idx="867">
                  <c:v>0.93074250000000003</c:v>
                </c:pt>
                <c:pt idx="868">
                  <c:v>0.93160229999999999</c:v>
                </c:pt>
                <c:pt idx="869">
                  <c:v>0.93233100000000002</c:v>
                </c:pt>
                <c:pt idx="870">
                  <c:v>0.93294259999999996</c:v>
                </c:pt>
                <c:pt idx="871">
                  <c:v>0.93345789999999995</c:v>
                </c:pt>
                <c:pt idx="872">
                  <c:v>0.93386519999999995</c:v>
                </c:pt>
                <c:pt idx="873">
                  <c:v>0.93416220000000005</c:v>
                </c:pt>
                <c:pt idx="874">
                  <c:v>0.93435190000000001</c:v>
                </c:pt>
                <c:pt idx="875">
                  <c:v>0.93443889999999996</c:v>
                </c:pt>
                <c:pt idx="876">
                  <c:v>0.93443889999999996</c:v>
                </c:pt>
                <c:pt idx="877">
                  <c:v>0.9343688</c:v>
                </c:pt>
                <c:pt idx="878">
                  <c:v>0.9342589</c:v>
                </c:pt>
                <c:pt idx="879">
                  <c:v>0.9341391</c:v>
                </c:pt>
                <c:pt idx="880">
                  <c:v>0.93402399999999997</c:v>
                </c:pt>
                <c:pt idx="881">
                  <c:v>0.93392810000000004</c:v>
                </c:pt>
                <c:pt idx="882">
                  <c:v>0.93386219999999998</c:v>
                </c:pt>
                <c:pt idx="883">
                  <c:v>0.93380359999999996</c:v>
                </c:pt>
                <c:pt idx="884">
                  <c:v>0.93372489999999997</c:v>
                </c:pt>
                <c:pt idx="885">
                  <c:v>0.93362809999999996</c:v>
                </c:pt>
                <c:pt idx="886">
                  <c:v>0.93350460000000002</c:v>
                </c:pt>
                <c:pt idx="887">
                  <c:v>0.93343089999999995</c:v>
                </c:pt>
                <c:pt idx="888">
                  <c:v>0.93387339999999996</c:v>
                </c:pt>
                <c:pt idx="889">
                  <c:v>0.93499810000000005</c:v>
                </c:pt>
                <c:pt idx="890">
                  <c:v>0.93635749999999995</c:v>
                </c:pt>
                <c:pt idx="891">
                  <c:v>0.93745940000000005</c:v>
                </c:pt>
                <c:pt idx="892">
                  <c:v>0.93841169999999996</c:v>
                </c:pt>
                <c:pt idx="893">
                  <c:v>0.9392819</c:v>
                </c:pt>
                <c:pt idx="894">
                  <c:v>0.94007269999999998</c:v>
                </c:pt>
                <c:pt idx="895">
                  <c:v>0.94073660000000003</c:v>
                </c:pt>
                <c:pt idx="896">
                  <c:v>0.94126940000000003</c:v>
                </c:pt>
                <c:pt idx="897">
                  <c:v>0.94168350000000001</c:v>
                </c:pt>
                <c:pt idx="898">
                  <c:v>0.94199169999999999</c:v>
                </c:pt>
                <c:pt idx="899">
                  <c:v>0.94221319999999997</c:v>
                </c:pt>
                <c:pt idx="900">
                  <c:v>0.94236900000000001</c:v>
                </c:pt>
                <c:pt idx="901">
                  <c:v>0.94247479999999995</c:v>
                </c:pt>
                <c:pt idx="902">
                  <c:v>0.94253900000000002</c:v>
                </c:pt>
                <c:pt idx="903">
                  <c:v>0.94256490000000004</c:v>
                </c:pt>
                <c:pt idx="904">
                  <c:v>0.94256419999999996</c:v>
                </c:pt>
                <c:pt idx="905">
                  <c:v>0.94255489999999997</c:v>
                </c:pt>
                <c:pt idx="906">
                  <c:v>0.94254830000000001</c:v>
                </c:pt>
                <c:pt idx="907">
                  <c:v>0.94255719999999998</c:v>
                </c:pt>
                <c:pt idx="908">
                  <c:v>0.94260529999999998</c:v>
                </c:pt>
                <c:pt idx="909">
                  <c:v>0.94266859999999997</c:v>
                </c:pt>
                <c:pt idx="910">
                  <c:v>0.94274449999999999</c:v>
                </c:pt>
                <c:pt idx="911">
                  <c:v>0.94285269999999999</c:v>
                </c:pt>
                <c:pt idx="912">
                  <c:v>0.94298409999999999</c:v>
                </c:pt>
                <c:pt idx="913">
                  <c:v>0.94335199999999997</c:v>
                </c:pt>
                <c:pt idx="914">
                  <c:v>0.94409849999999995</c:v>
                </c:pt>
                <c:pt idx="915">
                  <c:v>0.94540599999999997</c:v>
                </c:pt>
                <c:pt idx="916">
                  <c:v>0.94646339999999995</c:v>
                </c:pt>
                <c:pt idx="917">
                  <c:v>0.94733449999999997</c:v>
                </c:pt>
                <c:pt idx="918">
                  <c:v>0.948102</c:v>
                </c:pt>
                <c:pt idx="919">
                  <c:v>0.94876070000000001</c:v>
                </c:pt>
                <c:pt idx="920">
                  <c:v>0.94930639999999999</c:v>
                </c:pt>
                <c:pt idx="921">
                  <c:v>0.94976070000000001</c:v>
                </c:pt>
                <c:pt idx="922">
                  <c:v>0.95013159999999997</c:v>
                </c:pt>
                <c:pt idx="923">
                  <c:v>0.95041690000000001</c:v>
                </c:pt>
                <c:pt idx="924">
                  <c:v>0.95061810000000002</c:v>
                </c:pt>
                <c:pt idx="925">
                  <c:v>0.95074110000000001</c:v>
                </c:pt>
                <c:pt idx="926">
                  <c:v>0.95079639999999999</c:v>
                </c:pt>
                <c:pt idx="927">
                  <c:v>0.95079400000000003</c:v>
                </c:pt>
                <c:pt idx="928">
                  <c:v>0.95075050000000005</c:v>
                </c:pt>
                <c:pt idx="929">
                  <c:v>0.95068850000000005</c:v>
                </c:pt>
                <c:pt idx="930">
                  <c:v>0.95062230000000003</c:v>
                </c:pt>
                <c:pt idx="931">
                  <c:v>0.95056059999999998</c:v>
                </c:pt>
                <c:pt idx="932">
                  <c:v>0.95051140000000001</c:v>
                </c:pt>
                <c:pt idx="933">
                  <c:v>0.9504707</c:v>
                </c:pt>
                <c:pt idx="934">
                  <c:v>0.95041589999999998</c:v>
                </c:pt>
                <c:pt idx="935">
                  <c:v>0.95034689999999999</c:v>
                </c:pt>
                <c:pt idx="936">
                  <c:v>0.95025950000000003</c:v>
                </c:pt>
                <c:pt idx="937">
                  <c:v>0.95015269999999996</c:v>
                </c:pt>
                <c:pt idx="938">
                  <c:v>0.95037459999999996</c:v>
                </c:pt>
                <c:pt idx="939">
                  <c:v>0.95100949999999995</c:v>
                </c:pt>
                <c:pt idx="940">
                  <c:v>0.95222989999999996</c:v>
                </c:pt>
                <c:pt idx="941">
                  <c:v>0.95323849999999999</c:v>
                </c:pt>
                <c:pt idx="942">
                  <c:v>0.95409169999999999</c:v>
                </c:pt>
                <c:pt idx="943">
                  <c:v>0.95485279999999995</c:v>
                </c:pt>
                <c:pt idx="944">
                  <c:v>0.95553699999999997</c:v>
                </c:pt>
                <c:pt idx="945">
                  <c:v>0.95612819999999998</c:v>
                </c:pt>
                <c:pt idx="946">
                  <c:v>0.95661019999999997</c:v>
                </c:pt>
                <c:pt idx="947">
                  <c:v>0.95699149999999999</c:v>
                </c:pt>
                <c:pt idx="948">
                  <c:v>0.957283</c:v>
                </c:pt>
                <c:pt idx="949">
                  <c:v>0.95749859999999998</c:v>
                </c:pt>
                <c:pt idx="950">
                  <c:v>0.95765639999999996</c:v>
                </c:pt>
                <c:pt idx="951">
                  <c:v>0.95776890000000003</c:v>
                </c:pt>
                <c:pt idx="952">
                  <c:v>0.95784590000000003</c:v>
                </c:pt>
                <c:pt idx="953">
                  <c:v>0.95789429999999998</c:v>
                </c:pt>
                <c:pt idx="954">
                  <c:v>0.95791769999999998</c:v>
                </c:pt>
                <c:pt idx="955">
                  <c:v>0.95792319999999997</c:v>
                </c:pt>
                <c:pt idx="956">
                  <c:v>0.95792449999999996</c:v>
                </c:pt>
                <c:pt idx="957">
                  <c:v>0.95793470000000003</c:v>
                </c:pt>
                <c:pt idx="958">
                  <c:v>0.95795300000000005</c:v>
                </c:pt>
                <c:pt idx="959">
                  <c:v>0.95799319999999999</c:v>
                </c:pt>
                <c:pt idx="960">
                  <c:v>0.95805790000000002</c:v>
                </c:pt>
                <c:pt idx="961">
                  <c:v>0.95812830000000004</c:v>
                </c:pt>
                <c:pt idx="962">
                  <c:v>0.95821789999999996</c:v>
                </c:pt>
                <c:pt idx="963">
                  <c:v>0.95835349999999997</c:v>
                </c:pt>
                <c:pt idx="964">
                  <c:v>0.95877939999999995</c:v>
                </c:pt>
                <c:pt idx="965">
                  <c:v>0.95970800000000001</c:v>
                </c:pt>
                <c:pt idx="966">
                  <c:v>0.9607175</c:v>
                </c:pt>
                <c:pt idx="967">
                  <c:v>0.96152420000000005</c:v>
                </c:pt>
                <c:pt idx="968">
                  <c:v>0.96219969999999999</c:v>
                </c:pt>
                <c:pt idx="969">
                  <c:v>0.96277690000000005</c:v>
                </c:pt>
                <c:pt idx="970">
                  <c:v>0.96325590000000005</c:v>
                </c:pt>
                <c:pt idx="971">
                  <c:v>0.96364989999999995</c:v>
                </c:pt>
                <c:pt idx="972">
                  <c:v>0.96396930000000003</c:v>
                </c:pt>
                <c:pt idx="973">
                  <c:v>0.9642191</c:v>
                </c:pt>
                <c:pt idx="974">
                  <c:v>0.96440369999999997</c:v>
                </c:pt>
                <c:pt idx="975">
                  <c:v>0.96452959999999999</c:v>
                </c:pt>
                <c:pt idx="976">
                  <c:v>0.96460369999999995</c:v>
                </c:pt>
                <c:pt idx="977">
                  <c:v>0.96463279999999996</c:v>
                </c:pt>
                <c:pt idx="978">
                  <c:v>0.96462610000000004</c:v>
                </c:pt>
                <c:pt idx="979">
                  <c:v>0.96459760000000005</c:v>
                </c:pt>
                <c:pt idx="980">
                  <c:v>0.96456070000000005</c:v>
                </c:pt>
                <c:pt idx="981">
                  <c:v>0.96452329999999997</c:v>
                </c:pt>
                <c:pt idx="982">
                  <c:v>0.96449130000000005</c:v>
                </c:pt>
                <c:pt idx="983">
                  <c:v>0.96446509999999996</c:v>
                </c:pt>
                <c:pt idx="984">
                  <c:v>0.96442589999999995</c:v>
                </c:pt>
                <c:pt idx="985">
                  <c:v>0.96437720000000005</c:v>
                </c:pt>
                <c:pt idx="986">
                  <c:v>0.96431730000000004</c:v>
                </c:pt>
                <c:pt idx="987">
                  <c:v>0.96424310000000002</c:v>
                </c:pt>
                <c:pt idx="988">
                  <c:v>0.96427039999999997</c:v>
                </c:pt>
                <c:pt idx="989">
                  <c:v>0.96463469999999996</c:v>
                </c:pt>
                <c:pt idx="990">
                  <c:v>0.9654971</c:v>
                </c:pt>
                <c:pt idx="991">
                  <c:v>0.96642459999999997</c:v>
                </c:pt>
                <c:pt idx="992">
                  <c:v>0.96720499999999998</c:v>
                </c:pt>
                <c:pt idx="993">
                  <c:v>0.96787610000000002</c:v>
                </c:pt>
                <c:pt idx="994">
                  <c:v>0.96846770000000004</c:v>
                </c:pt>
                <c:pt idx="995">
                  <c:v>0.96897999999999995</c:v>
                </c:pt>
                <c:pt idx="996">
                  <c:v>0.96940020000000005</c:v>
                </c:pt>
                <c:pt idx="997">
                  <c:v>0.9697365</c:v>
                </c:pt>
                <c:pt idx="998">
                  <c:v>0.96999639999999998</c:v>
                </c:pt>
                <c:pt idx="999">
                  <c:v>0.97019149999999998</c:v>
                </c:pt>
                <c:pt idx="1000">
                  <c:v>0.97033429999999998</c:v>
                </c:pt>
                <c:pt idx="1001">
                  <c:v>0.97043679999999999</c:v>
                </c:pt>
                <c:pt idx="1002">
                  <c:v>0.97050879999999995</c:v>
                </c:pt>
                <c:pt idx="1003">
                  <c:v>0.97055769999999997</c:v>
                </c:pt>
                <c:pt idx="1004">
                  <c:v>0.97058730000000004</c:v>
                </c:pt>
                <c:pt idx="1005">
                  <c:v>0.97060089999999999</c:v>
                </c:pt>
                <c:pt idx="1006">
                  <c:v>0.97060840000000004</c:v>
                </c:pt>
                <c:pt idx="1007">
                  <c:v>0.97061750000000002</c:v>
                </c:pt>
                <c:pt idx="1008">
                  <c:v>0.97063089999999996</c:v>
                </c:pt>
                <c:pt idx="1009">
                  <c:v>0.97065630000000003</c:v>
                </c:pt>
                <c:pt idx="1010">
                  <c:v>0.97069360000000005</c:v>
                </c:pt>
                <c:pt idx="1011">
                  <c:v>0.97074170000000004</c:v>
                </c:pt>
                <c:pt idx="1012">
                  <c:v>0.9708019</c:v>
                </c:pt>
                <c:pt idx="1013">
                  <c:v>0.97086450000000002</c:v>
                </c:pt>
                <c:pt idx="1014">
                  <c:v>0.97106409999999999</c:v>
                </c:pt>
                <c:pt idx="1015">
                  <c:v>0.97151920000000003</c:v>
                </c:pt>
                <c:pt idx="1016">
                  <c:v>0.97242209999999996</c:v>
                </c:pt>
                <c:pt idx="1017">
                  <c:v>0.97318740000000004</c:v>
                </c:pt>
                <c:pt idx="1018">
                  <c:v>0.9738135</c:v>
                </c:pt>
                <c:pt idx="1019">
                  <c:v>0.97434350000000003</c:v>
                </c:pt>
                <c:pt idx="1020">
                  <c:v>0.97478549999999997</c:v>
                </c:pt>
                <c:pt idx="1021">
                  <c:v>0.97514400000000001</c:v>
                </c:pt>
                <c:pt idx="1022">
                  <c:v>0.97542980000000001</c:v>
                </c:pt>
                <c:pt idx="1023">
                  <c:v>0.97565290000000005</c:v>
                </c:pt>
                <c:pt idx="1024">
                  <c:v>0.97582049999999998</c:v>
                </c:pt>
                <c:pt idx="1025">
                  <c:v>0.97593929999999995</c:v>
                </c:pt>
                <c:pt idx="1026">
                  <c:v>0.97601680000000002</c:v>
                </c:pt>
                <c:pt idx="1027">
                  <c:v>0.97605920000000002</c:v>
                </c:pt>
                <c:pt idx="1028">
                  <c:v>0.97607259999999996</c:v>
                </c:pt>
                <c:pt idx="1029">
                  <c:v>0.97606499999999996</c:v>
                </c:pt>
                <c:pt idx="1030">
                  <c:v>0.97604630000000003</c:v>
                </c:pt>
                <c:pt idx="1031">
                  <c:v>0.97602359999999999</c:v>
                </c:pt>
                <c:pt idx="1032">
                  <c:v>0.97599990000000003</c:v>
                </c:pt>
                <c:pt idx="1033">
                  <c:v>0.97598030000000002</c:v>
                </c:pt>
                <c:pt idx="1034">
                  <c:v>0.97595580000000004</c:v>
                </c:pt>
                <c:pt idx="1035">
                  <c:v>0.97592299999999998</c:v>
                </c:pt>
                <c:pt idx="1036">
                  <c:v>0.97588269999999999</c:v>
                </c:pt>
                <c:pt idx="1037">
                  <c:v>0.97583160000000002</c:v>
                </c:pt>
                <c:pt idx="1038">
                  <c:v>0.97578520000000002</c:v>
                </c:pt>
                <c:pt idx="1039">
                  <c:v>0.97595670000000001</c:v>
                </c:pt>
                <c:pt idx="1040">
                  <c:v>0.97637529999999995</c:v>
                </c:pt>
                <c:pt idx="1041">
                  <c:v>0.97720119999999999</c:v>
                </c:pt>
                <c:pt idx="1042">
                  <c:v>0.97792239999999997</c:v>
                </c:pt>
                <c:pt idx="1043">
                  <c:v>0.97852360000000005</c:v>
                </c:pt>
                <c:pt idx="1044">
                  <c:v>0.97904539999999995</c:v>
                </c:pt>
                <c:pt idx="1045">
                  <c:v>0.97949410000000003</c:v>
                </c:pt>
                <c:pt idx="1046">
                  <c:v>0.97986479999999998</c:v>
                </c:pt>
                <c:pt idx="1047">
                  <c:v>0.98016119999999995</c:v>
                </c:pt>
                <c:pt idx="1048">
                  <c:v>0.98038919999999996</c:v>
                </c:pt>
                <c:pt idx="1049">
                  <c:v>0.98056069999999995</c:v>
                </c:pt>
                <c:pt idx="1050">
                  <c:v>0.98068480000000002</c:v>
                </c:pt>
                <c:pt idx="1051">
                  <c:v>0.98077179999999997</c:v>
                </c:pt>
                <c:pt idx="1052">
                  <c:v>0.98083120000000001</c:v>
                </c:pt>
                <c:pt idx="1053">
                  <c:v>0.98087100000000005</c:v>
                </c:pt>
                <c:pt idx="1054">
                  <c:v>0.98089669999999995</c:v>
                </c:pt>
                <c:pt idx="1055">
                  <c:v>0.98091050000000002</c:v>
                </c:pt>
                <c:pt idx="1056">
                  <c:v>0.98091680000000003</c:v>
                </c:pt>
                <c:pt idx="1057">
                  <c:v>0.98092279999999998</c:v>
                </c:pt>
                <c:pt idx="1058">
                  <c:v>0.98093220000000003</c:v>
                </c:pt>
                <c:pt idx="1059">
                  <c:v>0.98095010000000005</c:v>
                </c:pt>
                <c:pt idx="1060">
                  <c:v>0.98097199999999996</c:v>
                </c:pt>
                <c:pt idx="1061">
                  <c:v>0.9810025</c:v>
                </c:pt>
                <c:pt idx="1062">
                  <c:v>0.98104349999999996</c:v>
                </c:pt>
                <c:pt idx="1063">
                  <c:v>0.98108580000000001</c:v>
                </c:pt>
                <c:pt idx="1064">
                  <c:v>0.98114520000000005</c:v>
                </c:pt>
                <c:pt idx="1065">
                  <c:v>0.98136120000000004</c:v>
                </c:pt>
                <c:pt idx="1066">
                  <c:v>0.98183149999999997</c:v>
                </c:pt>
                <c:pt idx="1067">
                  <c:v>0.98254200000000003</c:v>
                </c:pt>
                <c:pt idx="1068">
                  <c:v>0.98313930000000005</c:v>
                </c:pt>
                <c:pt idx="1069">
                  <c:v>0.98363069999999997</c:v>
                </c:pt>
                <c:pt idx="1070">
                  <c:v>0.98403689999999999</c:v>
                </c:pt>
                <c:pt idx="1071">
                  <c:v>0.98436500000000005</c:v>
                </c:pt>
                <c:pt idx="1072">
                  <c:v>0.9846241</c:v>
                </c:pt>
                <c:pt idx="1073">
                  <c:v>0.9848228</c:v>
                </c:pt>
                <c:pt idx="1074">
                  <c:v>0.98497210000000002</c:v>
                </c:pt>
                <c:pt idx="1075">
                  <c:v>0.98507909999999999</c:v>
                </c:pt>
                <c:pt idx="1076">
                  <c:v>0.98515169999999996</c:v>
                </c:pt>
                <c:pt idx="1077">
                  <c:v>0.98519570000000001</c:v>
                </c:pt>
                <c:pt idx="1078">
                  <c:v>0.98521630000000004</c:v>
                </c:pt>
                <c:pt idx="1079">
                  <c:v>0.98521950000000003</c:v>
                </c:pt>
                <c:pt idx="1080">
                  <c:v>0.98521139999999996</c:v>
                </c:pt>
                <c:pt idx="1081">
                  <c:v>0.98519760000000001</c:v>
                </c:pt>
                <c:pt idx="1082">
                  <c:v>0.98518019999999995</c:v>
                </c:pt>
                <c:pt idx="1083">
                  <c:v>0.98516420000000005</c:v>
                </c:pt>
                <c:pt idx="1084">
                  <c:v>0.98514789999999997</c:v>
                </c:pt>
                <c:pt idx="1085">
                  <c:v>0.98512630000000001</c:v>
                </c:pt>
                <c:pt idx="1086">
                  <c:v>0.98509959999999996</c:v>
                </c:pt>
                <c:pt idx="1087">
                  <c:v>0.98506609999999994</c:v>
                </c:pt>
                <c:pt idx="1088">
                  <c:v>0.98503169999999995</c:v>
                </c:pt>
                <c:pt idx="1089">
                  <c:v>0.98507469999999997</c:v>
                </c:pt>
                <c:pt idx="1090">
                  <c:v>0.9852841</c:v>
                </c:pt>
                <c:pt idx="1091">
                  <c:v>0.9857532</c:v>
                </c:pt>
                <c:pt idx="1092">
                  <c:v>0.98634429999999995</c:v>
                </c:pt>
                <c:pt idx="1093">
                  <c:v>0.98691300000000004</c:v>
                </c:pt>
                <c:pt idx="1094">
                  <c:v>0.98739189999999999</c:v>
                </c:pt>
                <c:pt idx="1095">
                  <c:v>0.98779229999999996</c:v>
                </c:pt>
                <c:pt idx="1096">
                  <c:v>0.98811930000000003</c:v>
                </c:pt>
                <c:pt idx="1097">
                  <c:v>0.98837680000000006</c:v>
                </c:pt>
                <c:pt idx="1098">
                  <c:v>0.98857430000000002</c:v>
                </c:pt>
                <c:pt idx="1099">
                  <c:v>0.98872040000000005</c:v>
                </c:pt>
                <c:pt idx="1100">
                  <c:v>0.98882369999999997</c:v>
                </c:pt>
                <c:pt idx="1101">
                  <c:v>0.98889300000000002</c:v>
                </c:pt>
                <c:pt idx="1102">
                  <c:v>0.98893759999999997</c:v>
                </c:pt>
                <c:pt idx="1103">
                  <c:v>0.98896459999999997</c:v>
                </c:pt>
                <c:pt idx="1104">
                  <c:v>0.98897979999999996</c:v>
                </c:pt>
                <c:pt idx="1105">
                  <c:v>0.98898699999999995</c:v>
                </c:pt>
                <c:pt idx="1106">
                  <c:v>0.98899009999999998</c:v>
                </c:pt>
                <c:pt idx="1107">
                  <c:v>0.98899230000000005</c:v>
                </c:pt>
                <c:pt idx="1108">
                  <c:v>0.98899840000000006</c:v>
                </c:pt>
                <c:pt idx="1109">
                  <c:v>0.9890099</c:v>
                </c:pt>
                <c:pt idx="1110">
                  <c:v>0.98902480000000004</c:v>
                </c:pt>
                <c:pt idx="1111">
                  <c:v>0.98904449999999999</c:v>
                </c:pt>
                <c:pt idx="1112">
                  <c:v>0.98906830000000001</c:v>
                </c:pt>
                <c:pt idx="1113">
                  <c:v>0.98909670000000005</c:v>
                </c:pt>
                <c:pt idx="1114">
                  <c:v>0.98912639999999996</c:v>
                </c:pt>
                <c:pt idx="1115">
                  <c:v>0.98921420000000004</c:v>
                </c:pt>
                <c:pt idx="1116">
                  <c:v>0.98940819999999996</c:v>
                </c:pt>
                <c:pt idx="1117">
                  <c:v>0.98981600000000003</c:v>
                </c:pt>
                <c:pt idx="1118">
                  <c:v>0.99029560000000005</c:v>
                </c:pt>
                <c:pt idx="1119">
                  <c:v>0.99076030000000004</c:v>
                </c:pt>
                <c:pt idx="1120">
                  <c:v>0.99115070000000005</c:v>
                </c:pt>
                <c:pt idx="1121">
                  <c:v>0.99146199999999995</c:v>
                </c:pt>
                <c:pt idx="1122">
                  <c:v>0.99170400000000003</c:v>
                </c:pt>
                <c:pt idx="1123">
                  <c:v>0.99188799999999999</c:v>
                </c:pt>
                <c:pt idx="1124">
                  <c:v>0.99202409999999996</c:v>
                </c:pt>
                <c:pt idx="1125">
                  <c:v>0.99212069999999997</c:v>
                </c:pt>
                <c:pt idx="1126">
                  <c:v>0.99218609999999996</c:v>
                </c:pt>
                <c:pt idx="1127">
                  <c:v>0.99222670000000002</c:v>
                </c:pt>
                <c:pt idx="1128">
                  <c:v>0.9922474</c:v>
                </c:pt>
                <c:pt idx="1129">
                  <c:v>0.99225370000000002</c:v>
                </c:pt>
                <c:pt idx="1130">
                  <c:v>0.99225039999999998</c:v>
                </c:pt>
                <c:pt idx="1131">
                  <c:v>0.9922417</c:v>
                </c:pt>
                <c:pt idx="1132">
                  <c:v>0.99222929999999998</c:v>
                </c:pt>
                <c:pt idx="1133">
                  <c:v>0.99221630000000005</c:v>
                </c:pt>
                <c:pt idx="1134">
                  <c:v>0.99220419999999998</c:v>
                </c:pt>
                <c:pt idx="1135">
                  <c:v>0.99218989999999996</c:v>
                </c:pt>
                <c:pt idx="1136">
                  <c:v>0.99217290000000002</c:v>
                </c:pt>
                <c:pt idx="1137">
                  <c:v>0.99215249999999999</c:v>
                </c:pt>
                <c:pt idx="1138">
                  <c:v>0.99212880000000003</c:v>
                </c:pt>
                <c:pt idx="1139">
                  <c:v>0.99210690000000001</c:v>
                </c:pt>
                <c:pt idx="1140">
                  <c:v>0.99211760000000004</c:v>
                </c:pt>
                <c:pt idx="1141">
                  <c:v>0.99227940000000003</c:v>
                </c:pt>
                <c:pt idx="1142">
                  <c:v>0.99266840000000001</c:v>
                </c:pt>
                <c:pt idx="1143">
                  <c:v>0.99308700000000005</c:v>
                </c:pt>
                <c:pt idx="1144">
                  <c:v>0.99349160000000003</c:v>
                </c:pt>
                <c:pt idx="1145">
                  <c:v>0.99382029999999999</c:v>
                </c:pt>
                <c:pt idx="1146">
                  <c:v>0.99407939999999995</c:v>
                </c:pt>
                <c:pt idx="1147">
                  <c:v>0.99427650000000001</c:v>
                </c:pt>
                <c:pt idx="1148">
                  <c:v>0.99442010000000003</c:v>
                </c:pt>
                <c:pt idx="1149">
                  <c:v>0.99451999999999996</c:v>
                </c:pt>
                <c:pt idx="1150">
                  <c:v>0.99458519999999995</c:v>
                </c:pt>
                <c:pt idx="1151">
                  <c:v>0.99462289999999998</c:v>
                </c:pt>
                <c:pt idx="1152">
                  <c:v>0.99463979999999996</c:v>
                </c:pt>
                <c:pt idx="1153">
                  <c:v>0.99464330000000001</c:v>
                </c:pt>
                <c:pt idx="1154">
                  <c:v>0.99463979999999996</c:v>
                </c:pt>
                <c:pt idx="1155">
                  <c:v>0.99463539999999995</c:v>
                </c:pt>
                <c:pt idx="1156">
                  <c:v>0.99463159999999995</c:v>
                </c:pt>
                <c:pt idx="1157">
                  <c:v>0.99462989999999996</c:v>
                </c:pt>
                <c:pt idx="1158">
                  <c:v>0.99463250000000003</c:v>
                </c:pt>
                <c:pt idx="1159">
                  <c:v>0.99463959999999996</c:v>
                </c:pt>
                <c:pt idx="1160">
                  <c:v>0.99465029999999999</c:v>
                </c:pt>
                <c:pt idx="1161">
                  <c:v>0.99466290000000002</c:v>
                </c:pt>
                <c:pt idx="1162">
                  <c:v>0.99467720000000004</c:v>
                </c:pt>
                <c:pt idx="1163">
                  <c:v>0.99469470000000004</c:v>
                </c:pt>
                <c:pt idx="1164">
                  <c:v>0.99471410000000005</c:v>
                </c:pt>
                <c:pt idx="1165">
                  <c:v>0.99473339999999999</c:v>
                </c:pt>
                <c:pt idx="1166">
                  <c:v>0.99475219999999998</c:v>
                </c:pt>
                <c:pt idx="1167">
                  <c:v>0.99480729999999995</c:v>
                </c:pt>
                <c:pt idx="1168">
                  <c:v>0.99505109999999997</c:v>
                </c:pt>
                <c:pt idx="1169">
                  <c:v>0.99537830000000005</c:v>
                </c:pt>
                <c:pt idx="1170">
                  <c:v>0.99570250000000005</c:v>
                </c:pt>
                <c:pt idx="1171">
                  <c:v>0.99596209999999996</c:v>
                </c:pt>
                <c:pt idx="1172">
                  <c:v>0.99615690000000001</c:v>
                </c:pt>
                <c:pt idx="1173">
                  <c:v>0.99629829999999997</c:v>
                </c:pt>
                <c:pt idx="1174">
                  <c:v>0.99639730000000004</c:v>
                </c:pt>
                <c:pt idx="1175">
                  <c:v>0.99646349999999995</c:v>
                </c:pt>
                <c:pt idx="1176">
                  <c:v>0.99650360000000004</c:v>
                </c:pt>
                <c:pt idx="1177">
                  <c:v>0.99652490000000005</c:v>
                </c:pt>
                <c:pt idx="1178">
                  <c:v>0.99653219999999998</c:v>
                </c:pt>
                <c:pt idx="1179">
                  <c:v>0.99652980000000002</c:v>
                </c:pt>
                <c:pt idx="1180">
                  <c:v>0.99652169999999995</c:v>
                </c:pt>
                <c:pt idx="1181">
                  <c:v>0.99651069999999997</c:v>
                </c:pt>
                <c:pt idx="1182">
                  <c:v>0.99649909999999997</c:v>
                </c:pt>
                <c:pt idx="1183">
                  <c:v>0.99648829999999999</c:v>
                </c:pt>
                <c:pt idx="1184">
                  <c:v>0.99650970000000005</c:v>
                </c:pt>
                <c:pt idx="1185">
                  <c:v>0.99651909999999999</c:v>
                </c:pt>
                <c:pt idx="1186">
                  <c:v>0.99650729999999998</c:v>
                </c:pt>
                <c:pt idx="1187">
                  <c:v>0.99649390000000004</c:v>
                </c:pt>
                <c:pt idx="1188">
                  <c:v>0.99647870000000005</c:v>
                </c:pt>
                <c:pt idx="1189">
                  <c:v>0.99646310000000005</c:v>
                </c:pt>
                <c:pt idx="1190">
                  <c:v>0.99644940000000004</c:v>
                </c:pt>
                <c:pt idx="1191">
                  <c:v>0.99643499999999996</c:v>
                </c:pt>
                <c:pt idx="1192">
                  <c:v>0.99648879999999995</c:v>
                </c:pt>
                <c:pt idx="1193">
                  <c:v>0.99674680000000004</c:v>
                </c:pt>
                <c:pt idx="1194">
                  <c:v>0.99705549999999998</c:v>
                </c:pt>
                <c:pt idx="1195">
                  <c:v>0.9973149</c:v>
                </c:pt>
                <c:pt idx="1196">
                  <c:v>0.99750430000000001</c:v>
                </c:pt>
                <c:pt idx="1197">
                  <c:v>0.99763469999999999</c:v>
                </c:pt>
                <c:pt idx="1198">
                  <c:v>0.99772050000000001</c:v>
                </c:pt>
                <c:pt idx="1199">
                  <c:v>0.99777099999999996</c:v>
                </c:pt>
                <c:pt idx="1200">
                  <c:v>0.99779419999999996</c:v>
                </c:pt>
                <c:pt idx="1201">
                  <c:v>0.99779770000000001</c:v>
                </c:pt>
                <c:pt idx="1202">
                  <c:v>0.99778829999999996</c:v>
                </c:pt>
                <c:pt idx="1203">
                  <c:v>0.9977762</c:v>
                </c:pt>
                <c:pt idx="1204">
                  <c:v>0.99776549999999997</c:v>
                </c:pt>
                <c:pt idx="1205">
                  <c:v>0.99775789999999998</c:v>
                </c:pt>
                <c:pt idx="1206">
                  <c:v>0.997753</c:v>
                </c:pt>
                <c:pt idx="1207">
                  <c:v>0.99775020000000003</c:v>
                </c:pt>
                <c:pt idx="1208">
                  <c:v>0.99775150000000001</c:v>
                </c:pt>
                <c:pt idx="1209">
                  <c:v>0.99775749999999996</c:v>
                </c:pt>
                <c:pt idx="1210">
                  <c:v>0.9977916</c:v>
                </c:pt>
                <c:pt idx="1211">
                  <c:v>0.99783759999999999</c:v>
                </c:pt>
                <c:pt idx="1212">
                  <c:v>0.99784830000000002</c:v>
                </c:pt>
                <c:pt idx="1213">
                  <c:v>0.99785950000000001</c:v>
                </c:pt>
                <c:pt idx="1214">
                  <c:v>0.99787239999999999</c:v>
                </c:pt>
                <c:pt idx="1215">
                  <c:v>0.99788500000000002</c:v>
                </c:pt>
                <c:pt idx="1216">
                  <c:v>0.99789700000000003</c:v>
                </c:pt>
                <c:pt idx="1217">
                  <c:v>0.9979093</c:v>
                </c:pt>
                <c:pt idx="1218">
                  <c:v>0.99792159999999996</c:v>
                </c:pt>
                <c:pt idx="1219">
                  <c:v>0.99797590000000003</c:v>
                </c:pt>
                <c:pt idx="1220">
                  <c:v>0.99816439999999995</c:v>
                </c:pt>
                <c:pt idx="1221">
                  <c:v>0.99838380000000004</c:v>
                </c:pt>
                <c:pt idx="1222">
                  <c:v>0.99854929999999997</c:v>
                </c:pt>
                <c:pt idx="1223">
                  <c:v>0.99866149999999998</c:v>
                </c:pt>
                <c:pt idx="1224">
                  <c:v>0.99873210000000001</c:v>
                </c:pt>
                <c:pt idx="1225">
                  <c:v>0.99877139999999998</c:v>
                </c:pt>
                <c:pt idx="1226">
                  <c:v>0.99878940000000005</c:v>
                </c:pt>
                <c:pt idx="1227">
                  <c:v>0.99879269999999998</c:v>
                </c:pt>
                <c:pt idx="1228">
                  <c:v>0.99878710000000004</c:v>
                </c:pt>
                <c:pt idx="1229">
                  <c:v>0.99877669999999996</c:v>
                </c:pt>
                <c:pt idx="1230">
                  <c:v>0.9987646</c:v>
                </c:pt>
                <c:pt idx="1231">
                  <c:v>0.99875380000000002</c:v>
                </c:pt>
                <c:pt idx="1232">
                  <c:v>0.99874549999999995</c:v>
                </c:pt>
                <c:pt idx="1233">
                  <c:v>0.9987376</c:v>
                </c:pt>
                <c:pt idx="1234">
                  <c:v>0.9987568</c:v>
                </c:pt>
                <c:pt idx="1235">
                  <c:v>0.9987492</c:v>
                </c:pt>
                <c:pt idx="1236">
                  <c:v>0.99873999999999996</c:v>
                </c:pt>
                <c:pt idx="1237">
                  <c:v>0.99873160000000005</c:v>
                </c:pt>
                <c:pt idx="1238">
                  <c:v>0.99872150000000004</c:v>
                </c:pt>
                <c:pt idx="1239">
                  <c:v>0.99870970000000003</c:v>
                </c:pt>
                <c:pt idx="1240">
                  <c:v>0.99869920000000001</c:v>
                </c:pt>
                <c:pt idx="1241">
                  <c:v>0.99868990000000002</c:v>
                </c:pt>
                <c:pt idx="1242">
                  <c:v>0.99868020000000002</c:v>
                </c:pt>
                <c:pt idx="1243">
                  <c:v>0.99868729999999994</c:v>
                </c:pt>
                <c:pt idx="1244">
                  <c:v>0.99882079999999995</c:v>
                </c:pt>
                <c:pt idx="1245">
                  <c:v>0.99904590000000004</c:v>
                </c:pt>
                <c:pt idx="1246">
                  <c:v>0.99919550000000001</c:v>
                </c:pt>
                <c:pt idx="1247">
                  <c:v>0.99927969999999999</c:v>
                </c:pt>
                <c:pt idx="1248">
                  <c:v>0.99931939999999997</c:v>
                </c:pt>
                <c:pt idx="1249">
                  <c:v>0.99932949999999998</c:v>
                </c:pt>
                <c:pt idx="1250">
                  <c:v>0.99932290000000001</c:v>
                </c:pt>
                <c:pt idx="1251">
                  <c:v>0.99931210000000004</c:v>
                </c:pt>
                <c:pt idx="1252">
                  <c:v>0.99930129999999995</c:v>
                </c:pt>
                <c:pt idx="1253">
                  <c:v>0.9992917</c:v>
                </c:pt>
                <c:pt idx="1254">
                  <c:v>0.9992839</c:v>
                </c:pt>
                <c:pt idx="1255">
                  <c:v>0.99927759999999999</c:v>
                </c:pt>
                <c:pt idx="1256">
                  <c:v>0.99927310000000003</c:v>
                </c:pt>
                <c:pt idx="1257">
                  <c:v>0.99927100000000002</c:v>
                </c:pt>
                <c:pt idx="1258">
                  <c:v>0.99927189999999999</c:v>
                </c:pt>
                <c:pt idx="1259">
                  <c:v>0.99927600000000005</c:v>
                </c:pt>
                <c:pt idx="1260">
                  <c:v>0.99928530000000004</c:v>
                </c:pt>
                <c:pt idx="1261">
                  <c:v>0.99929199999999996</c:v>
                </c:pt>
                <c:pt idx="1262">
                  <c:v>0.99929999999999997</c:v>
                </c:pt>
                <c:pt idx="1263">
                  <c:v>0.99930819999999998</c:v>
                </c:pt>
                <c:pt idx="1264">
                  <c:v>0.99931630000000005</c:v>
                </c:pt>
                <c:pt idx="1265">
                  <c:v>0.99932500000000002</c:v>
                </c:pt>
                <c:pt idx="1266">
                  <c:v>0.99933399999999994</c:v>
                </c:pt>
                <c:pt idx="1267">
                  <c:v>0.99934219999999996</c:v>
                </c:pt>
                <c:pt idx="1268">
                  <c:v>0.99934940000000005</c:v>
                </c:pt>
                <c:pt idx="1269">
                  <c:v>0.99935649999999998</c:v>
                </c:pt>
                <c:pt idx="1270">
                  <c:v>0.99936270000000005</c:v>
                </c:pt>
                <c:pt idx="1271">
                  <c:v>0.99937319999999996</c:v>
                </c:pt>
                <c:pt idx="1272">
                  <c:v>0.99946089999999999</c:v>
                </c:pt>
                <c:pt idx="1273">
                  <c:v>0.99958040000000004</c:v>
                </c:pt>
                <c:pt idx="1274">
                  <c:v>0.99965550000000003</c:v>
                </c:pt>
                <c:pt idx="1275">
                  <c:v>0.99969669999999999</c:v>
                </c:pt>
                <c:pt idx="1276">
                  <c:v>0.99971460000000001</c:v>
                </c:pt>
                <c:pt idx="1277">
                  <c:v>0.99971699999999997</c:v>
                </c:pt>
                <c:pt idx="1278">
                  <c:v>0.99971030000000005</c:v>
                </c:pt>
                <c:pt idx="1279">
                  <c:v>0.99970099999999995</c:v>
                </c:pt>
                <c:pt idx="1280">
                  <c:v>0.99969169999999996</c:v>
                </c:pt>
                <c:pt idx="1281">
                  <c:v>0.99968369999999995</c:v>
                </c:pt>
                <c:pt idx="1282">
                  <c:v>0.9996777</c:v>
                </c:pt>
                <c:pt idx="1283">
                  <c:v>0.99967289999999998</c:v>
                </c:pt>
                <c:pt idx="1284">
                  <c:v>0.99966719999999998</c:v>
                </c:pt>
                <c:pt idx="1285">
                  <c:v>0.99966060000000001</c:v>
                </c:pt>
                <c:pt idx="1286">
                  <c:v>0.99965389999999998</c:v>
                </c:pt>
                <c:pt idx="1287">
                  <c:v>0.99964660000000005</c:v>
                </c:pt>
                <c:pt idx="1288">
                  <c:v>0.99963950000000001</c:v>
                </c:pt>
                <c:pt idx="1289">
                  <c:v>0.99963239999999998</c:v>
                </c:pt>
                <c:pt idx="1290">
                  <c:v>0.99962439999999997</c:v>
                </c:pt>
                <c:pt idx="1291">
                  <c:v>0.99961659999999997</c:v>
                </c:pt>
                <c:pt idx="1292">
                  <c:v>0.99960970000000005</c:v>
                </c:pt>
                <c:pt idx="1293">
                  <c:v>0.99960400000000005</c:v>
                </c:pt>
                <c:pt idx="1294">
                  <c:v>0.99959949999999997</c:v>
                </c:pt>
                <c:pt idx="1295">
                  <c:v>0.99963789999999997</c:v>
                </c:pt>
                <c:pt idx="1296">
                  <c:v>0.99979220000000002</c:v>
                </c:pt>
                <c:pt idx="1297">
                  <c:v>0.99987300000000001</c:v>
                </c:pt>
                <c:pt idx="1298">
                  <c:v>0.99989839999999997</c:v>
                </c:pt>
                <c:pt idx="1299">
                  <c:v>0.99989470000000003</c:v>
                </c:pt>
                <c:pt idx="1300">
                  <c:v>0.99988650000000001</c:v>
                </c:pt>
                <c:pt idx="1301">
                  <c:v>0.99987890000000001</c:v>
                </c:pt>
                <c:pt idx="1302">
                  <c:v>0.99987199999999998</c:v>
                </c:pt>
                <c:pt idx="1303">
                  <c:v>0.99986540000000002</c:v>
                </c:pt>
                <c:pt idx="1304">
                  <c:v>0.99985999999999997</c:v>
                </c:pt>
                <c:pt idx="1305">
                  <c:v>0.99985579999999996</c:v>
                </c:pt>
                <c:pt idx="1306">
                  <c:v>0.99985270000000004</c:v>
                </c:pt>
                <c:pt idx="1307">
                  <c:v>0.9998513</c:v>
                </c:pt>
                <c:pt idx="1308">
                  <c:v>0.99985190000000002</c:v>
                </c:pt>
                <c:pt idx="1309">
                  <c:v>0.9998553</c:v>
                </c:pt>
                <c:pt idx="1310">
                  <c:v>0.99985990000000002</c:v>
                </c:pt>
                <c:pt idx="1311">
                  <c:v>0.99986489999999995</c:v>
                </c:pt>
                <c:pt idx="1312">
                  <c:v>0.99987150000000002</c:v>
                </c:pt>
                <c:pt idx="1313">
                  <c:v>0.99987789999999999</c:v>
                </c:pt>
                <c:pt idx="1314">
                  <c:v>0.99988379999999999</c:v>
                </c:pt>
                <c:pt idx="1315">
                  <c:v>0.99988980000000005</c:v>
                </c:pt>
                <c:pt idx="1316">
                  <c:v>0.99989609999999995</c:v>
                </c:pt>
                <c:pt idx="1317">
                  <c:v>0.99990270000000003</c:v>
                </c:pt>
                <c:pt idx="1318">
                  <c:v>0.99990809999999997</c:v>
                </c:pt>
                <c:pt idx="1319">
                  <c:v>0.99991180000000002</c:v>
                </c:pt>
                <c:pt idx="1320">
                  <c:v>0.99991479999999999</c:v>
                </c:pt>
                <c:pt idx="1321">
                  <c:v>0.99991699999999994</c:v>
                </c:pt>
                <c:pt idx="1322">
                  <c:v>0.99991770000000002</c:v>
                </c:pt>
                <c:pt idx="1323">
                  <c:v>0.99991669999999999</c:v>
                </c:pt>
                <c:pt idx="1324">
                  <c:v>0.99991410000000003</c:v>
                </c:pt>
                <c:pt idx="1325">
                  <c:v>0.99993259999999995</c:v>
                </c:pt>
                <c:pt idx="1326">
                  <c:v>0.99996039999999997</c:v>
                </c:pt>
                <c:pt idx="1327">
                  <c:v>0.99998739999999997</c:v>
                </c:pt>
                <c:pt idx="1328">
                  <c:v>1.0000100000000001</c:v>
                </c:pt>
                <c:pt idx="1329">
                  <c:v>1.000038</c:v>
                </c:pt>
                <c:pt idx="1330">
                  <c:v>1.0000560000000001</c:v>
                </c:pt>
                <c:pt idx="1331">
                  <c:v>1.0000389999999999</c:v>
                </c:pt>
                <c:pt idx="1332">
                  <c:v>1.000024</c:v>
                </c:pt>
                <c:pt idx="1333">
                  <c:v>1.0000599999999999</c:v>
                </c:pt>
                <c:pt idx="1334">
                  <c:v>1.000089</c:v>
                </c:pt>
                <c:pt idx="1335">
                  <c:v>1.000048</c:v>
                </c:pt>
                <c:pt idx="1336">
                  <c:v>1.0000249999999999</c:v>
                </c:pt>
                <c:pt idx="1337">
                  <c:v>1.0000610000000001</c:v>
                </c:pt>
                <c:pt idx="1338">
                  <c:v>1.0000599999999999</c:v>
                </c:pt>
                <c:pt idx="1339">
                  <c:v>1.0000180000000001</c:v>
                </c:pt>
                <c:pt idx="1340">
                  <c:v>1.0000100000000001</c:v>
                </c:pt>
                <c:pt idx="1341">
                  <c:v>1.0000249999999999</c:v>
                </c:pt>
                <c:pt idx="1342">
                  <c:v>1.000038</c:v>
                </c:pt>
                <c:pt idx="1343">
                  <c:v>1.000043</c:v>
                </c:pt>
                <c:pt idx="1344">
                  <c:v>1.000038</c:v>
                </c:pt>
                <c:pt idx="1345">
                  <c:v>1.0000420000000001</c:v>
                </c:pt>
                <c:pt idx="1346">
                  <c:v>1.0000249999999999</c:v>
                </c:pt>
                <c:pt idx="1347">
                  <c:v>1.0000020000000001</c:v>
                </c:pt>
                <c:pt idx="1348">
                  <c:v>1.0000640000000001</c:v>
                </c:pt>
                <c:pt idx="1349">
                  <c:v>1.000127</c:v>
                </c:pt>
                <c:pt idx="1350">
                  <c:v>1.00007</c:v>
                </c:pt>
                <c:pt idx="1351">
                  <c:v>1.0000549999999999</c:v>
                </c:pt>
                <c:pt idx="1352">
                  <c:v>1.000165</c:v>
                </c:pt>
                <c:pt idx="1353">
                  <c:v>1.0002059999999999</c:v>
                </c:pt>
                <c:pt idx="1354">
                  <c:v>1.000157</c:v>
                </c:pt>
                <c:pt idx="1355">
                  <c:v>1.0001660000000001</c:v>
                </c:pt>
                <c:pt idx="1356">
                  <c:v>0.99937909999999996</c:v>
                </c:pt>
                <c:pt idx="1357">
                  <c:v>0.99927869999999996</c:v>
                </c:pt>
                <c:pt idx="1358">
                  <c:v>1.0003569999999999</c:v>
                </c:pt>
                <c:pt idx="1359">
                  <c:v>1.0003850000000001</c:v>
                </c:pt>
                <c:pt idx="1360">
                  <c:v>0.99921009999999999</c:v>
                </c:pt>
                <c:pt idx="1361">
                  <c:v>1.0000340000000001</c:v>
                </c:pt>
                <c:pt idx="1362">
                  <c:v>1.0007250000000001</c:v>
                </c:pt>
                <c:pt idx="1363">
                  <c:v>1.0001040000000001</c:v>
                </c:pt>
                <c:pt idx="1364">
                  <c:v>1.000278</c:v>
                </c:pt>
                <c:pt idx="1365">
                  <c:v>1.000383</c:v>
                </c:pt>
                <c:pt idx="1366">
                  <c:v>1.000135</c:v>
                </c:pt>
                <c:pt idx="1367">
                  <c:v>1.0004090000000001</c:v>
                </c:pt>
                <c:pt idx="1368">
                  <c:v>1.0004710000000001</c:v>
                </c:pt>
                <c:pt idx="1369">
                  <c:v>0.99955519999999998</c:v>
                </c:pt>
                <c:pt idx="1370">
                  <c:v>0.99957200000000002</c:v>
                </c:pt>
                <c:pt idx="1371">
                  <c:v>1.0003</c:v>
                </c:pt>
                <c:pt idx="1372">
                  <c:v>1.0007219999999999</c:v>
                </c:pt>
                <c:pt idx="1373">
                  <c:v>1.000219</c:v>
                </c:pt>
                <c:pt idx="1374">
                  <c:v>1.000006</c:v>
                </c:pt>
                <c:pt idx="1375">
                  <c:v>1.000407</c:v>
                </c:pt>
                <c:pt idx="1376">
                  <c:v>1.002016</c:v>
                </c:pt>
                <c:pt idx="1377">
                  <c:v>1.0020340000000001</c:v>
                </c:pt>
                <c:pt idx="1378">
                  <c:v>1.0020020000000001</c:v>
                </c:pt>
                <c:pt idx="1379">
                  <c:v>1.0021599999999999</c:v>
                </c:pt>
                <c:pt idx="1380">
                  <c:v>1.0024299999999999</c:v>
                </c:pt>
                <c:pt idx="1381">
                  <c:v>1.0021359999999999</c:v>
                </c:pt>
                <c:pt idx="1382">
                  <c:v>1.0020990000000001</c:v>
                </c:pt>
                <c:pt idx="1383">
                  <c:v>1.00231</c:v>
                </c:pt>
                <c:pt idx="1384">
                  <c:v>1.0024</c:v>
                </c:pt>
                <c:pt idx="1385">
                  <c:v>1.0020279999999999</c:v>
                </c:pt>
                <c:pt idx="1386">
                  <c:v>1.0017100000000001</c:v>
                </c:pt>
                <c:pt idx="1387">
                  <c:v>1.0022009999999999</c:v>
                </c:pt>
                <c:pt idx="1388">
                  <c:v>1.0023679999999999</c:v>
                </c:pt>
                <c:pt idx="1389">
                  <c:v>1.002264</c:v>
                </c:pt>
                <c:pt idx="1390">
                  <c:v>1.0022679999999999</c:v>
                </c:pt>
                <c:pt idx="1391">
                  <c:v>1.002248</c:v>
                </c:pt>
                <c:pt idx="1392">
                  <c:v>1.0022709999999999</c:v>
                </c:pt>
                <c:pt idx="1393">
                  <c:v>1.002338</c:v>
                </c:pt>
                <c:pt idx="1394">
                  <c:v>1.002305</c:v>
                </c:pt>
                <c:pt idx="1395">
                  <c:v>1.0022679999999999</c:v>
                </c:pt>
                <c:pt idx="1396">
                  <c:v>1.0022390000000001</c:v>
                </c:pt>
                <c:pt idx="1397">
                  <c:v>1.002407</c:v>
                </c:pt>
                <c:pt idx="1398">
                  <c:v>1.003762</c:v>
                </c:pt>
                <c:pt idx="1399">
                  <c:v>1.003765</c:v>
                </c:pt>
                <c:pt idx="1400">
                  <c:v>1.0037039999999999</c:v>
                </c:pt>
                <c:pt idx="1401">
                  <c:v>1.0037180000000001</c:v>
                </c:pt>
                <c:pt idx="1402">
                  <c:v>1.003798</c:v>
                </c:pt>
                <c:pt idx="1403">
                  <c:v>1.0035419999999999</c:v>
                </c:pt>
                <c:pt idx="1404">
                  <c:v>1.00325</c:v>
                </c:pt>
                <c:pt idx="1405">
                  <c:v>1.0034940000000001</c:v>
                </c:pt>
                <c:pt idx="1406">
                  <c:v>1.003611</c:v>
                </c:pt>
                <c:pt idx="1407">
                  <c:v>1.003579</c:v>
                </c:pt>
                <c:pt idx="1408">
                  <c:v>1.0036560000000001</c:v>
                </c:pt>
                <c:pt idx="1409">
                  <c:v>1.0036590000000001</c:v>
                </c:pt>
                <c:pt idx="1410">
                  <c:v>1.0036620000000001</c:v>
                </c:pt>
                <c:pt idx="1411">
                  <c:v>1.0040359999999999</c:v>
                </c:pt>
                <c:pt idx="1412">
                  <c:v>1.0038320000000001</c:v>
                </c:pt>
                <c:pt idx="1413">
                  <c:v>1.0034639999999999</c:v>
                </c:pt>
                <c:pt idx="1414">
                  <c:v>1.003954</c:v>
                </c:pt>
                <c:pt idx="1415">
                  <c:v>1.003671</c:v>
                </c:pt>
                <c:pt idx="1416">
                  <c:v>1.0038940000000001</c:v>
                </c:pt>
                <c:pt idx="1417">
                  <c:v>1.0039450000000001</c:v>
                </c:pt>
                <c:pt idx="1418">
                  <c:v>1.0037320000000001</c:v>
                </c:pt>
                <c:pt idx="1419">
                  <c:v>1.0037799999999999</c:v>
                </c:pt>
                <c:pt idx="1420">
                  <c:v>1.0038050000000001</c:v>
                </c:pt>
                <c:pt idx="1421">
                  <c:v>1.003949</c:v>
                </c:pt>
                <c:pt idx="1422">
                  <c:v>1.0039009999999999</c:v>
                </c:pt>
                <c:pt idx="1423">
                  <c:v>1.0039290000000001</c:v>
                </c:pt>
                <c:pt idx="1424">
                  <c:v>1.0039309999999999</c:v>
                </c:pt>
                <c:pt idx="1425">
                  <c:v>1.0039070000000001</c:v>
                </c:pt>
                <c:pt idx="1426">
                  <c:v>1.0038750000000001</c:v>
                </c:pt>
                <c:pt idx="1427">
                  <c:v>1.0039560000000001</c:v>
                </c:pt>
                <c:pt idx="1428">
                  <c:v>1.0039290000000001</c:v>
                </c:pt>
                <c:pt idx="1429">
                  <c:v>1.0037970000000001</c:v>
                </c:pt>
                <c:pt idx="1430">
                  <c:v>1.0039750000000001</c:v>
                </c:pt>
                <c:pt idx="1431">
                  <c:v>1.004148</c:v>
                </c:pt>
                <c:pt idx="1432">
                  <c:v>1.0041180000000001</c:v>
                </c:pt>
                <c:pt idx="1433">
                  <c:v>1.003914</c:v>
                </c:pt>
                <c:pt idx="1434">
                  <c:v>1.0039439999999999</c:v>
                </c:pt>
                <c:pt idx="1435">
                  <c:v>1.004022</c:v>
                </c:pt>
                <c:pt idx="1436">
                  <c:v>1.0039119999999999</c:v>
                </c:pt>
                <c:pt idx="1437">
                  <c:v>1.0039439999999999</c:v>
                </c:pt>
                <c:pt idx="1438">
                  <c:v>1.0040100000000001</c:v>
                </c:pt>
                <c:pt idx="1439">
                  <c:v>1.003959</c:v>
                </c:pt>
                <c:pt idx="1440">
                  <c:v>1.004024</c:v>
                </c:pt>
                <c:pt idx="1441">
                  <c:v>1.0040960000000001</c:v>
                </c:pt>
                <c:pt idx="1442">
                  <c:v>1.0041720000000001</c:v>
                </c:pt>
                <c:pt idx="1443">
                  <c:v>1.0041599999999999</c:v>
                </c:pt>
                <c:pt idx="1444">
                  <c:v>1.003806</c:v>
                </c:pt>
                <c:pt idx="1445">
                  <c:v>1.0037069999999999</c:v>
                </c:pt>
                <c:pt idx="1446">
                  <c:v>1.0039830000000001</c:v>
                </c:pt>
                <c:pt idx="1447">
                  <c:v>1.003943</c:v>
                </c:pt>
                <c:pt idx="1448">
                  <c:v>1.0038290000000001</c:v>
                </c:pt>
                <c:pt idx="1449">
                  <c:v>1.0038849999999999</c:v>
                </c:pt>
                <c:pt idx="1450">
                  <c:v>1.0038830000000001</c:v>
                </c:pt>
                <c:pt idx="1451">
                  <c:v>1.00386</c:v>
                </c:pt>
                <c:pt idx="1452">
                  <c:v>1.003822</c:v>
                </c:pt>
                <c:pt idx="1453">
                  <c:v>1.0037879999999999</c:v>
                </c:pt>
                <c:pt idx="1454">
                  <c:v>1.0038849999999999</c:v>
                </c:pt>
                <c:pt idx="1455">
                  <c:v>1.004121</c:v>
                </c:pt>
                <c:pt idx="1456">
                  <c:v>1.004132</c:v>
                </c:pt>
                <c:pt idx="1457">
                  <c:v>1.0040039999999999</c:v>
                </c:pt>
                <c:pt idx="1458">
                  <c:v>1.0039290000000001</c:v>
                </c:pt>
                <c:pt idx="1459">
                  <c:v>1.0039419999999999</c:v>
                </c:pt>
                <c:pt idx="1460">
                  <c:v>1.003949</c:v>
                </c:pt>
                <c:pt idx="1461">
                  <c:v>1.003968</c:v>
                </c:pt>
                <c:pt idx="1462">
                  <c:v>1.0039899999999999</c:v>
                </c:pt>
                <c:pt idx="1463">
                  <c:v>1.004059</c:v>
                </c:pt>
                <c:pt idx="1464">
                  <c:v>1.004062</c:v>
                </c:pt>
                <c:pt idx="1465">
                  <c:v>1.004065</c:v>
                </c:pt>
                <c:pt idx="1466">
                  <c:v>1.0041020000000001</c:v>
                </c:pt>
                <c:pt idx="1467">
                  <c:v>1.004065</c:v>
                </c:pt>
                <c:pt idx="1468">
                  <c:v>1.0040230000000001</c:v>
                </c:pt>
                <c:pt idx="1469">
                  <c:v>1.004167</c:v>
                </c:pt>
                <c:pt idx="1470">
                  <c:v>1.004434</c:v>
                </c:pt>
                <c:pt idx="1471">
                  <c:v>1.0045029999999999</c:v>
                </c:pt>
                <c:pt idx="1472">
                  <c:v>1.0054909999999999</c:v>
                </c:pt>
                <c:pt idx="1473">
                  <c:v>1.005479</c:v>
                </c:pt>
                <c:pt idx="1474">
                  <c:v>1.005366</c:v>
                </c:pt>
                <c:pt idx="1475">
                  <c:v>1.0054149999999999</c:v>
                </c:pt>
                <c:pt idx="1476">
                  <c:v>1.005395</c:v>
                </c:pt>
                <c:pt idx="1477">
                  <c:v>1.006094</c:v>
                </c:pt>
                <c:pt idx="1478">
                  <c:v>1.0059720000000001</c:v>
                </c:pt>
                <c:pt idx="1479">
                  <c:v>1.005509</c:v>
                </c:pt>
                <c:pt idx="1480">
                  <c:v>1.0061720000000001</c:v>
                </c:pt>
                <c:pt idx="1481">
                  <c:v>1.001107</c:v>
                </c:pt>
                <c:pt idx="1482">
                  <c:v>1.000494</c:v>
                </c:pt>
                <c:pt idx="1483">
                  <c:v>1.0008060000000001</c:v>
                </c:pt>
                <c:pt idx="1484">
                  <c:v>1.000516</c:v>
                </c:pt>
                <c:pt idx="1485">
                  <c:v>1.0007349999999999</c:v>
                </c:pt>
                <c:pt idx="1486">
                  <c:v>1.000931</c:v>
                </c:pt>
                <c:pt idx="1487">
                  <c:v>1.002278</c:v>
                </c:pt>
                <c:pt idx="1488">
                  <c:v>1.002319</c:v>
                </c:pt>
                <c:pt idx="1489">
                  <c:v>1.002297</c:v>
                </c:pt>
                <c:pt idx="1490">
                  <c:v>1.002434</c:v>
                </c:pt>
                <c:pt idx="1491">
                  <c:v>1.002364</c:v>
                </c:pt>
                <c:pt idx="1492">
                  <c:v>1.0023599999999999</c:v>
                </c:pt>
                <c:pt idx="1493">
                  <c:v>1.0025010000000001</c:v>
                </c:pt>
                <c:pt idx="1494">
                  <c:v>1.002623</c:v>
                </c:pt>
                <c:pt idx="1495">
                  <c:v>1.0026090000000001</c:v>
                </c:pt>
                <c:pt idx="1496">
                  <c:v>1.002311</c:v>
                </c:pt>
                <c:pt idx="1497">
                  <c:v>1.002373</c:v>
                </c:pt>
                <c:pt idx="1498">
                  <c:v>1.0024519999999999</c:v>
                </c:pt>
                <c:pt idx="1499">
                  <c:v>1.0023960000000001</c:v>
                </c:pt>
              </c:numCache>
            </c:numRef>
          </c:yVal>
          <c:smooth val="1"/>
          <c:extLst>
            <c:ext xmlns:c16="http://schemas.microsoft.com/office/drawing/2014/chart" uri="{C3380CC4-5D6E-409C-BE32-E72D297353CC}">
              <c16:uniqueId val="{00000000-0F6F-40C8-A71B-066DB8F0395F}"/>
            </c:ext>
          </c:extLst>
        </c:ser>
        <c:ser>
          <c:idx val="1"/>
          <c:order val="1"/>
          <c:tx>
            <c:strRef>
              <c:f>'Pinch-out seminar'!$C$5</c:f>
              <c:strCache>
                <c:ptCount val="1"/>
                <c:pt idx="0">
                  <c:v>Top Left</c:v>
                </c:pt>
              </c:strCache>
            </c:strRef>
          </c:tx>
          <c:spPr>
            <a:ln w="19050" cap="rnd">
              <a:solidFill>
                <a:schemeClr val="accent2"/>
              </a:solidFill>
              <a:round/>
            </a:ln>
            <a:effectLst/>
          </c:spPr>
          <c:marker>
            <c:symbol val="none"/>
          </c:marker>
          <c:xVal>
            <c:numRef>
              <c:f>'Pinch-out seminar'!$A$6:$A$1505</c:f>
              <c:numCache>
                <c:formatCode>0.00</c:formatCode>
                <c:ptCount val="1500"/>
                <c:pt idx="0">
                  <c:v>0.02</c:v>
                </c:pt>
                <c:pt idx="1">
                  <c:v>0.04</c:v>
                </c:pt>
                <c:pt idx="2">
                  <c:v>0.06</c:v>
                </c:pt>
                <c:pt idx="3">
                  <c:v>0.08</c:v>
                </c:pt>
                <c:pt idx="4">
                  <c:v>0.1</c:v>
                </c:pt>
                <c:pt idx="5">
                  <c:v>0.12</c:v>
                </c:pt>
                <c:pt idx="6">
                  <c:v>0.14000000000000001</c:v>
                </c:pt>
                <c:pt idx="7">
                  <c:v>0.16</c:v>
                </c:pt>
                <c:pt idx="8">
                  <c:v>0.18</c:v>
                </c:pt>
                <c:pt idx="9">
                  <c:v>0.2</c:v>
                </c:pt>
                <c:pt idx="10">
                  <c:v>0.22</c:v>
                </c:pt>
                <c:pt idx="11">
                  <c:v>0.24</c:v>
                </c:pt>
                <c:pt idx="12">
                  <c:v>0.26</c:v>
                </c:pt>
                <c:pt idx="13">
                  <c:v>0.28000000000000003</c:v>
                </c:pt>
                <c:pt idx="14">
                  <c:v>0.3</c:v>
                </c:pt>
                <c:pt idx="15">
                  <c:v>0.32</c:v>
                </c:pt>
                <c:pt idx="16">
                  <c:v>0.34</c:v>
                </c:pt>
                <c:pt idx="17">
                  <c:v>0.36</c:v>
                </c:pt>
                <c:pt idx="18">
                  <c:v>0.38</c:v>
                </c:pt>
                <c:pt idx="19">
                  <c:v>0.4</c:v>
                </c:pt>
                <c:pt idx="20">
                  <c:v>0.42</c:v>
                </c:pt>
                <c:pt idx="21">
                  <c:v>0.44</c:v>
                </c:pt>
                <c:pt idx="22">
                  <c:v>0.46</c:v>
                </c:pt>
                <c:pt idx="23">
                  <c:v>0.48</c:v>
                </c:pt>
                <c:pt idx="24">
                  <c:v>0.5</c:v>
                </c:pt>
                <c:pt idx="25">
                  <c:v>0.52</c:v>
                </c:pt>
                <c:pt idx="26">
                  <c:v>0.54</c:v>
                </c:pt>
                <c:pt idx="27">
                  <c:v>0.56000000000000005</c:v>
                </c:pt>
                <c:pt idx="28">
                  <c:v>0.57999999999999996</c:v>
                </c:pt>
                <c:pt idx="29">
                  <c:v>0.6</c:v>
                </c:pt>
                <c:pt idx="30">
                  <c:v>0.62</c:v>
                </c:pt>
                <c:pt idx="31">
                  <c:v>0.64</c:v>
                </c:pt>
                <c:pt idx="32">
                  <c:v>0.66</c:v>
                </c:pt>
                <c:pt idx="33">
                  <c:v>0.68</c:v>
                </c:pt>
                <c:pt idx="34">
                  <c:v>0.7</c:v>
                </c:pt>
                <c:pt idx="35">
                  <c:v>0.72</c:v>
                </c:pt>
                <c:pt idx="36">
                  <c:v>0.74</c:v>
                </c:pt>
                <c:pt idx="37">
                  <c:v>0.76</c:v>
                </c:pt>
                <c:pt idx="38">
                  <c:v>0.78</c:v>
                </c:pt>
                <c:pt idx="39">
                  <c:v>0.8</c:v>
                </c:pt>
                <c:pt idx="40">
                  <c:v>0.82</c:v>
                </c:pt>
                <c:pt idx="41">
                  <c:v>0.84</c:v>
                </c:pt>
                <c:pt idx="42">
                  <c:v>0.86</c:v>
                </c:pt>
                <c:pt idx="43">
                  <c:v>0.88</c:v>
                </c:pt>
                <c:pt idx="44">
                  <c:v>0.9</c:v>
                </c:pt>
                <c:pt idx="45">
                  <c:v>0.92</c:v>
                </c:pt>
                <c:pt idx="46">
                  <c:v>0.94</c:v>
                </c:pt>
                <c:pt idx="47">
                  <c:v>0.96</c:v>
                </c:pt>
                <c:pt idx="48">
                  <c:v>0.98</c:v>
                </c:pt>
                <c:pt idx="49">
                  <c:v>1</c:v>
                </c:pt>
                <c:pt idx="50">
                  <c:v>1.02</c:v>
                </c:pt>
                <c:pt idx="51">
                  <c:v>1.04</c:v>
                </c:pt>
                <c:pt idx="52">
                  <c:v>1.06</c:v>
                </c:pt>
                <c:pt idx="53">
                  <c:v>1.08</c:v>
                </c:pt>
                <c:pt idx="54">
                  <c:v>1.1000000000000001</c:v>
                </c:pt>
                <c:pt idx="55">
                  <c:v>1.1200000000000001</c:v>
                </c:pt>
                <c:pt idx="56">
                  <c:v>1.1399999999999999</c:v>
                </c:pt>
                <c:pt idx="57">
                  <c:v>1.1599999999999999</c:v>
                </c:pt>
                <c:pt idx="58">
                  <c:v>1.18</c:v>
                </c:pt>
                <c:pt idx="59">
                  <c:v>1.2</c:v>
                </c:pt>
                <c:pt idx="60">
                  <c:v>1.22</c:v>
                </c:pt>
                <c:pt idx="61">
                  <c:v>1.24</c:v>
                </c:pt>
                <c:pt idx="62">
                  <c:v>1.26</c:v>
                </c:pt>
                <c:pt idx="63">
                  <c:v>1.28</c:v>
                </c:pt>
                <c:pt idx="64">
                  <c:v>1.3</c:v>
                </c:pt>
                <c:pt idx="65">
                  <c:v>1.32</c:v>
                </c:pt>
                <c:pt idx="66">
                  <c:v>1.34</c:v>
                </c:pt>
                <c:pt idx="67">
                  <c:v>1.36</c:v>
                </c:pt>
                <c:pt idx="68">
                  <c:v>1.38</c:v>
                </c:pt>
                <c:pt idx="69">
                  <c:v>1.4</c:v>
                </c:pt>
                <c:pt idx="70">
                  <c:v>1.42</c:v>
                </c:pt>
                <c:pt idx="71">
                  <c:v>1.44</c:v>
                </c:pt>
                <c:pt idx="72">
                  <c:v>1.46</c:v>
                </c:pt>
                <c:pt idx="73">
                  <c:v>1.48</c:v>
                </c:pt>
                <c:pt idx="74">
                  <c:v>1.5</c:v>
                </c:pt>
                <c:pt idx="75">
                  <c:v>1.52</c:v>
                </c:pt>
                <c:pt idx="76">
                  <c:v>1.54</c:v>
                </c:pt>
                <c:pt idx="77">
                  <c:v>1.56</c:v>
                </c:pt>
                <c:pt idx="78">
                  <c:v>1.58</c:v>
                </c:pt>
                <c:pt idx="79">
                  <c:v>1.6</c:v>
                </c:pt>
                <c:pt idx="80">
                  <c:v>1.62</c:v>
                </c:pt>
                <c:pt idx="81">
                  <c:v>1.64</c:v>
                </c:pt>
                <c:pt idx="82">
                  <c:v>1.66</c:v>
                </c:pt>
                <c:pt idx="83">
                  <c:v>1.68</c:v>
                </c:pt>
                <c:pt idx="84">
                  <c:v>1.7</c:v>
                </c:pt>
                <c:pt idx="85">
                  <c:v>1.72</c:v>
                </c:pt>
                <c:pt idx="86">
                  <c:v>1.74</c:v>
                </c:pt>
                <c:pt idx="87">
                  <c:v>1.76</c:v>
                </c:pt>
                <c:pt idx="88">
                  <c:v>1.78</c:v>
                </c:pt>
                <c:pt idx="89">
                  <c:v>1.8</c:v>
                </c:pt>
                <c:pt idx="90">
                  <c:v>1.82</c:v>
                </c:pt>
                <c:pt idx="91">
                  <c:v>1.84</c:v>
                </c:pt>
                <c:pt idx="92">
                  <c:v>1.86</c:v>
                </c:pt>
                <c:pt idx="93">
                  <c:v>1.88</c:v>
                </c:pt>
                <c:pt idx="94">
                  <c:v>1.9</c:v>
                </c:pt>
                <c:pt idx="95">
                  <c:v>1.92</c:v>
                </c:pt>
                <c:pt idx="96">
                  <c:v>1.94</c:v>
                </c:pt>
                <c:pt idx="97">
                  <c:v>1.96</c:v>
                </c:pt>
                <c:pt idx="98">
                  <c:v>1.98</c:v>
                </c:pt>
                <c:pt idx="99">
                  <c:v>2</c:v>
                </c:pt>
                <c:pt idx="100">
                  <c:v>2.02</c:v>
                </c:pt>
                <c:pt idx="101">
                  <c:v>2.04</c:v>
                </c:pt>
                <c:pt idx="102">
                  <c:v>2.06</c:v>
                </c:pt>
                <c:pt idx="103">
                  <c:v>2.08</c:v>
                </c:pt>
                <c:pt idx="104">
                  <c:v>2.1</c:v>
                </c:pt>
                <c:pt idx="105">
                  <c:v>2.12</c:v>
                </c:pt>
                <c:pt idx="106">
                  <c:v>2.14</c:v>
                </c:pt>
                <c:pt idx="107">
                  <c:v>2.16</c:v>
                </c:pt>
                <c:pt idx="108">
                  <c:v>2.1800000000000002</c:v>
                </c:pt>
                <c:pt idx="109">
                  <c:v>2.2000000000000002</c:v>
                </c:pt>
                <c:pt idx="110">
                  <c:v>2.2200000000000002</c:v>
                </c:pt>
                <c:pt idx="111">
                  <c:v>2.2400000000000002</c:v>
                </c:pt>
                <c:pt idx="112">
                  <c:v>2.2599999999999998</c:v>
                </c:pt>
                <c:pt idx="113">
                  <c:v>2.2799999999999998</c:v>
                </c:pt>
                <c:pt idx="114">
                  <c:v>2.2999999999999998</c:v>
                </c:pt>
                <c:pt idx="115">
                  <c:v>2.3199999999999998</c:v>
                </c:pt>
                <c:pt idx="116">
                  <c:v>2.34</c:v>
                </c:pt>
                <c:pt idx="117">
                  <c:v>2.36</c:v>
                </c:pt>
                <c:pt idx="118">
                  <c:v>2.38</c:v>
                </c:pt>
                <c:pt idx="119">
                  <c:v>2.4</c:v>
                </c:pt>
                <c:pt idx="120">
                  <c:v>2.42</c:v>
                </c:pt>
                <c:pt idx="121">
                  <c:v>2.44</c:v>
                </c:pt>
                <c:pt idx="122">
                  <c:v>2.46</c:v>
                </c:pt>
                <c:pt idx="123">
                  <c:v>2.48</c:v>
                </c:pt>
                <c:pt idx="124">
                  <c:v>2.5</c:v>
                </c:pt>
                <c:pt idx="125">
                  <c:v>2.52</c:v>
                </c:pt>
                <c:pt idx="126">
                  <c:v>2.54</c:v>
                </c:pt>
                <c:pt idx="127">
                  <c:v>2.56</c:v>
                </c:pt>
                <c:pt idx="128">
                  <c:v>2.58</c:v>
                </c:pt>
                <c:pt idx="129">
                  <c:v>2.6</c:v>
                </c:pt>
                <c:pt idx="130">
                  <c:v>2.62</c:v>
                </c:pt>
                <c:pt idx="131">
                  <c:v>2.64</c:v>
                </c:pt>
                <c:pt idx="132">
                  <c:v>2.66</c:v>
                </c:pt>
                <c:pt idx="133">
                  <c:v>2.68</c:v>
                </c:pt>
                <c:pt idx="134">
                  <c:v>2.7</c:v>
                </c:pt>
                <c:pt idx="135">
                  <c:v>2.72</c:v>
                </c:pt>
                <c:pt idx="136">
                  <c:v>2.74</c:v>
                </c:pt>
                <c:pt idx="137">
                  <c:v>2.76</c:v>
                </c:pt>
                <c:pt idx="138">
                  <c:v>2.78</c:v>
                </c:pt>
                <c:pt idx="139">
                  <c:v>2.8</c:v>
                </c:pt>
                <c:pt idx="140">
                  <c:v>2.82</c:v>
                </c:pt>
                <c:pt idx="141">
                  <c:v>2.84</c:v>
                </c:pt>
                <c:pt idx="142">
                  <c:v>2.86</c:v>
                </c:pt>
                <c:pt idx="143">
                  <c:v>2.88</c:v>
                </c:pt>
                <c:pt idx="144">
                  <c:v>2.9</c:v>
                </c:pt>
                <c:pt idx="145">
                  <c:v>2.92</c:v>
                </c:pt>
                <c:pt idx="146">
                  <c:v>2.94</c:v>
                </c:pt>
                <c:pt idx="147">
                  <c:v>2.96</c:v>
                </c:pt>
                <c:pt idx="148">
                  <c:v>2.98</c:v>
                </c:pt>
                <c:pt idx="149">
                  <c:v>3</c:v>
                </c:pt>
                <c:pt idx="150">
                  <c:v>3.02</c:v>
                </c:pt>
                <c:pt idx="151">
                  <c:v>3.04</c:v>
                </c:pt>
                <c:pt idx="152">
                  <c:v>3.06</c:v>
                </c:pt>
                <c:pt idx="153">
                  <c:v>3.08</c:v>
                </c:pt>
                <c:pt idx="154">
                  <c:v>3.1</c:v>
                </c:pt>
                <c:pt idx="155">
                  <c:v>3.12</c:v>
                </c:pt>
                <c:pt idx="156">
                  <c:v>3.14</c:v>
                </c:pt>
                <c:pt idx="157">
                  <c:v>3.16</c:v>
                </c:pt>
                <c:pt idx="158">
                  <c:v>3.18</c:v>
                </c:pt>
                <c:pt idx="159">
                  <c:v>3.2</c:v>
                </c:pt>
                <c:pt idx="160">
                  <c:v>3.22</c:v>
                </c:pt>
                <c:pt idx="161">
                  <c:v>3.24</c:v>
                </c:pt>
                <c:pt idx="162">
                  <c:v>3.26</c:v>
                </c:pt>
                <c:pt idx="163">
                  <c:v>3.28</c:v>
                </c:pt>
                <c:pt idx="164">
                  <c:v>3.3</c:v>
                </c:pt>
                <c:pt idx="165">
                  <c:v>3.32</c:v>
                </c:pt>
                <c:pt idx="166">
                  <c:v>3.34</c:v>
                </c:pt>
                <c:pt idx="167">
                  <c:v>3.36</c:v>
                </c:pt>
                <c:pt idx="168">
                  <c:v>3.38</c:v>
                </c:pt>
                <c:pt idx="169">
                  <c:v>3.4</c:v>
                </c:pt>
                <c:pt idx="170">
                  <c:v>3.42</c:v>
                </c:pt>
                <c:pt idx="171">
                  <c:v>3.44</c:v>
                </c:pt>
                <c:pt idx="172">
                  <c:v>3.46</c:v>
                </c:pt>
                <c:pt idx="173">
                  <c:v>3.48</c:v>
                </c:pt>
                <c:pt idx="174">
                  <c:v>3.5</c:v>
                </c:pt>
                <c:pt idx="175">
                  <c:v>3.52</c:v>
                </c:pt>
                <c:pt idx="176">
                  <c:v>3.54</c:v>
                </c:pt>
                <c:pt idx="177">
                  <c:v>3.56</c:v>
                </c:pt>
                <c:pt idx="178">
                  <c:v>3.58</c:v>
                </c:pt>
                <c:pt idx="179">
                  <c:v>3.6</c:v>
                </c:pt>
                <c:pt idx="180">
                  <c:v>3.62</c:v>
                </c:pt>
                <c:pt idx="181">
                  <c:v>3.64</c:v>
                </c:pt>
                <c:pt idx="182">
                  <c:v>3.66</c:v>
                </c:pt>
                <c:pt idx="183">
                  <c:v>3.68</c:v>
                </c:pt>
                <c:pt idx="184">
                  <c:v>3.7</c:v>
                </c:pt>
                <c:pt idx="185">
                  <c:v>3.72</c:v>
                </c:pt>
                <c:pt idx="186">
                  <c:v>3.74</c:v>
                </c:pt>
                <c:pt idx="187">
                  <c:v>3.76</c:v>
                </c:pt>
                <c:pt idx="188">
                  <c:v>3.78</c:v>
                </c:pt>
                <c:pt idx="189">
                  <c:v>3.8</c:v>
                </c:pt>
                <c:pt idx="190">
                  <c:v>3.82</c:v>
                </c:pt>
                <c:pt idx="191">
                  <c:v>3.84</c:v>
                </c:pt>
                <c:pt idx="192">
                  <c:v>3.86</c:v>
                </c:pt>
                <c:pt idx="193">
                  <c:v>3.88</c:v>
                </c:pt>
                <c:pt idx="194">
                  <c:v>3.9</c:v>
                </c:pt>
                <c:pt idx="195">
                  <c:v>3.92</c:v>
                </c:pt>
                <c:pt idx="196">
                  <c:v>3.94</c:v>
                </c:pt>
                <c:pt idx="197">
                  <c:v>3.96</c:v>
                </c:pt>
                <c:pt idx="198">
                  <c:v>3.98</c:v>
                </c:pt>
                <c:pt idx="199">
                  <c:v>4</c:v>
                </c:pt>
                <c:pt idx="200">
                  <c:v>4.0199999999999996</c:v>
                </c:pt>
                <c:pt idx="201">
                  <c:v>4.04</c:v>
                </c:pt>
                <c:pt idx="202">
                  <c:v>4.0599999999999996</c:v>
                </c:pt>
                <c:pt idx="203">
                  <c:v>4.08</c:v>
                </c:pt>
                <c:pt idx="204">
                  <c:v>4.0999999999999996</c:v>
                </c:pt>
                <c:pt idx="205">
                  <c:v>4.12</c:v>
                </c:pt>
                <c:pt idx="206">
                  <c:v>4.1399999999999997</c:v>
                </c:pt>
                <c:pt idx="207">
                  <c:v>4.16</c:v>
                </c:pt>
                <c:pt idx="208">
                  <c:v>4.18</c:v>
                </c:pt>
                <c:pt idx="209">
                  <c:v>4.2</c:v>
                </c:pt>
                <c:pt idx="210">
                  <c:v>4.22</c:v>
                </c:pt>
                <c:pt idx="211">
                  <c:v>4.24</c:v>
                </c:pt>
                <c:pt idx="212">
                  <c:v>4.26</c:v>
                </c:pt>
                <c:pt idx="213">
                  <c:v>4.28</c:v>
                </c:pt>
                <c:pt idx="214">
                  <c:v>4.3</c:v>
                </c:pt>
                <c:pt idx="215">
                  <c:v>4.32</c:v>
                </c:pt>
                <c:pt idx="216">
                  <c:v>4.34</c:v>
                </c:pt>
                <c:pt idx="217">
                  <c:v>4.3600000000000003</c:v>
                </c:pt>
                <c:pt idx="218">
                  <c:v>4.38</c:v>
                </c:pt>
                <c:pt idx="219">
                  <c:v>4.4000000000000004</c:v>
                </c:pt>
                <c:pt idx="220">
                  <c:v>4.42</c:v>
                </c:pt>
                <c:pt idx="221">
                  <c:v>4.4400000000000004</c:v>
                </c:pt>
                <c:pt idx="222">
                  <c:v>4.46</c:v>
                </c:pt>
                <c:pt idx="223">
                  <c:v>4.4800000000000004</c:v>
                </c:pt>
                <c:pt idx="224">
                  <c:v>4.5</c:v>
                </c:pt>
                <c:pt idx="225">
                  <c:v>4.5199999999999996</c:v>
                </c:pt>
                <c:pt idx="226">
                  <c:v>4.54</c:v>
                </c:pt>
                <c:pt idx="227">
                  <c:v>4.5599999999999996</c:v>
                </c:pt>
                <c:pt idx="228">
                  <c:v>4.58</c:v>
                </c:pt>
                <c:pt idx="229">
                  <c:v>4.5999999999999996</c:v>
                </c:pt>
                <c:pt idx="230">
                  <c:v>4.62</c:v>
                </c:pt>
                <c:pt idx="231">
                  <c:v>4.6399999999999997</c:v>
                </c:pt>
                <c:pt idx="232">
                  <c:v>4.66</c:v>
                </c:pt>
                <c:pt idx="233">
                  <c:v>4.68</c:v>
                </c:pt>
                <c:pt idx="234">
                  <c:v>4.7</c:v>
                </c:pt>
                <c:pt idx="235">
                  <c:v>4.72</c:v>
                </c:pt>
                <c:pt idx="236">
                  <c:v>4.74</c:v>
                </c:pt>
                <c:pt idx="237">
                  <c:v>4.76</c:v>
                </c:pt>
                <c:pt idx="238">
                  <c:v>4.78</c:v>
                </c:pt>
                <c:pt idx="239">
                  <c:v>4.8</c:v>
                </c:pt>
                <c:pt idx="240">
                  <c:v>4.82</c:v>
                </c:pt>
                <c:pt idx="241">
                  <c:v>4.84</c:v>
                </c:pt>
                <c:pt idx="242">
                  <c:v>4.8600000000000003</c:v>
                </c:pt>
                <c:pt idx="243">
                  <c:v>4.88</c:v>
                </c:pt>
                <c:pt idx="244">
                  <c:v>4.9000000000000004</c:v>
                </c:pt>
                <c:pt idx="245">
                  <c:v>4.92</c:v>
                </c:pt>
                <c:pt idx="246">
                  <c:v>4.9400000000000004</c:v>
                </c:pt>
                <c:pt idx="247">
                  <c:v>4.96</c:v>
                </c:pt>
                <c:pt idx="248">
                  <c:v>4.9800000000000004</c:v>
                </c:pt>
                <c:pt idx="249">
                  <c:v>5</c:v>
                </c:pt>
                <c:pt idx="250">
                  <c:v>5.0199999999999996</c:v>
                </c:pt>
                <c:pt idx="251">
                  <c:v>5.04</c:v>
                </c:pt>
                <c:pt idx="252">
                  <c:v>5.0599999999999996</c:v>
                </c:pt>
                <c:pt idx="253">
                  <c:v>5.08</c:v>
                </c:pt>
                <c:pt idx="254">
                  <c:v>5.0999999999999996</c:v>
                </c:pt>
                <c:pt idx="255">
                  <c:v>5.12</c:v>
                </c:pt>
                <c:pt idx="256">
                  <c:v>5.14</c:v>
                </c:pt>
                <c:pt idx="257">
                  <c:v>5.16</c:v>
                </c:pt>
                <c:pt idx="258">
                  <c:v>5.18</c:v>
                </c:pt>
                <c:pt idx="259">
                  <c:v>5.2</c:v>
                </c:pt>
                <c:pt idx="260">
                  <c:v>5.22</c:v>
                </c:pt>
                <c:pt idx="261">
                  <c:v>5.24</c:v>
                </c:pt>
                <c:pt idx="262">
                  <c:v>5.26</c:v>
                </c:pt>
                <c:pt idx="263">
                  <c:v>5.28</c:v>
                </c:pt>
                <c:pt idx="264">
                  <c:v>5.3</c:v>
                </c:pt>
                <c:pt idx="265">
                  <c:v>5.32</c:v>
                </c:pt>
                <c:pt idx="266">
                  <c:v>5.34</c:v>
                </c:pt>
                <c:pt idx="267">
                  <c:v>5.36</c:v>
                </c:pt>
                <c:pt idx="268">
                  <c:v>5.38</c:v>
                </c:pt>
                <c:pt idx="269">
                  <c:v>5.4</c:v>
                </c:pt>
                <c:pt idx="270">
                  <c:v>5.42</c:v>
                </c:pt>
                <c:pt idx="271">
                  <c:v>5.44</c:v>
                </c:pt>
                <c:pt idx="272">
                  <c:v>5.46</c:v>
                </c:pt>
                <c:pt idx="273">
                  <c:v>5.48</c:v>
                </c:pt>
                <c:pt idx="274">
                  <c:v>5.5</c:v>
                </c:pt>
                <c:pt idx="275">
                  <c:v>5.52</c:v>
                </c:pt>
                <c:pt idx="276">
                  <c:v>5.54</c:v>
                </c:pt>
                <c:pt idx="277">
                  <c:v>5.56</c:v>
                </c:pt>
                <c:pt idx="278">
                  <c:v>5.58</c:v>
                </c:pt>
                <c:pt idx="279">
                  <c:v>5.6</c:v>
                </c:pt>
                <c:pt idx="280">
                  <c:v>5.62</c:v>
                </c:pt>
                <c:pt idx="281">
                  <c:v>5.64</c:v>
                </c:pt>
                <c:pt idx="282">
                  <c:v>5.66</c:v>
                </c:pt>
                <c:pt idx="283">
                  <c:v>5.68</c:v>
                </c:pt>
                <c:pt idx="284">
                  <c:v>5.7</c:v>
                </c:pt>
                <c:pt idx="285">
                  <c:v>5.72</c:v>
                </c:pt>
                <c:pt idx="286">
                  <c:v>5.74</c:v>
                </c:pt>
                <c:pt idx="287">
                  <c:v>5.76</c:v>
                </c:pt>
                <c:pt idx="288">
                  <c:v>5.78</c:v>
                </c:pt>
                <c:pt idx="289">
                  <c:v>5.8</c:v>
                </c:pt>
                <c:pt idx="290">
                  <c:v>5.82</c:v>
                </c:pt>
                <c:pt idx="291">
                  <c:v>5.84</c:v>
                </c:pt>
                <c:pt idx="292">
                  <c:v>5.86</c:v>
                </c:pt>
                <c:pt idx="293">
                  <c:v>5.88</c:v>
                </c:pt>
                <c:pt idx="294">
                  <c:v>5.9</c:v>
                </c:pt>
                <c:pt idx="295">
                  <c:v>5.92</c:v>
                </c:pt>
                <c:pt idx="296">
                  <c:v>5.94</c:v>
                </c:pt>
                <c:pt idx="297">
                  <c:v>5.96</c:v>
                </c:pt>
                <c:pt idx="298">
                  <c:v>5.98</c:v>
                </c:pt>
                <c:pt idx="299">
                  <c:v>6</c:v>
                </c:pt>
                <c:pt idx="300">
                  <c:v>6.02</c:v>
                </c:pt>
                <c:pt idx="301">
                  <c:v>6.04</c:v>
                </c:pt>
                <c:pt idx="302">
                  <c:v>6.06</c:v>
                </c:pt>
                <c:pt idx="303">
                  <c:v>6.08</c:v>
                </c:pt>
                <c:pt idx="304">
                  <c:v>6.1</c:v>
                </c:pt>
                <c:pt idx="305">
                  <c:v>6.12</c:v>
                </c:pt>
                <c:pt idx="306">
                  <c:v>6.14</c:v>
                </c:pt>
                <c:pt idx="307">
                  <c:v>6.16</c:v>
                </c:pt>
                <c:pt idx="308">
                  <c:v>6.18</c:v>
                </c:pt>
                <c:pt idx="309">
                  <c:v>6.2</c:v>
                </c:pt>
                <c:pt idx="310">
                  <c:v>6.22</c:v>
                </c:pt>
                <c:pt idx="311">
                  <c:v>6.24</c:v>
                </c:pt>
                <c:pt idx="312">
                  <c:v>6.26</c:v>
                </c:pt>
                <c:pt idx="313">
                  <c:v>6.28</c:v>
                </c:pt>
                <c:pt idx="314">
                  <c:v>6.3</c:v>
                </c:pt>
                <c:pt idx="315">
                  <c:v>6.32</c:v>
                </c:pt>
                <c:pt idx="316">
                  <c:v>6.34</c:v>
                </c:pt>
                <c:pt idx="317">
                  <c:v>6.36</c:v>
                </c:pt>
                <c:pt idx="318">
                  <c:v>6.38</c:v>
                </c:pt>
                <c:pt idx="319">
                  <c:v>6.4</c:v>
                </c:pt>
                <c:pt idx="320">
                  <c:v>6.42</c:v>
                </c:pt>
                <c:pt idx="321">
                  <c:v>6.44</c:v>
                </c:pt>
                <c:pt idx="322">
                  <c:v>6.46</c:v>
                </c:pt>
                <c:pt idx="323">
                  <c:v>6.48</c:v>
                </c:pt>
                <c:pt idx="324">
                  <c:v>6.5</c:v>
                </c:pt>
                <c:pt idx="325">
                  <c:v>6.52</c:v>
                </c:pt>
                <c:pt idx="326">
                  <c:v>6.54</c:v>
                </c:pt>
                <c:pt idx="327">
                  <c:v>6.56</c:v>
                </c:pt>
                <c:pt idx="328">
                  <c:v>6.58</c:v>
                </c:pt>
                <c:pt idx="329">
                  <c:v>6.6</c:v>
                </c:pt>
                <c:pt idx="330">
                  <c:v>6.62</c:v>
                </c:pt>
                <c:pt idx="331">
                  <c:v>6.64</c:v>
                </c:pt>
                <c:pt idx="332">
                  <c:v>6.66</c:v>
                </c:pt>
                <c:pt idx="333">
                  <c:v>6.68</c:v>
                </c:pt>
                <c:pt idx="334">
                  <c:v>6.7</c:v>
                </c:pt>
                <c:pt idx="335">
                  <c:v>6.72</c:v>
                </c:pt>
                <c:pt idx="336">
                  <c:v>6.74</c:v>
                </c:pt>
                <c:pt idx="337">
                  <c:v>6.76</c:v>
                </c:pt>
                <c:pt idx="338">
                  <c:v>6.78</c:v>
                </c:pt>
                <c:pt idx="339">
                  <c:v>6.8</c:v>
                </c:pt>
                <c:pt idx="340">
                  <c:v>6.82</c:v>
                </c:pt>
                <c:pt idx="341">
                  <c:v>6.84</c:v>
                </c:pt>
                <c:pt idx="342">
                  <c:v>6.86</c:v>
                </c:pt>
                <c:pt idx="343">
                  <c:v>6.88</c:v>
                </c:pt>
                <c:pt idx="344">
                  <c:v>6.9</c:v>
                </c:pt>
                <c:pt idx="345">
                  <c:v>6.92</c:v>
                </c:pt>
                <c:pt idx="346">
                  <c:v>6.94</c:v>
                </c:pt>
                <c:pt idx="347">
                  <c:v>6.96</c:v>
                </c:pt>
                <c:pt idx="348">
                  <c:v>6.98</c:v>
                </c:pt>
                <c:pt idx="349">
                  <c:v>7</c:v>
                </c:pt>
                <c:pt idx="350">
                  <c:v>7.02</c:v>
                </c:pt>
                <c:pt idx="351">
                  <c:v>7.04</c:v>
                </c:pt>
                <c:pt idx="352">
                  <c:v>7.06</c:v>
                </c:pt>
                <c:pt idx="353">
                  <c:v>7.08</c:v>
                </c:pt>
                <c:pt idx="354">
                  <c:v>7.1</c:v>
                </c:pt>
                <c:pt idx="355">
                  <c:v>7.12</c:v>
                </c:pt>
                <c:pt idx="356">
                  <c:v>7.14</c:v>
                </c:pt>
                <c:pt idx="357">
                  <c:v>7.16</c:v>
                </c:pt>
                <c:pt idx="358">
                  <c:v>7.18</c:v>
                </c:pt>
                <c:pt idx="359">
                  <c:v>7.2</c:v>
                </c:pt>
                <c:pt idx="360">
                  <c:v>7.22</c:v>
                </c:pt>
                <c:pt idx="361">
                  <c:v>7.24</c:v>
                </c:pt>
                <c:pt idx="362">
                  <c:v>7.26</c:v>
                </c:pt>
                <c:pt idx="363">
                  <c:v>7.28</c:v>
                </c:pt>
                <c:pt idx="364">
                  <c:v>7.3</c:v>
                </c:pt>
                <c:pt idx="365">
                  <c:v>7.32</c:v>
                </c:pt>
                <c:pt idx="366">
                  <c:v>7.34</c:v>
                </c:pt>
                <c:pt idx="367">
                  <c:v>7.36</c:v>
                </c:pt>
                <c:pt idx="368">
                  <c:v>7.38</c:v>
                </c:pt>
                <c:pt idx="369">
                  <c:v>7.4</c:v>
                </c:pt>
                <c:pt idx="370">
                  <c:v>7.42</c:v>
                </c:pt>
                <c:pt idx="371">
                  <c:v>7.44</c:v>
                </c:pt>
                <c:pt idx="372">
                  <c:v>7.46</c:v>
                </c:pt>
                <c:pt idx="373">
                  <c:v>7.48</c:v>
                </c:pt>
                <c:pt idx="374">
                  <c:v>7.5</c:v>
                </c:pt>
                <c:pt idx="375">
                  <c:v>7.52</c:v>
                </c:pt>
                <c:pt idx="376">
                  <c:v>7.54</c:v>
                </c:pt>
                <c:pt idx="377">
                  <c:v>7.56</c:v>
                </c:pt>
                <c:pt idx="378">
                  <c:v>7.58</c:v>
                </c:pt>
                <c:pt idx="379">
                  <c:v>7.6</c:v>
                </c:pt>
                <c:pt idx="380">
                  <c:v>7.62</c:v>
                </c:pt>
                <c:pt idx="381">
                  <c:v>7.64</c:v>
                </c:pt>
                <c:pt idx="382">
                  <c:v>7.66</c:v>
                </c:pt>
                <c:pt idx="383">
                  <c:v>7.68</c:v>
                </c:pt>
                <c:pt idx="384">
                  <c:v>7.7</c:v>
                </c:pt>
                <c:pt idx="385">
                  <c:v>7.72</c:v>
                </c:pt>
                <c:pt idx="386">
                  <c:v>7.74</c:v>
                </c:pt>
                <c:pt idx="387">
                  <c:v>7.76</c:v>
                </c:pt>
                <c:pt idx="388">
                  <c:v>7.78</c:v>
                </c:pt>
                <c:pt idx="389">
                  <c:v>7.8</c:v>
                </c:pt>
                <c:pt idx="390">
                  <c:v>7.82</c:v>
                </c:pt>
                <c:pt idx="391">
                  <c:v>7.84</c:v>
                </c:pt>
                <c:pt idx="392">
                  <c:v>7.86</c:v>
                </c:pt>
                <c:pt idx="393">
                  <c:v>7.88</c:v>
                </c:pt>
                <c:pt idx="394">
                  <c:v>7.9</c:v>
                </c:pt>
                <c:pt idx="395">
                  <c:v>7.92</c:v>
                </c:pt>
                <c:pt idx="396">
                  <c:v>7.94</c:v>
                </c:pt>
                <c:pt idx="397">
                  <c:v>7.96</c:v>
                </c:pt>
                <c:pt idx="398">
                  <c:v>7.98</c:v>
                </c:pt>
                <c:pt idx="399">
                  <c:v>8</c:v>
                </c:pt>
                <c:pt idx="400">
                  <c:v>8.02</c:v>
                </c:pt>
                <c:pt idx="401">
                  <c:v>8.0399999999999991</c:v>
                </c:pt>
                <c:pt idx="402">
                  <c:v>8.06</c:v>
                </c:pt>
                <c:pt idx="403">
                  <c:v>8.08</c:v>
                </c:pt>
                <c:pt idx="404">
                  <c:v>8.1</c:v>
                </c:pt>
                <c:pt idx="405">
                  <c:v>8.1199999999999992</c:v>
                </c:pt>
                <c:pt idx="406">
                  <c:v>8.14</c:v>
                </c:pt>
                <c:pt idx="407">
                  <c:v>8.16</c:v>
                </c:pt>
                <c:pt idx="408">
                  <c:v>8.18</c:v>
                </c:pt>
                <c:pt idx="409">
                  <c:v>8.1999999999999993</c:v>
                </c:pt>
                <c:pt idx="410">
                  <c:v>8.2200000000000006</c:v>
                </c:pt>
                <c:pt idx="411">
                  <c:v>8.24</c:v>
                </c:pt>
                <c:pt idx="412">
                  <c:v>8.26</c:v>
                </c:pt>
                <c:pt idx="413">
                  <c:v>8.2799999999999994</c:v>
                </c:pt>
                <c:pt idx="414">
                  <c:v>8.3000000000000007</c:v>
                </c:pt>
                <c:pt idx="415">
                  <c:v>8.32</c:v>
                </c:pt>
                <c:pt idx="416">
                  <c:v>8.34</c:v>
                </c:pt>
                <c:pt idx="417">
                  <c:v>8.36</c:v>
                </c:pt>
                <c:pt idx="418">
                  <c:v>8.3800000000000008</c:v>
                </c:pt>
                <c:pt idx="419">
                  <c:v>8.4</c:v>
                </c:pt>
                <c:pt idx="420">
                  <c:v>8.42</c:v>
                </c:pt>
                <c:pt idx="421">
                  <c:v>8.44</c:v>
                </c:pt>
                <c:pt idx="422">
                  <c:v>8.4600000000000009</c:v>
                </c:pt>
                <c:pt idx="423">
                  <c:v>8.48</c:v>
                </c:pt>
                <c:pt idx="424">
                  <c:v>8.5</c:v>
                </c:pt>
                <c:pt idx="425">
                  <c:v>8.52</c:v>
                </c:pt>
                <c:pt idx="426">
                  <c:v>8.5399999999999991</c:v>
                </c:pt>
                <c:pt idx="427">
                  <c:v>8.56</c:v>
                </c:pt>
                <c:pt idx="428">
                  <c:v>8.58</c:v>
                </c:pt>
                <c:pt idx="429">
                  <c:v>8.6</c:v>
                </c:pt>
                <c:pt idx="430">
                  <c:v>8.6199999999999992</c:v>
                </c:pt>
                <c:pt idx="431">
                  <c:v>8.64</c:v>
                </c:pt>
                <c:pt idx="432">
                  <c:v>8.66</c:v>
                </c:pt>
                <c:pt idx="433">
                  <c:v>8.68</c:v>
                </c:pt>
                <c:pt idx="434">
                  <c:v>8.6999999999999993</c:v>
                </c:pt>
                <c:pt idx="435">
                  <c:v>8.7200000000000006</c:v>
                </c:pt>
                <c:pt idx="436">
                  <c:v>8.74</c:v>
                </c:pt>
                <c:pt idx="437">
                  <c:v>8.76</c:v>
                </c:pt>
                <c:pt idx="438">
                  <c:v>8.7799999999999994</c:v>
                </c:pt>
                <c:pt idx="439">
                  <c:v>8.8000000000000007</c:v>
                </c:pt>
                <c:pt idx="440">
                  <c:v>8.82</c:v>
                </c:pt>
                <c:pt idx="441">
                  <c:v>8.84</c:v>
                </c:pt>
                <c:pt idx="442">
                  <c:v>8.86</c:v>
                </c:pt>
                <c:pt idx="443">
                  <c:v>8.8800000000000008</c:v>
                </c:pt>
                <c:pt idx="444">
                  <c:v>8.9</c:v>
                </c:pt>
                <c:pt idx="445">
                  <c:v>8.92</c:v>
                </c:pt>
                <c:pt idx="446">
                  <c:v>8.94</c:v>
                </c:pt>
                <c:pt idx="447">
                  <c:v>8.9600000000000009</c:v>
                </c:pt>
                <c:pt idx="448">
                  <c:v>8.98</c:v>
                </c:pt>
                <c:pt idx="449">
                  <c:v>9</c:v>
                </c:pt>
                <c:pt idx="450">
                  <c:v>9.02</c:v>
                </c:pt>
                <c:pt idx="451">
                  <c:v>9.0399999999999991</c:v>
                </c:pt>
                <c:pt idx="452">
                  <c:v>9.06</c:v>
                </c:pt>
                <c:pt idx="453">
                  <c:v>9.08</c:v>
                </c:pt>
                <c:pt idx="454">
                  <c:v>9.1</c:v>
                </c:pt>
                <c:pt idx="455">
                  <c:v>9.1199999999999992</c:v>
                </c:pt>
                <c:pt idx="456">
                  <c:v>9.14</c:v>
                </c:pt>
                <c:pt idx="457">
                  <c:v>9.16</c:v>
                </c:pt>
                <c:pt idx="458">
                  <c:v>9.18</c:v>
                </c:pt>
                <c:pt idx="459">
                  <c:v>9.1999999999999993</c:v>
                </c:pt>
                <c:pt idx="460">
                  <c:v>9.2200000000000006</c:v>
                </c:pt>
                <c:pt idx="461">
                  <c:v>9.24</c:v>
                </c:pt>
                <c:pt idx="462">
                  <c:v>9.26</c:v>
                </c:pt>
                <c:pt idx="463">
                  <c:v>9.2799999999999994</c:v>
                </c:pt>
                <c:pt idx="464">
                  <c:v>9.3000000000000007</c:v>
                </c:pt>
                <c:pt idx="465">
                  <c:v>9.32</c:v>
                </c:pt>
                <c:pt idx="466">
                  <c:v>9.34</c:v>
                </c:pt>
                <c:pt idx="467">
                  <c:v>9.36</c:v>
                </c:pt>
                <c:pt idx="468">
                  <c:v>9.3800000000000008</c:v>
                </c:pt>
                <c:pt idx="469">
                  <c:v>9.4</c:v>
                </c:pt>
                <c:pt idx="470">
                  <c:v>9.42</c:v>
                </c:pt>
                <c:pt idx="471">
                  <c:v>9.44</c:v>
                </c:pt>
                <c:pt idx="472">
                  <c:v>9.4600000000000009</c:v>
                </c:pt>
                <c:pt idx="473">
                  <c:v>9.48</c:v>
                </c:pt>
                <c:pt idx="474">
                  <c:v>9.5</c:v>
                </c:pt>
                <c:pt idx="475">
                  <c:v>9.52</c:v>
                </c:pt>
                <c:pt idx="476">
                  <c:v>9.5399999999999991</c:v>
                </c:pt>
                <c:pt idx="477">
                  <c:v>9.56</c:v>
                </c:pt>
                <c:pt idx="478">
                  <c:v>9.58</c:v>
                </c:pt>
                <c:pt idx="479">
                  <c:v>9.6</c:v>
                </c:pt>
                <c:pt idx="480">
                  <c:v>9.6199999999999992</c:v>
                </c:pt>
                <c:pt idx="481">
                  <c:v>9.64</c:v>
                </c:pt>
                <c:pt idx="482">
                  <c:v>9.66</c:v>
                </c:pt>
                <c:pt idx="483">
                  <c:v>9.68</c:v>
                </c:pt>
                <c:pt idx="484">
                  <c:v>9.6999999999999993</c:v>
                </c:pt>
                <c:pt idx="485">
                  <c:v>9.7200000000000006</c:v>
                </c:pt>
                <c:pt idx="486">
                  <c:v>9.74</c:v>
                </c:pt>
                <c:pt idx="487">
                  <c:v>9.76</c:v>
                </c:pt>
                <c:pt idx="488">
                  <c:v>9.7799999999999994</c:v>
                </c:pt>
                <c:pt idx="489">
                  <c:v>9.8000000000000007</c:v>
                </c:pt>
                <c:pt idx="490">
                  <c:v>9.82</c:v>
                </c:pt>
                <c:pt idx="491">
                  <c:v>9.84</c:v>
                </c:pt>
                <c:pt idx="492">
                  <c:v>9.86</c:v>
                </c:pt>
                <c:pt idx="493">
                  <c:v>9.8800000000000008</c:v>
                </c:pt>
                <c:pt idx="494">
                  <c:v>9.9</c:v>
                </c:pt>
                <c:pt idx="495">
                  <c:v>9.92</c:v>
                </c:pt>
                <c:pt idx="496">
                  <c:v>9.94</c:v>
                </c:pt>
                <c:pt idx="497">
                  <c:v>9.9600000000000009</c:v>
                </c:pt>
                <c:pt idx="498">
                  <c:v>9.98</c:v>
                </c:pt>
                <c:pt idx="499">
                  <c:v>10</c:v>
                </c:pt>
                <c:pt idx="500">
                  <c:v>10.02</c:v>
                </c:pt>
                <c:pt idx="501">
                  <c:v>10.039999999999999</c:v>
                </c:pt>
                <c:pt idx="502">
                  <c:v>10.06</c:v>
                </c:pt>
                <c:pt idx="503">
                  <c:v>10.08</c:v>
                </c:pt>
                <c:pt idx="504">
                  <c:v>10.1</c:v>
                </c:pt>
                <c:pt idx="505">
                  <c:v>10.119999999999999</c:v>
                </c:pt>
                <c:pt idx="506">
                  <c:v>10.14</c:v>
                </c:pt>
                <c:pt idx="507">
                  <c:v>10.16</c:v>
                </c:pt>
                <c:pt idx="508">
                  <c:v>10.18</c:v>
                </c:pt>
                <c:pt idx="509">
                  <c:v>10.199999999999999</c:v>
                </c:pt>
                <c:pt idx="510">
                  <c:v>10.220000000000001</c:v>
                </c:pt>
                <c:pt idx="511">
                  <c:v>10.24</c:v>
                </c:pt>
                <c:pt idx="512">
                  <c:v>10.26</c:v>
                </c:pt>
                <c:pt idx="513">
                  <c:v>10.28</c:v>
                </c:pt>
                <c:pt idx="514">
                  <c:v>10.3</c:v>
                </c:pt>
                <c:pt idx="515">
                  <c:v>10.32</c:v>
                </c:pt>
                <c:pt idx="516">
                  <c:v>10.34</c:v>
                </c:pt>
                <c:pt idx="517">
                  <c:v>10.36</c:v>
                </c:pt>
                <c:pt idx="518">
                  <c:v>10.38</c:v>
                </c:pt>
                <c:pt idx="519">
                  <c:v>10.4</c:v>
                </c:pt>
                <c:pt idx="520">
                  <c:v>10.42</c:v>
                </c:pt>
                <c:pt idx="521">
                  <c:v>10.44</c:v>
                </c:pt>
                <c:pt idx="522">
                  <c:v>10.46</c:v>
                </c:pt>
                <c:pt idx="523">
                  <c:v>10.48</c:v>
                </c:pt>
                <c:pt idx="524">
                  <c:v>10.5</c:v>
                </c:pt>
                <c:pt idx="525">
                  <c:v>10.52</c:v>
                </c:pt>
                <c:pt idx="526">
                  <c:v>10.54</c:v>
                </c:pt>
                <c:pt idx="527">
                  <c:v>10.56</c:v>
                </c:pt>
                <c:pt idx="528">
                  <c:v>10.58</c:v>
                </c:pt>
                <c:pt idx="529">
                  <c:v>10.6</c:v>
                </c:pt>
                <c:pt idx="530">
                  <c:v>10.62</c:v>
                </c:pt>
                <c:pt idx="531">
                  <c:v>10.64</c:v>
                </c:pt>
                <c:pt idx="532">
                  <c:v>10.66</c:v>
                </c:pt>
                <c:pt idx="533">
                  <c:v>10.68</c:v>
                </c:pt>
                <c:pt idx="534">
                  <c:v>10.7</c:v>
                </c:pt>
                <c:pt idx="535">
                  <c:v>10.72</c:v>
                </c:pt>
                <c:pt idx="536">
                  <c:v>10.74</c:v>
                </c:pt>
                <c:pt idx="537">
                  <c:v>10.76</c:v>
                </c:pt>
                <c:pt idx="538">
                  <c:v>10.78</c:v>
                </c:pt>
                <c:pt idx="539">
                  <c:v>10.8</c:v>
                </c:pt>
                <c:pt idx="540">
                  <c:v>10.82</c:v>
                </c:pt>
                <c:pt idx="541">
                  <c:v>10.84</c:v>
                </c:pt>
                <c:pt idx="542">
                  <c:v>10.86</c:v>
                </c:pt>
                <c:pt idx="543">
                  <c:v>10.88</c:v>
                </c:pt>
                <c:pt idx="544">
                  <c:v>10.9</c:v>
                </c:pt>
                <c:pt idx="545">
                  <c:v>10.92</c:v>
                </c:pt>
                <c:pt idx="546">
                  <c:v>10.94</c:v>
                </c:pt>
                <c:pt idx="547">
                  <c:v>10.96</c:v>
                </c:pt>
                <c:pt idx="548">
                  <c:v>10.98</c:v>
                </c:pt>
                <c:pt idx="549">
                  <c:v>11</c:v>
                </c:pt>
                <c:pt idx="550">
                  <c:v>11.02</c:v>
                </c:pt>
                <c:pt idx="551">
                  <c:v>11.04</c:v>
                </c:pt>
                <c:pt idx="552">
                  <c:v>11.06</c:v>
                </c:pt>
                <c:pt idx="553">
                  <c:v>11.08</c:v>
                </c:pt>
                <c:pt idx="554">
                  <c:v>11.1</c:v>
                </c:pt>
                <c:pt idx="555">
                  <c:v>11.12</c:v>
                </c:pt>
                <c:pt idx="556">
                  <c:v>11.14</c:v>
                </c:pt>
                <c:pt idx="557">
                  <c:v>11.16</c:v>
                </c:pt>
                <c:pt idx="558">
                  <c:v>11.18</c:v>
                </c:pt>
                <c:pt idx="559">
                  <c:v>11.2</c:v>
                </c:pt>
                <c:pt idx="560">
                  <c:v>11.22</c:v>
                </c:pt>
                <c:pt idx="561">
                  <c:v>11.24</c:v>
                </c:pt>
                <c:pt idx="562">
                  <c:v>11.26</c:v>
                </c:pt>
                <c:pt idx="563">
                  <c:v>11.28</c:v>
                </c:pt>
                <c:pt idx="564">
                  <c:v>11.3</c:v>
                </c:pt>
                <c:pt idx="565">
                  <c:v>11.32</c:v>
                </c:pt>
                <c:pt idx="566">
                  <c:v>11.34</c:v>
                </c:pt>
                <c:pt idx="567">
                  <c:v>11.36</c:v>
                </c:pt>
                <c:pt idx="568">
                  <c:v>11.38</c:v>
                </c:pt>
                <c:pt idx="569">
                  <c:v>11.4</c:v>
                </c:pt>
                <c:pt idx="570">
                  <c:v>11.42</c:v>
                </c:pt>
                <c:pt idx="571">
                  <c:v>11.44</c:v>
                </c:pt>
                <c:pt idx="572">
                  <c:v>11.46</c:v>
                </c:pt>
                <c:pt idx="573">
                  <c:v>11.48</c:v>
                </c:pt>
                <c:pt idx="574">
                  <c:v>11.5</c:v>
                </c:pt>
                <c:pt idx="575">
                  <c:v>11.52</c:v>
                </c:pt>
                <c:pt idx="576">
                  <c:v>11.54</c:v>
                </c:pt>
                <c:pt idx="577">
                  <c:v>11.56</c:v>
                </c:pt>
                <c:pt idx="578">
                  <c:v>11.58</c:v>
                </c:pt>
                <c:pt idx="579">
                  <c:v>11.6</c:v>
                </c:pt>
                <c:pt idx="580">
                  <c:v>11.62</c:v>
                </c:pt>
                <c:pt idx="581">
                  <c:v>11.64</c:v>
                </c:pt>
                <c:pt idx="582">
                  <c:v>11.66</c:v>
                </c:pt>
                <c:pt idx="583">
                  <c:v>11.68</c:v>
                </c:pt>
                <c:pt idx="584">
                  <c:v>11.7</c:v>
                </c:pt>
                <c:pt idx="585">
                  <c:v>11.72</c:v>
                </c:pt>
                <c:pt idx="586">
                  <c:v>11.74</c:v>
                </c:pt>
                <c:pt idx="587">
                  <c:v>11.76</c:v>
                </c:pt>
                <c:pt idx="588">
                  <c:v>11.78</c:v>
                </c:pt>
                <c:pt idx="589">
                  <c:v>11.8</c:v>
                </c:pt>
                <c:pt idx="590">
                  <c:v>11.82</c:v>
                </c:pt>
                <c:pt idx="591">
                  <c:v>11.84</c:v>
                </c:pt>
                <c:pt idx="592">
                  <c:v>11.86</c:v>
                </c:pt>
                <c:pt idx="593">
                  <c:v>11.88</c:v>
                </c:pt>
                <c:pt idx="594">
                  <c:v>11.9</c:v>
                </c:pt>
                <c:pt idx="595">
                  <c:v>11.92</c:v>
                </c:pt>
                <c:pt idx="596">
                  <c:v>11.94</c:v>
                </c:pt>
                <c:pt idx="597">
                  <c:v>11.96</c:v>
                </c:pt>
                <c:pt idx="598">
                  <c:v>11.98</c:v>
                </c:pt>
                <c:pt idx="599">
                  <c:v>12</c:v>
                </c:pt>
                <c:pt idx="600">
                  <c:v>12.02</c:v>
                </c:pt>
                <c:pt idx="601">
                  <c:v>12.04</c:v>
                </c:pt>
                <c:pt idx="602">
                  <c:v>12.06</c:v>
                </c:pt>
                <c:pt idx="603">
                  <c:v>12.08</c:v>
                </c:pt>
                <c:pt idx="604">
                  <c:v>12.1</c:v>
                </c:pt>
                <c:pt idx="605">
                  <c:v>12.12</c:v>
                </c:pt>
                <c:pt idx="606">
                  <c:v>12.14</c:v>
                </c:pt>
                <c:pt idx="607">
                  <c:v>12.16</c:v>
                </c:pt>
                <c:pt idx="608">
                  <c:v>12.18</c:v>
                </c:pt>
                <c:pt idx="609">
                  <c:v>12.2</c:v>
                </c:pt>
                <c:pt idx="610">
                  <c:v>12.22</c:v>
                </c:pt>
                <c:pt idx="611">
                  <c:v>12.24</c:v>
                </c:pt>
                <c:pt idx="612">
                  <c:v>12.26</c:v>
                </c:pt>
                <c:pt idx="613">
                  <c:v>12.28</c:v>
                </c:pt>
                <c:pt idx="614">
                  <c:v>12.3</c:v>
                </c:pt>
                <c:pt idx="615">
                  <c:v>12.32</c:v>
                </c:pt>
                <c:pt idx="616">
                  <c:v>12.34</c:v>
                </c:pt>
                <c:pt idx="617">
                  <c:v>12.36</c:v>
                </c:pt>
                <c:pt idx="618">
                  <c:v>12.38</c:v>
                </c:pt>
                <c:pt idx="619">
                  <c:v>12.4</c:v>
                </c:pt>
                <c:pt idx="620">
                  <c:v>12.42</c:v>
                </c:pt>
                <c:pt idx="621">
                  <c:v>12.44</c:v>
                </c:pt>
                <c:pt idx="622">
                  <c:v>12.46</c:v>
                </c:pt>
                <c:pt idx="623">
                  <c:v>12.48</c:v>
                </c:pt>
                <c:pt idx="624">
                  <c:v>12.5</c:v>
                </c:pt>
                <c:pt idx="625">
                  <c:v>12.52</c:v>
                </c:pt>
                <c:pt idx="626">
                  <c:v>12.54</c:v>
                </c:pt>
                <c:pt idx="627">
                  <c:v>12.56</c:v>
                </c:pt>
                <c:pt idx="628">
                  <c:v>12.58</c:v>
                </c:pt>
                <c:pt idx="629">
                  <c:v>12.6</c:v>
                </c:pt>
                <c:pt idx="630">
                  <c:v>12.62</c:v>
                </c:pt>
                <c:pt idx="631">
                  <c:v>12.64</c:v>
                </c:pt>
                <c:pt idx="632">
                  <c:v>12.66</c:v>
                </c:pt>
                <c:pt idx="633">
                  <c:v>12.68</c:v>
                </c:pt>
                <c:pt idx="634">
                  <c:v>12.7</c:v>
                </c:pt>
                <c:pt idx="635">
                  <c:v>12.72</c:v>
                </c:pt>
                <c:pt idx="636">
                  <c:v>12.74</c:v>
                </c:pt>
                <c:pt idx="637">
                  <c:v>12.76</c:v>
                </c:pt>
                <c:pt idx="638">
                  <c:v>12.78</c:v>
                </c:pt>
                <c:pt idx="639">
                  <c:v>12.8</c:v>
                </c:pt>
                <c:pt idx="640">
                  <c:v>12.82</c:v>
                </c:pt>
                <c:pt idx="641">
                  <c:v>12.84</c:v>
                </c:pt>
                <c:pt idx="642">
                  <c:v>12.86</c:v>
                </c:pt>
                <c:pt idx="643">
                  <c:v>12.88</c:v>
                </c:pt>
                <c:pt idx="644">
                  <c:v>12.9</c:v>
                </c:pt>
                <c:pt idx="645">
                  <c:v>12.92</c:v>
                </c:pt>
                <c:pt idx="646">
                  <c:v>12.94</c:v>
                </c:pt>
                <c:pt idx="647">
                  <c:v>12.96</c:v>
                </c:pt>
                <c:pt idx="648">
                  <c:v>12.98</c:v>
                </c:pt>
                <c:pt idx="649">
                  <c:v>13</c:v>
                </c:pt>
                <c:pt idx="650">
                  <c:v>13.02</c:v>
                </c:pt>
                <c:pt idx="651">
                  <c:v>13.04</c:v>
                </c:pt>
                <c:pt idx="652">
                  <c:v>13.06</c:v>
                </c:pt>
                <c:pt idx="653">
                  <c:v>13.08</c:v>
                </c:pt>
                <c:pt idx="654">
                  <c:v>13.1</c:v>
                </c:pt>
                <c:pt idx="655">
                  <c:v>13.12</c:v>
                </c:pt>
                <c:pt idx="656">
                  <c:v>13.14</c:v>
                </c:pt>
                <c:pt idx="657">
                  <c:v>13.16</c:v>
                </c:pt>
                <c:pt idx="658">
                  <c:v>13.18</c:v>
                </c:pt>
                <c:pt idx="659">
                  <c:v>13.2</c:v>
                </c:pt>
                <c:pt idx="660">
                  <c:v>13.22</c:v>
                </c:pt>
                <c:pt idx="661">
                  <c:v>13.24</c:v>
                </c:pt>
                <c:pt idx="662">
                  <c:v>13.26</c:v>
                </c:pt>
                <c:pt idx="663">
                  <c:v>13.28</c:v>
                </c:pt>
                <c:pt idx="664">
                  <c:v>13.3</c:v>
                </c:pt>
                <c:pt idx="665">
                  <c:v>13.32</c:v>
                </c:pt>
                <c:pt idx="666">
                  <c:v>13.34</c:v>
                </c:pt>
                <c:pt idx="667">
                  <c:v>13.36</c:v>
                </c:pt>
                <c:pt idx="668">
                  <c:v>13.38</c:v>
                </c:pt>
                <c:pt idx="669">
                  <c:v>13.4</c:v>
                </c:pt>
                <c:pt idx="670">
                  <c:v>13.42</c:v>
                </c:pt>
                <c:pt idx="671">
                  <c:v>13.44</c:v>
                </c:pt>
                <c:pt idx="672">
                  <c:v>13.46</c:v>
                </c:pt>
                <c:pt idx="673">
                  <c:v>13.48</c:v>
                </c:pt>
                <c:pt idx="674">
                  <c:v>13.5</c:v>
                </c:pt>
                <c:pt idx="675">
                  <c:v>13.52</c:v>
                </c:pt>
                <c:pt idx="676">
                  <c:v>13.54</c:v>
                </c:pt>
                <c:pt idx="677">
                  <c:v>13.56</c:v>
                </c:pt>
                <c:pt idx="678">
                  <c:v>13.58</c:v>
                </c:pt>
                <c:pt idx="679">
                  <c:v>13.6</c:v>
                </c:pt>
                <c:pt idx="680">
                  <c:v>13.62</c:v>
                </c:pt>
                <c:pt idx="681">
                  <c:v>13.64</c:v>
                </c:pt>
                <c:pt idx="682">
                  <c:v>13.66</c:v>
                </c:pt>
                <c:pt idx="683">
                  <c:v>13.68</c:v>
                </c:pt>
                <c:pt idx="684">
                  <c:v>13.7</c:v>
                </c:pt>
                <c:pt idx="685">
                  <c:v>13.72</c:v>
                </c:pt>
                <c:pt idx="686">
                  <c:v>13.74</c:v>
                </c:pt>
                <c:pt idx="687">
                  <c:v>13.76</c:v>
                </c:pt>
                <c:pt idx="688">
                  <c:v>13.78</c:v>
                </c:pt>
                <c:pt idx="689">
                  <c:v>13.8</c:v>
                </c:pt>
                <c:pt idx="690">
                  <c:v>13.82</c:v>
                </c:pt>
                <c:pt idx="691">
                  <c:v>13.84</c:v>
                </c:pt>
                <c:pt idx="692">
                  <c:v>13.86</c:v>
                </c:pt>
                <c:pt idx="693">
                  <c:v>13.88</c:v>
                </c:pt>
                <c:pt idx="694">
                  <c:v>13.9</c:v>
                </c:pt>
                <c:pt idx="695">
                  <c:v>13.92</c:v>
                </c:pt>
                <c:pt idx="696">
                  <c:v>13.94</c:v>
                </c:pt>
                <c:pt idx="697">
                  <c:v>13.96</c:v>
                </c:pt>
                <c:pt idx="698">
                  <c:v>13.98</c:v>
                </c:pt>
                <c:pt idx="699">
                  <c:v>14</c:v>
                </c:pt>
                <c:pt idx="700">
                  <c:v>14.02</c:v>
                </c:pt>
                <c:pt idx="701">
                  <c:v>14.04</c:v>
                </c:pt>
                <c:pt idx="702">
                  <c:v>14.06</c:v>
                </c:pt>
                <c:pt idx="703">
                  <c:v>14.08</c:v>
                </c:pt>
                <c:pt idx="704">
                  <c:v>14.1</c:v>
                </c:pt>
                <c:pt idx="705">
                  <c:v>14.12</c:v>
                </c:pt>
                <c:pt idx="706">
                  <c:v>14.14</c:v>
                </c:pt>
                <c:pt idx="707">
                  <c:v>14.16</c:v>
                </c:pt>
                <c:pt idx="708">
                  <c:v>14.18</c:v>
                </c:pt>
                <c:pt idx="709">
                  <c:v>14.2</c:v>
                </c:pt>
                <c:pt idx="710">
                  <c:v>14.22</c:v>
                </c:pt>
                <c:pt idx="711">
                  <c:v>14.24</c:v>
                </c:pt>
                <c:pt idx="712">
                  <c:v>14.26</c:v>
                </c:pt>
                <c:pt idx="713">
                  <c:v>14.28</c:v>
                </c:pt>
                <c:pt idx="714">
                  <c:v>14.3</c:v>
                </c:pt>
                <c:pt idx="715">
                  <c:v>14.32</c:v>
                </c:pt>
                <c:pt idx="716">
                  <c:v>14.34</c:v>
                </c:pt>
                <c:pt idx="717">
                  <c:v>14.36</c:v>
                </c:pt>
                <c:pt idx="718">
                  <c:v>14.38</c:v>
                </c:pt>
                <c:pt idx="719">
                  <c:v>14.4</c:v>
                </c:pt>
                <c:pt idx="720">
                  <c:v>14.42</c:v>
                </c:pt>
                <c:pt idx="721">
                  <c:v>14.44</c:v>
                </c:pt>
                <c:pt idx="722">
                  <c:v>14.46</c:v>
                </c:pt>
                <c:pt idx="723">
                  <c:v>14.48</c:v>
                </c:pt>
                <c:pt idx="724">
                  <c:v>14.5</c:v>
                </c:pt>
                <c:pt idx="725">
                  <c:v>14.52</c:v>
                </c:pt>
                <c:pt idx="726">
                  <c:v>14.54</c:v>
                </c:pt>
                <c:pt idx="727">
                  <c:v>14.56</c:v>
                </c:pt>
                <c:pt idx="728">
                  <c:v>14.58</c:v>
                </c:pt>
                <c:pt idx="729">
                  <c:v>14.6</c:v>
                </c:pt>
                <c:pt idx="730">
                  <c:v>14.62</c:v>
                </c:pt>
                <c:pt idx="731">
                  <c:v>14.64</c:v>
                </c:pt>
                <c:pt idx="732">
                  <c:v>14.66</c:v>
                </c:pt>
                <c:pt idx="733">
                  <c:v>14.68</c:v>
                </c:pt>
                <c:pt idx="734">
                  <c:v>14.7</c:v>
                </c:pt>
                <c:pt idx="735">
                  <c:v>14.72</c:v>
                </c:pt>
                <c:pt idx="736">
                  <c:v>14.74</c:v>
                </c:pt>
                <c:pt idx="737">
                  <c:v>14.76</c:v>
                </c:pt>
                <c:pt idx="738">
                  <c:v>14.78</c:v>
                </c:pt>
                <c:pt idx="739">
                  <c:v>14.8</c:v>
                </c:pt>
                <c:pt idx="740">
                  <c:v>14.82</c:v>
                </c:pt>
                <c:pt idx="741">
                  <c:v>14.84</c:v>
                </c:pt>
                <c:pt idx="742">
                  <c:v>14.86</c:v>
                </c:pt>
                <c:pt idx="743">
                  <c:v>14.88</c:v>
                </c:pt>
                <c:pt idx="744">
                  <c:v>14.9</c:v>
                </c:pt>
                <c:pt idx="745">
                  <c:v>14.92</c:v>
                </c:pt>
                <c:pt idx="746">
                  <c:v>14.94</c:v>
                </c:pt>
                <c:pt idx="747">
                  <c:v>14.96</c:v>
                </c:pt>
                <c:pt idx="748">
                  <c:v>14.98</c:v>
                </c:pt>
                <c:pt idx="749">
                  <c:v>15</c:v>
                </c:pt>
                <c:pt idx="750">
                  <c:v>15.02</c:v>
                </c:pt>
                <c:pt idx="751">
                  <c:v>15.04</c:v>
                </c:pt>
                <c:pt idx="752">
                  <c:v>15.06</c:v>
                </c:pt>
                <c:pt idx="753">
                  <c:v>15.08</c:v>
                </c:pt>
                <c:pt idx="754">
                  <c:v>15.1</c:v>
                </c:pt>
                <c:pt idx="755">
                  <c:v>15.12</c:v>
                </c:pt>
                <c:pt idx="756">
                  <c:v>15.14</c:v>
                </c:pt>
                <c:pt idx="757">
                  <c:v>15.16</c:v>
                </c:pt>
                <c:pt idx="758">
                  <c:v>15.18</c:v>
                </c:pt>
                <c:pt idx="759">
                  <c:v>15.2</c:v>
                </c:pt>
                <c:pt idx="760">
                  <c:v>15.22</c:v>
                </c:pt>
                <c:pt idx="761">
                  <c:v>15.24</c:v>
                </c:pt>
                <c:pt idx="762">
                  <c:v>15.26</c:v>
                </c:pt>
                <c:pt idx="763">
                  <c:v>15.28</c:v>
                </c:pt>
                <c:pt idx="764">
                  <c:v>15.3</c:v>
                </c:pt>
                <c:pt idx="765">
                  <c:v>15.32</c:v>
                </c:pt>
                <c:pt idx="766">
                  <c:v>15.34</c:v>
                </c:pt>
                <c:pt idx="767">
                  <c:v>15.36</c:v>
                </c:pt>
                <c:pt idx="768">
                  <c:v>15.38</c:v>
                </c:pt>
                <c:pt idx="769">
                  <c:v>15.4</c:v>
                </c:pt>
                <c:pt idx="770">
                  <c:v>15.42</c:v>
                </c:pt>
                <c:pt idx="771">
                  <c:v>15.44</c:v>
                </c:pt>
                <c:pt idx="772">
                  <c:v>15.46</c:v>
                </c:pt>
                <c:pt idx="773">
                  <c:v>15.48</c:v>
                </c:pt>
                <c:pt idx="774">
                  <c:v>15.5</c:v>
                </c:pt>
                <c:pt idx="775">
                  <c:v>15.52</c:v>
                </c:pt>
                <c:pt idx="776">
                  <c:v>15.54</c:v>
                </c:pt>
                <c:pt idx="777">
                  <c:v>15.56</c:v>
                </c:pt>
                <c:pt idx="778">
                  <c:v>15.58</c:v>
                </c:pt>
                <c:pt idx="779">
                  <c:v>15.6</c:v>
                </c:pt>
                <c:pt idx="780">
                  <c:v>15.62</c:v>
                </c:pt>
                <c:pt idx="781">
                  <c:v>15.64</c:v>
                </c:pt>
                <c:pt idx="782">
                  <c:v>15.66</c:v>
                </c:pt>
                <c:pt idx="783">
                  <c:v>15.68</c:v>
                </c:pt>
                <c:pt idx="784">
                  <c:v>15.7</c:v>
                </c:pt>
                <c:pt idx="785">
                  <c:v>15.72</c:v>
                </c:pt>
                <c:pt idx="786">
                  <c:v>15.74</c:v>
                </c:pt>
                <c:pt idx="787">
                  <c:v>15.76</c:v>
                </c:pt>
                <c:pt idx="788">
                  <c:v>15.78</c:v>
                </c:pt>
                <c:pt idx="789">
                  <c:v>15.8</c:v>
                </c:pt>
                <c:pt idx="790">
                  <c:v>15.82</c:v>
                </c:pt>
                <c:pt idx="791">
                  <c:v>15.84</c:v>
                </c:pt>
                <c:pt idx="792">
                  <c:v>15.86</c:v>
                </c:pt>
                <c:pt idx="793">
                  <c:v>15.88</c:v>
                </c:pt>
                <c:pt idx="794">
                  <c:v>15.9</c:v>
                </c:pt>
                <c:pt idx="795">
                  <c:v>15.92</c:v>
                </c:pt>
                <c:pt idx="796">
                  <c:v>15.94</c:v>
                </c:pt>
                <c:pt idx="797">
                  <c:v>15.96</c:v>
                </c:pt>
                <c:pt idx="798">
                  <c:v>15.98</c:v>
                </c:pt>
                <c:pt idx="799">
                  <c:v>16</c:v>
                </c:pt>
                <c:pt idx="800">
                  <c:v>16.02</c:v>
                </c:pt>
                <c:pt idx="801">
                  <c:v>16.04</c:v>
                </c:pt>
                <c:pt idx="802">
                  <c:v>16.059999999999999</c:v>
                </c:pt>
                <c:pt idx="803">
                  <c:v>16.079999999999998</c:v>
                </c:pt>
                <c:pt idx="804">
                  <c:v>16.100000000000001</c:v>
                </c:pt>
                <c:pt idx="805">
                  <c:v>16.12</c:v>
                </c:pt>
                <c:pt idx="806">
                  <c:v>16.14</c:v>
                </c:pt>
                <c:pt idx="807">
                  <c:v>16.16</c:v>
                </c:pt>
                <c:pt idx="808">
                  <c:v>16.18</c:v>
                </c:pt>
                <c:pt idx="809">
                  <c:v>16.2</c:v>
                </c:pt>
                <c:pt idx="810">
                  <c:v>16.22</c:v>
                </c:pt>
                <c:pt idx="811">
                  <c:v>16.239999999999998</c:v>
                </c:pt>
                <c:pt idx="812">
                  <c:v>16.260000000000002</c:v>
                </c:pt>
                <c:pt idx="813">
                  <c:v>16.28</c:v>
                </c:pt>
                <c:pt idx="814">
                  <c:v>16.3</c:v>
                </c:pt>
                <c:pt idx="815">
                  <c:v>16.32</c:v>
                </c:pt>
                <c:pt idx="816">
                  <c:v>16.34</c:v>
                </c:pt>
                <c:pt idx="817">
                  <c:v>16.36</c:v>
                </c:pt>
                <c:pt idx="818">
                  <c:v>16.38</c:v>
                </c:pt>
                <c:pt idx="819">
                  <c:v>16.399999999999999</c:v>
                </c:pt>
                <c:pt idx="820">
                  <c:v>16.420000000000002</c:v>
                </c:pt>
                <c:pt idx="821">
                  <c:v>16.440000000000001</c:v>
                </c:pt>
                <c:pt idx="822">
                  <c:v>16.46</c:v>
                </c:pt>
                <c:pt idx="823">
                  <c:v>16.48</c:v>
                </c:pt>
                <c:pt idx="824">
                  <c:v>16.5</c:v>
                </c:pt>
                <c:pt idx="825">
                  <c:v>16.52</c:v>
                </c:pt>
                <c:pt idx="826">
                  <c:v>16.54</c:v>
                </c:pt>
                <c:pt idx="827">
                  <c:v>16.559999999999999</c:v>
                </c:pt>
                <c:pt idx="828">
                  <c:v>16.579999999999998</c:v>
                </c:pt>
                <c:pt idx="829">
                  <c:v>16.600000000000001</c:v>
                </c:pt>
                <c:pt idx="830">
                  <c:v>16.62</c:v>
                </c:pt>
                <c:pt idx="831">
                  <c:v>16.64</c:v>
                </c:pt>
                <c:pt idx="832">
                  <c:v>16.66</c:v>
                </c:pt>
                <c:pt idx="833">
                  <c:v>16.68</c:v>
                </c:pt>
                <c:pt idx="834">
                  <c:v>16.7</c:v>
                </c:pt>
                <c:pt idx="835">
                  <c:v>16.72</c:v>
                </c:pt>
                <c:pt idx="836">
                  <c:v>16.739999999999998</c:v>
                </c:pt>
                <c:pt idx="837">
                  <c:v>16.760000000000002</c:v>
                </c:pt>
                <c:pt idx="838">
                  <c:v>16.78</c:v>
                </c:pt>
                <c:pt idx="839">
                  <c:v>16.8</c:v>
                </c:pt>
                <c:pt idx="840">
                  <c:v>16.82</c:v>
                </c:pt>
                <c:pt idx="841">
                  <c:v>16.84</c:v>
                </c:pt>
                <c:pt idx="842">
                  <c:v>16.86</c:v>
                </c:pt>
                <c:pt idx="843">
                  <c:v>16.88</c:v>
                </c:pt>
                <c:pt idx="844">
                  <c:v>16.899999999999999</c:v>
                </c:pt>
                <c:pt idx="845">
                  <c:v>16.920000000000002</c:v>
                </c:pt>
                <c:pt idx="846">
                  <c:v>16.940000000000001</c:v>
                </c:pt>
                <c:pt idx="847">
                  <c:v>16.96</c:v>
                </c:pt>
                <c:pt idx="848">
                  <c:v>16.98</c:v>
                </c:pt>
                <c:pt idx="849">
                  <c:v>17</c:v>
                </c:pt>
                <c:pt idx="850">
                  <c:v>17.02</c:v>
                </c:pt>
                <c:pt idx="851">
                  <c:v>17.04</c:v>
                </c:pt>
                <c:pt idx="852">
                  <c:v>17.059999999999999</c:v>
                </c:pt>
                <c:pt idx="853">
                  <c:v>17.079999999999998</c:v>
                </c:pt>
                <c:pt idx="854">
                  <c:v>17.100000000000001</c:v>
                </c:pt>
                <c:pt idx="855">
                  <c:v>17.12</c:v>
                </c:pt>
                <c:pt idx="856">
                  <c:v>17.14</c:v>
                </c:pt>
                <c:pt idx="857">
                  <c:v>17.16</c:v>
                </c:pt>
                <c:pt idx="858">
                  <c:v>17.18</c:v>
                </c:pt>
                <c:pt idx="859">
                  <c:v>17.2</c:v>
                </c:pt>
                <c:pt idx="860">
                  <c:v>17.22</c:v>
                </c:pt>
                <c:pt idx="861">
                  <c:v>17.239999999999998</c:v>
                </c:pt>
                <c:pt idx="862">
                  <c:v>17.260000000000002</c:v>
                </c:pt>
                <c:pt idx="863">
                  <c:v>17.28</c:v>
                </c:pt>
                <c:pt idx="864">
                  <c:v>17.3</c:v>
                </c:pt>
                <c:pt idx="865">
                  <c:v>17.32</c:v>
                </c:pt>
                <c:pt idx="866">
                  <c:v>17.34</c:v>
                </c:pt>
                <c:pt idx="867">
                  <c:v>17.36</c:v>
                </c:pt>
                <c:pt idx="868">
                  <c:v>17.38</c:v>
                </c:pt>
                <c:pt idx="869">
                  <c:v>17.399999999999999</c:v>
                </c:pt>
                <c:pt idx="870">
                  <c:v>17.420000000000002</c:v>
                </c:pt>
                <c:pt idx="871">
                  <c:v>17.440000000000001</c:v>
                </c:pt>
                <c:pt idx="872">
                  <c:v>17.46</c:v>
                </c:pt>
                <c:pt idx="873">
                  <c:v>17.48</c:v>
                </c:pt>
                <c:pt idx="874">
                  <c:v>17.5</c:v>
                </c:pt>
                <c:pt idx="875">
                  <c:v>17.52</c:v>
                </c:pt>
                <c:pt idx="876">
                  <c:v>17.54</c:v>
                </c:pt>
                <c:pt idx="877">
                  <c:v>17.559999999999999</c:v>
                </c:pt>
                <c:pt idx="878">
                  <c:v>17.579999999999998</c:v>
                </c:pt>
                <c:pt idx="879">
                  <c:v>17.600000000000001</c:v>
                </c:pt>
                <c:pt idx="880">
                  <c:v>17.62</c:v>
                </c:pt>
                <c:pt idx="881">
                  <c:v>17.64</c:v>
                </c:pt>
                <c:pt idx="882">
                  <c:v>17.66</c:v>
                </c:pt>
                <c:pt idx="883">
                  <c:v>17.68</c:v>
                </c:pt>
                <c:pt idx="884">
                  <c:v>17.7</c:v>
                </c:pt>
                <c:pt idx="885">
                  <c:v>17.72</c:v>
                </c:pt>
                <c:pt idx="886">
                  <c:v>17.739999999999998</c:v>
                </c:pt>
                <c:pt idx="887">
                  <c:v>17.760000000000002</c:v>
                </c:pt>
                <c:pt idx="888">
                  <c:v>17.78</c:v>
                </c:pt>
                <c:pt idx="889">
                  <c:v>17.8</c:v>
                </c:pt>
                <c:pt idx="890">
                  <c:v>17.82</c:v>
                </c:pt>
                <c:pt idx="891">
                  <c:v>17.84</c:v>
                </c:pt>
                <c:pt idx="892">
                  <c:v>17.86</c:v>
                </c:pt>
                <c:pt idx="893">
                  <c:v>17.88</c:v>
                </c:pt>
                <c:pt idx="894">
                  <c:v>17.899999999999999</c:v>
                </c:pt>
                <c:pt idx="895">
                  <c:v>17.920000000000002</c:v>
                </c:pt>
                <c:pt idx="896">
                  <c:v>17.940000000000001</c:v>
                </c:pt>
                <c:pt idx="897">
                  <c:v>17.96</c:v>
                </c:pt>
                <c:pt idx="898">
                  <c:v>17.98</c:v>
                </c:pt>
                <c:pt idx="899">
                  <c:v>18</c:v>
                </c:pt>
                <c:pt idx="900">
                  <c:v>18.02</c:v>
                </c:pt>
                <c:pt idx="901">
                  <c:v>18.04</c:v>
                </c:pt>
                <c:pt idx="902">
                  <c:v>18.059999999999999</c:v>
                </c:pt>
                <c:pt idx="903">
                  <c:v>18.079999999999998</c:v>
                </c:pt>
                <c:pt idx="904">
                  <c:v>18.100000000000001</c:v>
                </c:pt>
                <c:pt idx="905">
                  <c:v>18.12</c:v>
                </c:pt>
                <c:pt idx="906">
                  <c:v>18.14</c:v>
                </c:pt>
                <c:pt idx="907">
                  <c:v>18.16</c:v>
                </c:pt>
                <c:pt idx="908">
                  <c:v>18.18</c:v>
                </c:pt>
                <c:pt idx="909">
                  <c:v>18.2</c:v>
                </c:pt>
                <c:pt idx="910">
                  <c:v>18.22</c:v>
                </c:pt>
                <c:pt idx="911">
                  <c:v>18.239999999999998</c:v>
                </c:pt>
                <c:pt idx="912">
                  <c:v>18.260000000000002</c:v>
                </c:pt>
                <c:pt idx="913">
                  <c:v>18.28</c:v>
                </c:pt>
                <c:pt idx="914">
                  <c:v>18.3</c:v>
                </c:pt>
                <c:pt idx="915">
                  <c:v>18.32</c:v>
                </c:pt>
                <c:pt idx="916">
                  <c:v>18.34</c:v>
                </c:pt>
                <c:pt idx="917">
                  <c:v>18.36</c:v>
                </c:pt>
                <c:pt idx="918">
                  <c:v>18.38</c:v>
                </c:pt>
                <c:pt idx="919">
                  <c:v>18.399999999999999</c:v>
                </c:pt>
                <c:pt idx="920">
                  <c:v>18.420000000000002</c:v>
                </c:pt>
                <c:pt idx="921">
                  <c:v>18.440000000000001</c:v>
                </c:pt>
                <c:pt idx="922">
                  <c:v>18.46</c:v>
                </c:pt>
                <c:pt idx="923">
                  <c:v>18.48</c:v>
                </c:pt>
                <c:pt idx="924">
                  <c:v>18.5</c:v>
                </c:pt>
                <c:pt idx="925">
                  <c:v>18.52</c:v>
                </c:pt>
                <c:pt idx="926">
                  <c:v>18.54</c:v>
                </c:pt>
                <c:pt idx="927">
                  <c:v>18.559999999999999</c:v>
                </c:pt>
                <c:pt idx="928">
                  <c:v>18.579999999999998</c:v>
                </c:pt>
                <c:pt idx="929">
                  <c:v>18.600000000000001</c:v>
                </c:pt>
                <c:pt idx="930">
                  <c:v>18.62</c:v>
                </c:pt>
                <c:pt idx="931">
                  <c:v>18.64</c:v>
                </c:pt>
                <c:pt idx="932">
                  <c:v>18.66</c:v>
                </c:pt>
                <c:pt idx="933">
                  <c:v>18.68</c:v>
                </c:pt>
                <c:pt idx="934">
                  <c:v>18.7</c:v>
                </c:pt>
                <c:pt idx="935">
                  <c:v>18.72</c:v>
                </c:pt>
                <c:pt idx="936">
                  <c:v>18.739999999999998</c:v>
                </c:pt>
                <c:pt idx="937">
                  <c:v>18.760000000000002</c:v>
                </c:pt>
                <c:pt idx="938">
                  <c:v>18.78</c:v>
                </c:pt>
                <c:pt idx="939">
                  <c:v>18.8</c:v>
                </c:pt>
                <c:pt idx="940">
                  <c:v>18.82</c:v>
                </c:pt>
                <c:pt idx="941">
                  <c:v>18.84</c:v>
                </c:pt>
                <c:pt idx="942">
                  <c:v>18.86</c:v>
                </c:pt>
                <c:pt idx="943">
                  <c:v>18.88</c:v>
                </c:pt>
                <c:pt idx="944">
                  <c:v>18.899999999999999</c:v>
                </c:pt>
                <c:pt idx="945">
                  <c:v>18.920000000000002</c:v>
                </c:pt>
                <c:pt idx="946">
                  <c:v>18.940000000000001</c:v>
                </c:pt>
                <c:pt idx="947">
                  <c:v>18.96</c:v>
                </c:pt>
                <c:pt idx="948">
                  <c:v>18.98</c:v>
                </c:pt>
                <c:pt idx="949">
                  <c:v>19</c:v>
                </c:pt>
                <c:pt idx="950">
                  <c:v>19.02</c:v>
                </c:pt>
                <c:pt idx="951">
                  <c:v>19.04</c:v>
                </c:pt>
                <c:pt idx="952">
                  <c:v>19.059999999999999</c:v>
                </c:pt>
                <c:pt idx="953">
                  <c:v>19.079999999999998</c:v>
                </c:pt>
                <c:pt idx="954">
                  <c:v>19.100000000000001</c:v>
                </c:pt>
                <c:pt idx="955">
                  <c:v>19.12</c:v>
                </c:pt>
                <c:pt idx="956">
                  <c:v>19.14</c:v>
                </c:pt>
                <c:pt idx="957">
                  <c:v>19.16</c:v>
                </c:pt>
                <c:pt idx="958">
                  <c:v>19.18</c:v>
                </c:pt>
                <c:pt idx="959">
                  <c:v>19.2</c:v>
                </c:pt>
                <c:pt idx="960">
                  <c:v>19.22</c:v>
                </c:pt>
                <c:pt idx="961">
                  <c:v>19.239999999999998</c:v>
                </c:pt>
                <c:pt idx="962">
                  <c:v>19.260000000000002</c:v>
                </c:pt>
                <c:pt idx="963">
                  <c:v>19.28</c:v>
                </c:pt>
                <c:pt idx="964">
                  <c:v>19.3</c:v>
                </c:pt>
                <c:pt idx="965">
                  <c:v>19.32</c:v>
                </c:pt>
                <c:pt idx="966">
                  <c:v>19.34</c:v>
                </c:pt>
                <c:pt idx="967">
                  <c:v>19.36</c:v>
                </c:pt>
                <c:pt idx="968">
                  <c:v>19.38</c:v>
                </c:pt>
                <c:pt idx="969">
                  <c:v>19.399999999999999</c:v>
                </c:pt>
                <c:pt idx="970">
                  <c:v>19.420000000000002</c:v>
                </c:pt>
                <c:pt idx="971">
                  <c:v>19.440000000000001</c:v>
                </c:pt>
                <c:pt idx="972">
                  <c:v>19.46</c:v>
                </c:pt>
                <c:pt idx="973">
                  <c:v>19.48</c:v>
                </c:pt>
                <c:pt idx="974">
                  <c:v>19.5</c:v>
                </c:pt>
                <c:pt idx="975">
                  <c:v>19.52</c:v>
                </c:pt>
                <c:pt idx="976">
                  <c:v>19.54</c:v>
                </c:pt>
                <c:pt idx="977">
                  <c:v>19.559999999999999</c:v>
                </c:pt>
                <c:pt idx="978">
                  <c:v>19.579999999999998</c:v>
                </c:pt>
                <c:pt idx="979">
                  <c:v>19.600000000000001</c:v>
                </c:pt>
                <c:pt idx="980">
                  <c:v>19.62</c:v>
                </c:pt>
                <c:pt idx="981">
                  <c:v>19.64</c:v>
                </c:pt>
                <c:pt idx="982">
                  <c:v>19.66</c:v>
                </c:pt>
                <c:pt idx="983">
                  <c:v>19.68</c:v>
                </c:pt>
                <c:pt idx="984">
                  <c:v>19.7</c:v>
                </c:pt>
                <c:pt idx="985">
                  <c:v>19.72</c:v>
                </c:pt>
                <c:pt idx="986">
                  <c:v>19.739999999999998</c:v>
                </c:pt>
                <c:pt idx="987">
                  <c:v>19.760000000000002</c:v>
                </c:pt>
                <c:pt idx="988">
                  <c:v>19.78</c:v>
                </c:pt>
                <c:pt idx="989">
                  <c:v>19.8</c:v>
                </c:pt>
                <c:pt idx="990">
                  <c:v>19.82</c:v>
                </c:pt>
                <c:pt idx="991">
                  <c:v>19.84</c:v>
                </c:pt>
                <c:pt idx="992">
                  <c:v>19.86</c:v>
                </c:pt>
                <c:pt idx="993">
                  <c:v>19.88</c:v>
                </c:pt>
                <c:pt idx="994">
                  <c:v>19.899999999999999</c:v>
                </c:pt>
                <c:pt idx="995">
                  <c:v>19.920000000000002</c:v>
                </c:pt>
                <c:pt idx="996">
                  <c:v>19.940000000000001</c:v>
                </c:pt>
                <c:pt idx="997">
                  <c:v>19.96</c:v>
                </c:pt>
                <c:pt idx="998">
                  <c:v>19.98</c:v>
                </c:pt>
                <c:pt idx="999">
                  <c:v>20</c:v>
                </c:pt>
                <c:pt idx="1000">
                  <c:v>20.02</c:v>
                </c:pt>
                <c:pt idx="1001">
                  <c:v>20.04</c:v>
                </c:pt>
                <c:pt idx="1002">
                  <c:v>20.059999999999999</c:v>
                </c:pt>
                <c:pt idx="1003">
                  <c:v>20.079999999999998</c:v>
                </c:pt>
                <c:pt idx="1004">
                  <c:v>20.100000000000001</c:v>
                </c:pt>
                <c:pt idx="1005">
                  <c:v>20.12</c:v>
                </c:pt>
                <c:pt idx="1006">
                  <c:v>20.14</c:v>
                </c:pt>
                <c:pt idx="1007">
                  <c:v>20.16</c:v>
                </c:pt>
                <c:pt idx="1008">
                  <c:v>20.18</c:v>
                </c:pt>
                <c:pt idx="1009">
                  <c:v>20.2</c:v>
                </c:pt>
                <c:pt idx="1010">
                  <c:v>20.22</c:v>
                </c:pt>
                <c:pt idx="1011">
                  <c:v>20.239999999999998</c:v>
                </c:pt>
                <c:pt idx="1012">
                  <c:v>20.260000000000002</c:v>
                </c:pt>
                <c:pt idx="1013">
                  <c:v>20.28</c:v>
                </c:pt>
                <c:pt idx="1014">
                  <c:v>20.3</c:v>
                </c:pt>
                <c:pt idx="1015">
                  <c:v>20.32</c:v>
                </c:pt>
                <c:pt idx="1016">
                  <c:v>20.34</c:v>
                </c:pt>
                <c:pt idx="1017">
                  <c:v>20.36</c:v>
                </c:pt>
                <c:pt idx="1018">
                  <c:v>20.38</c:v>
                </c:pt>
                <c:pt idx="1019">
                  <c:v>20.399999999999999</c:v>
                </c:pt>
                <c:pt idx="1020">
                  <c:v>20.420000000000002</c:v>
                </c:pt>
                <c:pt idx="1021">
                  <c:v>20.440000000000001</c:v>
                </c:pt>
                <c:pt idx="1022">
                  <c:v>20.46</c:v>
                </c:pt>
                <c:pt idx="1023">
                  <c:v>20.48</c:v>
                </c:pt>
                <c:pt idx="1024">
                  <c:v>20.5</c:v>
                </c:pt>
                <c:pt idx="1025">
                  <c:v>20.52</c:v>
                </c:pt>
                <c:pt idx="1026">
                  <c:v>20.54</c:v>
                </c:pt>
                <c:pt idx="1027">
                  <c:v>20.56</c:v>
                </c:pt>
                <c:pt idx="1028">
                  <c:v>20.58</c:v>
                </c:pt>
                <c:pt idx="1029">
                  <c:v>20.6</c:v>
                </c:pt>
                <c:pt idx="1030">
                  <c:v>20.62</c:v>
                </c:pt>
                <c:pt idx="1031">
                  <c:v>20.64</c:v>
                </c:pt>
                <c:pt idx="1032">
                  <c:v>20.66</c:v>
                </c:pt>
                <c:pt idx="1033">
                  <c:v>20.68</c:v>
                </c:pt>
                <c:pt idx="1034">
                  <c:v>20.7</c:v>
                </c:pt>
                <c:pt idx="1035">
                  <c:v>20.72</c:v>
                </c:pt>
                <c:pt idx="1036">
                  <c:v>20.74</c:v>
                </c:pt>
                <c:pt idx="1037">
                  <c:v>20.76</c:v>
                </c:pt>
                <c:pt idx="1038">
                  <c:v>20.78</c:v>
                </c:pt>
                <c:pt idx="1039">
                  <c:v>20.8</c:v>
                </c:pt>
                <c:pt idx="1040">
                  <c:v>20.82</c:v>
                </c:pt>
                <c:pt idx="1041">
                  <c:v>20.84</c:v>
                </c:pt>
                <c:pt idx="1042">
                  <c:v>20.86</c:v>
                </c:pt>
                <c:pt idx="1043">
                  <c:v>20.88</c:v>
                </c:pt>
                <c:pt idx="1044">
                  <c:v>20.9</c:v>
                </c:pt>
                <c:pt idx="1045">
                  <c:v>20.92</c:v>
                </c:pt>
                <c:pt idx="1046">
                  <c:v>20.94</c:v>
                </c:pt>
                <c:pt idx="1047">
                  <c:v>20.96</c:v>
                </c:pt>
                <c:pt idx="1048">
                  <c:v>20.98</c:v>
                </c:pt>
                <c:pt idx="1049">
                  <c:v>21</c:v>
                </c:pt>
                <c:pt idx="1050">
                  <c:v>21.02</c:v>
                </c:pt>
                <c:pt idx="1051">
                  <c:v>21.04</c:v>
                </c:pt>
                <c:pt idx="1052">
                  <c:v>21.06</c:v>
                </c:pt>
                <c:pt idx="1053">
                  <c:v>21.08</c:v>
                </c:pt>
                <c:pt idx="1054">
                  <c:v>21.1</c:v>
                </c:pt>
                <c:pt idx="1055">
                  <c:v>21.12</c:v>
                </c:pt>
                <c:pt idx="1056">
                  <c:v>21.14</c:v>
                </c:pt>
                <c:pt idx="1057">
                  <c:v>21.16</c:v>
                </c:pt>
                <c:pt idx="1058">
                  <c:v>21.18</c:v>
                </c:pt>
                <c:pt idx="1059">
                  <c:v>21.2</c:v>
                </c:pt>
                <c:pt idx="1060">
                  <c:v>21.22</c:v>
                </c:pt>
                <c:pt idx="1061">
                  <c:v>21.24</c:v>
                </c:pt>
                <c:pt idx="1062">
                  <c:v>21.26</c:v>
                </c:pt>
                <c:pt idx="1063">
                  <c:v>21.28</c:v>
                </c:pt>
                <c:pt idx="1064">
                  <c:v>21.3</c:v>
                </c:pt>
                <c:pt idx="1065">
                  <c:v>21.32</c:v>
                </c:pt>
                <c:pt idx="1066">
                  <c:v>21.34</c:v>
                </c:pt>
                <c:pt idx="1067">
                  <c:v>21.36</c:v>
                </c:pt>
                <c:pt idx="1068">
                  <c:v>21.38</c:v>
                </c:pt>
                <c:pt idx="1069">
                  <c:v>21.4</c:v>
                </c:pt>
                <c:pt idx="1070">
                  <c:v>21.42</c:v>
                </c:pt>
                <c:pt idx="1071">
                  <c:v>21.44</c:v>
                </c:pt>
                <c:pt idx="1072">
                  <c:v>21.46</c:v>
                </c:pt>
                <c:pt idx="1073">
                  <c:v>21.48</c:v>
                </c:pt>
                <c:pt idx="1074">
                  <c:v>21.5</c:v>
                </c:pt>
                <c:pt idx="1075">
                  <c:v>21.52</c:v>
                </c:pt>
                <c:pt idx="1076">
                  <c:v>21.54</c:v>
                </c:pt>
                <c:pt idx="1077">
                  <c:v>21.56</c:v>
                </c:pt>
                <c:pt idx="1078">
                  <c:v>21.58</c:v>
                </c:pt>
                <c:pt idx="1079">
                  <c:v>21.6</c:v>
                </c:pt>
                <c:pt idx="1080">
                  <c:v>21.62</c:v>
                </c:pt>
                <c:pt idx="1081">
                  <c:v>21.64</c:v>
                </c:pt>
                <c:pt idx="1082">
                  <c:v>21.66</c:v>
                </c:pt>
                <c:pt idx="1083">
                  <c:v>21.68</c:v>
                </c:pt>
                <c:pt idx="1084">
                  <c:v>21.7</c:v>
                </c:pt>
                <c:pt idx="1085">
                  <c:v>21.72</c:v>
                </c:pt>
                <c:pt idx="1086">
                  <c:v>21.74</c:v>
                </c:pt>
                <c:pt idx="1087">
                  <c:v>21.76</c:v>
                </c:pt>
                <c:pt idx="1088">
                  <c:v>21.78</c:v>
                </c:pt>
                <c:pt idx="1089">
                  <c:v>21.8</c:v>
                </c:pt>
                <c:pt idx="1090">
                  <c:v>21.82</c:v>
                </c:pt>
                <c:pt idx="1091">
                  <c:v>21.84</c:v>
                </c:pt>
                <c:pt idx="1092">
                  <c:v>21.86</c:v>
                </c:pt>
                <c:pt idx="1093">
                  <c:v>21.88</c:v>
                </c:pt>
                <c:pt idx="1094">
                  <c:v>21.9</c:v>
                </c:pt>
                <c:pt idx="1095">
                  <c:v>21.92</c:v>
                </c:pt>
                <c:pt idx="1096">
                  <c:v>21.94</c:v>
                </c:pt>
                <c:pt idx="1097">
                  <c:v>21.96</c:v>
                </c:pt>
                <c:pt idx="1098">
                  <c:v>21.98</c:v>
                </c:pt>
                <c:pt idx="1099">
                  <c:v>22</c:v>
                </c:pt>
                <c:pt idx="1100">
                  <c:v>22.02</c:v>
                </c:pt>
                <c:pt idx="1101">
                  <c:v>22.04</c:v>
                </c:pt>
                <c:pt idx="1102">
                  <c:v>22.06</c:v>
                </c:pt>
                <c:pt idx="1103">
                  <c:v>22.08</c:v>
                </c:pt>
                <c:pt idx="1104">
                  <c:v>22.1</c:v>
                </c:pt>
                <c:pt idx="1105">
                  <c:v>22.12</c:v>
                </c:pt>
                <c:pt idx="1106">
                  <c:v>22.14</c:v>
                </c:pt>
                <c:pt idx="1107">
                  <c:v>22.16</c:v>
                </c:pt>
                <c:pt idx="1108">
                  <c:v>22.18</c:v>
                </c:pt>
                <c:pt idx="1109">
                  <c:v>22.2</c:v>
                </c:pt>
                <c:pt idx="1110">
                  <c:v>22.22</c:v>
                </c:pt>
                <c:pt idx="1111">
                  <c:v>22.24</c:v>
                </c:pt>
                <c:pt idx="1112">
                  <c:v>22.26</c:v>
                </c:pt>
                <c:pt idx="1113">
                  <c:v>22.28</c:v>
                </c:pt>
                <c:pt idx="1114">
                  <c:v>22.3</c:v>
                </c:pt>
                <c:pt idx="1115">
                  <c:v>22.32</c:v>
                </c:pt>
                <c:pt idx="1116">
                  <c:v>22.34</c:v>
                </c:pt>
                <c:pt idx="1117">
                  <c:v>22.36</c:v>
                </c:pt>
                <c:pt idx="1118">
                  <c:v>22.38</c:v>
                </c:pt>
                <c:pt idx="1119">
                  <c:v>22.4</c:v>
                </c:pt>
                <c:pt idx="1120">
                  <c:v>22.42</c:v>
                </c:pt>
                <c:pt idx="1121">
                  <c:v>22.44</c:v>
                </c:pt>
                <c:pt idx="1122">
                  <c:v>22.46</c:v>
                </c:pt>
                <c:pt idx="1123">
                  <c:v>22.48</c:v>
                </c:pt>
                <c:pt idx="1124">
                  <c:v>22.5</c:v>
                </c:pt>
                <c:pt idx="1125">
                  <c:v>22.52</c:v>
                </c:pt>
                <c:pt idx="1126">
                  <c:v>22.54</c:v>
                </c:pt>
                <c:pt idx="1127">
                  <c:v>22.56</c:v>
                </c:pt>
                <c:pt idx="1128">
                  <c:v>22.58</c:v>
                </c:pt>
                <c:pt idx="1129">
                  <c:v>22.6</c:v>
                </c:pt>
                <c:pt idx="1130">
                  <c:v>22.62</c:v>
                </c:pt>
                <c:pt idx="1131">
                  <c:v>22.64</c:v>
                </c:pt>
                <c:pt idx="1132">
                  <c:v>22.66</c:v>
                </c:pt>
                <c:pt idx="1133">
                  <c:v>22.68</c:v>
                </c:pt>
                <c:pt idx="1134">
                  <c:v>22.7</c:v>
                </c:pt>
                <c:pt idx="1135">
                  <c:v>22.72</c:v>
                </c:pt>
                <c:pt idx="1136">
                  <c:v>22.74</c:v>
                </c:pt>
                <c:pt idx="1137">
                  <c:v>22.76</c:v>
                </c:pt>
                <c:pt idx="1138">
                  <c:v>22.78</c:v>
                </c:pt>
                <c:pt idx="1139">
                  <c:v>22.8</c:v>
                </c:pt>
                <c:pt idx="1140">
                  <c:v>22.82</c:v>
                </c:pt>
                <c:pt idx="1141">
                  <c:v>22.84</c:v>
                </c:pt>
                <c:pt idx="1142">
                  <c:v>22.86</c:v>
                </c:pt>
                <c:pt idx="1143">
                  <c:v>22.88</c:v>
                </c:pt>
                <c:pt idx="1144">
                  <c:v>22.9</c:v>
                </c:pt>
                <c:pt idx="1145">
                  <c:v>22.92</c:v>
                </c:pt>
                <c:pt idx="1146">
                  <c:v>22.94</c:v>
                </c:pt>
                <c:pt idx="1147">
                  <c:v>22.96</c:v>
                </c:pt>
                <c:pt idx="1148">
                  <c:v>22.98</c:v>
                </c:pt>
                <c:pt idx="1149">
                  <c:v>23</c:v>
                </c:pt>
                <c:pt idx="1150">
                  <c:v>23.02</c:v>
                </c:pt>
                <c:pt idx="1151">
                  <c:v>23.04</c:v>
                </c:pt>
                <c:pt idx="1152">
                  <c:v>23.06</c:v>
                </c:pt>
                <c:pt idx="1153">
                  <c:v>23.08</c:v>
                </c:pt>
                <c:pt idx="1154">
                  <c:v>23.1</c:v>
                </c:pt>
                <c:pt idx="1155">
                  <c:v>23.12</c:v>
                </c:pt>
                <c:pt idx="1156">
                  <c:v>23.14</c:v>
                </c:pt>
                <c:pt idx="1157">
                  <c:v>23.16</c:v>
                </c:pt>
                <c:pt idx="1158">
                  <c:v>23.18</c:v>
                </c:pt>
                <c:pt idx="1159">
                  <c:v>23.2</c:v>
                </c:pt>
                <c:pt idx="1160">
                  <c:v>23.22</c:v>
                </c:pt>
                <c:pt idx="1161">
                  <c:v>23.24</c:v>
                </c:pt>
                <c:pt idx="1162">
                  <c:v>23.26</c:v>
                </c:pt>
                <c:pt idx="1163">
                  <c:v>23.28</c:v>
                </c:pt>
                <c:pt idx="1164">
                  <c:v>23.3</c:v>
                </c:pt>
                <c:pt idx="1165">
                  <c:v>23.32</c:v>
                </c:pt>
                <c:pt idx="1166">
                  <c:v>23.34</c:v>
                </c:pt>
                <c:pt idx="1167">
                  <c:v>23.36</c:v>
                </c:pt>
                <c:pt idx="1168">
                  <c:v>23.38</c:v>
                </c:pt>
                <c:pt idx="1169">
                  <c:v>23.4</c:v>
                </c:pt>
                <c:pt idx="1170">
                  <c:v>23.42</c:v>
                </c:pt>
                <c:pt idx="1171">
                  <c:v>23.44</c:v>
                </c:pt>
                <c:pt idx="1172">
                  <c:v>23.46</c:v>
                </c:pt>
                <c:pt idx="1173">
                  <c:v>23.48</c:v>
                </c:pt>
                <c:pt idx="1174">
                  <c:v>23.5</c:v>
                </c:pt>
                <c:pt idx="1175">
                  <c:v>23.52</c:v>
                </c:pt>
                <c:pt idx="1176">
                  <c:v>23.54</c:v>
                </c:pt>
                <c:pt idx="1177">
                  <c:v>23.56</c:v>
                </c:pt>
                <c:pt idx="1178">
                  <c:v>23.58</c:v>
                </c:pt>
                <c:pt idx="1179">
                  <c:v>23.6</c:v>
                </c:pt>
                <c:pt idx="1180">
                  <c:v>23.62</c:v>
                </c:pt>
                <c:pt idx="1181">
                  <c:v>23.64</c:v>
                </c:pt>
                <c:pt idx="1182">
                  <c:v>23.66</c:v>
                </c:pt>
                <c:pt idx="1183">
                  <c:v>23.68</c:v>
                </c:pt>
                <c:pt idx="1184">
                  <c:v>23.7</c:v>
                </c:pt>
                <c:pt idx="1185">
                  <c:v>23.72</c:v>
                </c:pt>
                <c:pt idx="1186">
                  <c:v>23.74</c:v>
                </c:pt>
                <c:pt idx="1187">
                  <c:v>23.76</c:v>
                </c:pt>
                <c:pt idx="1188">
                  <c:v>23.78</c:v>
                </c:pt>
                <c:pt idx="1189">
                  <c:v>23.8</c:v>
                </c:pt>
                <c:pt idx="1190">
                  <c:v>23.82</c:v>
                </c:pt>
                <c:pt idx="1191">
                  <c:v>23.84</c:v>
                </c:pt>
                <c:pt idx="1192">
                  <c:v>23.86</c:v>
                </c:pt>
                <c:pt idx="1193">
                  <c:v>23.88</c:v>
                </c:pt>
                <c:pt idx="1194">
                  <c:v>23.9</c:v>
                </c:pt>
                <c:pt idx="1195">
                  <c:v>23.92</c:v>
                </c:pt>
                <c:pt idx="1196">
                  <c:v>23.94</c:v>
                </c:pt>
                <c:pt idx="1197">
                  <c:v>23.96</c:v>
                </c:pt>
                <c:pt idx="1198">
                  <c:v>23.98</c:v>
                </c:pt>
                <c:pt idx="1199">
                  <c:v>24</c:v>
                </c:pt>
                <c:pt idx="1200">
                  <c:v>24.02</c:v>
                </c:pt>
                <c:pt idx="1201">
                  <c:v>24.04</c:v>
                </c:pt>
                <c:pt idx="1202">
                  <c:v>24.06</c:v>
                </c:pt>
                <c:pt idx="1203">
                  <c:v>24.08</c:v>
                </c:pt>
                <c:pt idx="1204">
                  <c:v>24.1</c:v>
                </c:pt>
                <c:pt idx="1205">
                  <c:v>24.12</c:v>
                </c:pt>
                <c:pt idx="1206">
                  <c:v>24.14</c:v>
                </c:pt>
                <c:pt idx="1207">
                  <c:v>24.16</c:v>
                </c:pt>
                <c:pt idx="1208">
                  <c:v>24.18</c:v>
                </c:pt>
                <c:pt idx="1209">
                  <c:v>24.2</c:v>
                </c:pt>
                <c:pt idx="1210">
                  <c:v>24.22</c:v>
                </c:pt>
                <c:pt idx="1211">
                  <c:v>24.24</c:v>
                </c:pt>
                <c:pt idx="1212">
                  <c:v>24.26</c:v>
                </c:pt>
                <c:pt idx="1213">
                  <c:v>24.28</c:v>
                </c:pt>
                <c:pt idx="1214">
                  <c:v>24.3</c:v>
                </c:pt>
                <c:pt idx="1215">
                  <c:v>24.32</c:v>
                </c:pt>
                <c:pt idx="1216">
                  <c:v>24.34</c:v>
                </c:pt>
                <c:pt idx="1217">
                  <c:v>24.36</c:v>
                </c:pt>
                <c:pt idx="1218">
                  <c:v>24.38</c:v>
                </c:pt>
                <c:pt idx="1219">
                  <c:v>24.4</c:v>
                </c:pt>
                <c:pt idx="1220">
                  <c:v>24.42</c:v>
                </c:pt>
                <c:pt idx="1221">
                  <c:v>24.44</c:v>
                </c:pt>
                <c:pt idx="1222">
                  <c:v>24.46</c:v>
                </c:pt>
                <c:pt idx="1223">
                  <c:v>24.48</c:v>
                </c:pt>
                <c:pt idx="1224">
                  <c:v>24.5</c:v>
                </c:pt>
                <c:pt idx="1225">
                  <c:v>24.52</c:v>
                </c:pt>
                <c:pt idx="1226">
                  <c:v>24.54</c:v>
                </c:pt>
                <c:pt idx="1227">
                  <c:v>24.56</c:v>
                </c:pt>
                <c:pt idx="1228">
                  <c:v>24.58</c:v>
                </c:pt>
                <c:pt idx="1229">
                  <c:v>24.6</c:v>
                </c:pt>
                <c:pt idx="1230">
                  <c:v>24.62</c:v>
                </c:pt>
                <c:pt idx="1231">
                  <c:v>24.64</c:v>
                </c:pt>
                <c:pt idx="1232">
                  <c:v>24.66</c:v>
                </c:pt>
                <c:pt idx="1233">
                  <c:v>24.68</c:v>
                </c:pt>
                <c:pt idx="1234">
                  <c:v>24.7</c:v>
                </c:pt>
                <c:pt idx="1235">
                  <c:v>24.72</c:v>
                </c:pt>
                <c:pt idx="1236">
                  <c:v>24.74</c:v>
                </c:pt>
                <c:pt idx="1237">
                  <c:v>24.76</c:v>
                </c:pt>
                <c:pt idx="1238">
                  <c:v>24.78</c:v>
                </c:pt>
                <c:pt idx="1239">
                  <c:v>24.8</c:v>
                </c:pt>
                <c:pt idx="1240">
                  <c:v>24.82</c:v>
                </c:pt>
                <c:pt idx="1241">
                  <c:v>24.84</c:v>
                </c:pt>
                <c:pt idx="1242">
                  <c:v>24.86</c:v>
                </c:pt>
                <c:pt idx="1243">
                  <c:v>24.88</c:v>
                </c:pt>
                <c:pt idx="1244">
                  <c:v>24.9</c:v>
                </c:pt>
                <c:pt idx="1245">
                  <c:v>24.92</c:v>
                </c:pt>
                <c:pt idx="1246">
                  <c:v>24.94</c:v>
                </c:pt>
                <c:pt idx="1247">
                  <c:v>24.96</c:v>
                </c:pt>
                <c:pt idx="1248">
                  <c:v>24.98</c:v>
                </c:pt>
                <c:pt idx="1249">
                  <c:v>25</c:v>
                </c:pt>
                <c:pt idx="1250">
                  <c:v>25.02</c:v>
                </c:pt>
                <c:pt idx="1251">
                  <c:v>25.04</c:v>
                </c:pt>
                <c:pt idx="1252">
                  <c:v>25.06</c:v>
                </c:pt>
                <c:pt idx="1253">
                  <c:v>25.08</c:v>
                </c:pt>
                <c:pt idx="1254">
                  <c:v>25.1</c:v>
                </c:pt>
                <c:pt idx="1255">
                  <c:v>25.12</c:v>
                </c:pt>
                <c:pt idx="1256">
                  <c:v>25.14</c:v>
                </c:pt>
                <c:pt idx="1257">
                  <c:v>25.16</c:v>
                </c:pt>
                <c:pt idx="1258">
                  <c:v>25.18</c:v>
                </c:pt>
                <c:pt idx="1259">
                  <c:v>25.2</c:v>
                </c:pt>
                <c:pt idx="1260">
                  <c:v>25.22</c:v>
                </c:pt>
                <c:pt idx="1261">
                  <c:v>25.24</c:v>
                </c:pt>
                <c:pt idx="1262">
                  <c:v>25.26</c:v>
                </c:pt>
                <c:pt idx="1263">
                  <c:v>25.28</c:v>
                </c:pt>
                <c:pt idx="1264">
                  <c:v>25.3</c:v>
                </c:pt>
                <c:pt idx="1265">
                  <c:v>25.32</c:v>
                </c:pt>
                <c:pt idx="1266">
                  <c:v>25.34</c:v>
                </c:pt>
                <c:pt idx="1267">
                  <c:v>25.36</c:v>
                </c:pt>
                <c:pt idx="1268">
                  <c:v>25.38</c:v>
                </c:pt>
                <c:pt idx="1269">
                  <c:v>25.4</c:v>
                </c:pt>
                <c:pt idx="1270">
                  <c:v>25.42</c:v>
                </c:pt>
                <c:pt idx="1271">
                  <c:v>25.44</c:v>
                </c:pt>
                <c:pt idx="1272">
                  <c:v>25.46</c:v>
                </c:pt>
                <c:pt idx="1273">
                  <c:v>25.48</c:v>
                </c:pt>
                <c:pt idx="1274">
                  <c:v>25.5</c:v>
                </c:pt>
                <c:pt idx="1275">
                  <c:v>25.52</c:v>
                </c:pt>
                <c:pt idx="1276">
                  <c:v>25.54</c:v>
                </c:pt>
                <c:pt idx="1277">
                  <c:v>25.56</c:v>
                </c:pt>
                <c:pt idx="1278">
                  <c:v>25.58</c:v>
                </c:pt>
                <c:pt idx="1279">
                  <c:v>25.6</c:v>
                </c:pt>
                <c:pt idx="1280">
                  <c:v>25.62</c:v>
                </c:pt>
                <c:pt idx="1281">
                  <c:v>25.64</c:v>
                </c:pt>
                <c:pt idx="1282">
                  <c:v>25.66</c:v>
                </c:pt>
                <c:pt idx="1283">
                  <c:v>25.68</c:v>
                </c:pt>
                <c:pt idx="1284">
                  <c:v>25.7</c:v>
                </c:pt>
                <c:pt idx="1285">
                  <c:v>25.72</c:v>
                </c:pt>
                <c:pt idx="1286">
                  <c:v>25.74</c:v>
                </c:pt>
                <c:pt idx="1287">
                  <c:v>25.76</c:v>
                </c:pt>
                <c:pt idx="1288">
                  <c:v>25.78</c:v>
                </c:pt>
                <c:pt idx="1289">
                  <c:v>25.8</c:v>
                </c:pt>
                <c:pt idx="1290">
                  <c:v>25.82</c:v>
                </c:pt>
                <c:pt idx="1291">
                  <c:v>25.84</c:v>
                </c:pt>
                <c:pt idx="1292">
                  <c:v>25.86</c:v>
                </c:pt>
                <c:pt idx="1293">
                  <c:v>25.88</c:v>
                </c:pt>
                <c:pt idx="1294">
                  <c:v>25.9</c:v>
                </c:pt>
                <c:pt idx="1295">
                  <c:v>25.92</c:v>
                </c:pt>
                <c:pt idx="1296">
                  <c:v>25.94</c:v>
                </c:pt>
                <c:pt idx="1297">
                  <c:v>25.96</c:v>
                </c:pt>
                <c:pt idx="1298">
                  <c:v>25.98</c:v>
                </c:pt>
                <c:pt idx="1299">
                  <c:v>26</c:v>
                </c:pt>
                <c:pt idx="1300">
                  <c:v>26.02</c:v>
                </c:pt>
                <c:pt idx="1301">
                  <c:v>26.04</c:v>
                </c:pt>
                <c:pt idx="1302">
                  <c:v>26.06</c:v>
                </c:pt>
                <c:pt idx="1303">
                  <c:v>26.08</c:v>
                </c:pt>
                <c:pt idx="1304">
                  <c:v>26.1</c:v>
                </c:pt>
                <c:pt idx="1305">
                  <c:v>26.12</c:v>
                </c:pt>
                <c:pt idx="1306">
                  <c:v>26.14</c:v>
                </c:pt>
                <c:pt idx="1307">
                  <c:v>26.16</c:v>
                </c:pt>
                <c:pt idx="1308">
                  <c:v>26.18</c:v>
                </c:pt>
                <c:pt idx="1309">
                  <c:v>26.2</c:v>
                </c:pt>
                <c:pt idx="1310">
                  <c:v>26.22</c:v>
                </c:pt>
                <c:pt idx="1311">
                  <c:v>26.24</c:v>
                </c:pt>
                <c:pt idx="1312">
                  <c:v>26.26</c:v>
                </c:pt>
                <c:pt idx="1313">
                  <c:v>26.28</c:v>
                </c:pt>
                <c:pt idx="1314">
                  <c:v>26.3</c:v>
                </c:pt>
                <c:pt idx="1315">
                  <c:v>26.32</c:v>
                </c:pt>
                <c:pt idx="1316">
                  <c:v>26.34</c:v>
                </c:pt>
                <c:pt idx="1317">
                  <c:v>26.36</c:v>
                </c:pt>
                <c:pt idx="1318">
                  <c:v>26.38</c:v>
                </c:pt>
                <c:pt idx="1319">
                  <c:v>26.4</c:v>
                </c:pt>
                <c:pt idx="1320">
                  <c:v>26.42</c:v>
                </c:pt>
                <c:pt idx="1321">
                  <c:v>26.44</c:v>
                </c:pt>
                <c:pt idx="1322">
                  <c:v>26.46</c:v>
                </c:pt>
                <c:pt idx="1323">
                  <c:v>26.48</c:v>
                </c:pt>
                <c:pt idx="1324">
                  <c:v>26.5</c:v>
                </c:pt>
                <c:pt idx="1325">
                  <c:v>26.52</c:v>
                </c:pt>
                <c:pt idx="1326">
                  <c:v>26.54</c:v>
                </c:pt>
                <c:pt idx="1327">
                  <c:v>26.56</c:v>
                </c:pt>
                <c:pt idx="1328">
                  <c:v>26.58</c:v>
                </c:pt>
                <c:pt idx="1329">
                  <c:v>26.6</c:v>
                </c:pt>
                <c:pt idx="1330">
                  <c:v>26.62</c:v>
                </c:pt>
                <c:pt idx="1331">
                  <c:v>26.64</c:v>
                </c:pt>
                <c:pt idx="1332">
                  <c:v>26.66</c:v>
                </c:pt>
                <c:pt idx="1333">
                  <c:v>26.68</c:v>
                </c:pt>
                <c:pt idx="1334">
                  <c:v>26.7</c:v>
                </c:pt>
                <c:pt idx="1335">
                  <c:v>26.72</c:v>
                </c:pt>
                <c:pt idx="1336">
                  <c:v>26.74</c:v>
                </c:pt>
                <c:pt idx="1337">
                  <c:v>26.76</c:v>
                </c:pt>
                <c:pt idx="1338">
                  <c:v>26.78</c:v>
                </c:pt>
                <c:pt idx="1339">
                  <c:v>26.8</c:v>
                </c:pt>
                <c:pt idx="1340">
                  <c:v>26.82</c:v>
                </c:pt>
                <c:pt idx="1341">
                  <c:v>26.84</c:v>
                </c:pt>
                <c:pt idx="1342">
                  <c:v>26.86</c:v>
                </c:pt>
                <c:pt idx="1343">
                  <c:v>26.88</c:v>
                </c:pt>
                <c:pt idx="1344">
                  <c:v>26.9</c:v>
                </c:pt>
                <c:pt idx="1345">
                  <c:v>26.92</c:v>
                </c:pt>
                <c:pt idx="1346">
                  <c:v>26.94</c:v>
                </c:pt>
                <c:pt idx="1347">
                  <c:v>26.96</c:v>
                </c:pt>
                <c:pt idx="1348">
                  <c:v>26.98</c:v>
                </c:pt>
                <c:pt idx="1349">
                  <c:v>27</c:v>
                </c:pt>
                <c:pt idx="1350">
                  <c:v>27.02</c:v>
                </c:pt>
                <c:pt idx="1351">
                  <c:v>27.04</c:v>
                </c:pt>
                <c:pt idx="1352">
                  <c:v>27.06</c:v>
                </c:pt>
                <c:pt idx="1353">
                  <c:v>27.08</c:v>
                </c:pt>
                <c:pt idx="1354">
                  <c:v>27.1</c:v>
                </c:pt>
                <c:pt idx="1355">
                  <c:v>27.12</c:v>
                </c:pt>
                <c:pt idx="1356">
                  <c:v>27.14</c:v>
                </c:pt>
                <c:pt idx="1357">
                  <c:v>27.16</c:v>
                </c:pt>
                <c:pt idx="1358">
                  <c:v>27.18</c:v>
                </c:pt>
                <c:pt idx="1359">
                  <c:v>27.2</c:v>
                </c:pt>
                <c:pt idx="1360">
                  <c:v>27.22</c:v>
                </c:pt>
                <c:pt idx="1361">
                  <c:v>27.24</c:v>
                </c:pt>
                <c:pt idx="1362">
                  <c:v>27.26</c:v>
                </c:pt>
                <c:pt idx="1363">
                  <c:v>27.28</c:v>
                </c:pt>
                <c:pt idx="1364">
                  <c:v>27.3</c:v>
                </c:pt>
                <c:pt idx="1365">
                  <c:v>27.32</c:v>
                </c:pt>
                <c:pt idx="1366">
                  <c:v>27.34</c:v>
                </c:pt>
                <c:pt idx="1367">
                  <c:v>27.36</c:v>
                </c:pt>
                <c:pt idx="1368">
                  <c:v>27.38</c:v>
                </c:pt>
                <c:pt idx="1369">
                  <c:v>27.4</c:v>
                </c:pt>
                <c:pt idx="1370">
                  <c:v>27.42</c:v>
                </c:pt>
                <c:pt idx="1371">
                  <c:v>27.44</c:v>
                </c:pt>
                <c:pt idx="1372">
                  <c:v>27.46</c:v>
                </c:pt>
                <c:pt idx="1373">
                  <c:v>27.48</c:v>
                </c:pt>
                <c:pt idx="1374">
                  <c:v>27.5</c:v>
                </c:pt>
                <c:pt idx="1375">
                  <c:v>27.52</c:v>
                </c:pt>
                <c:pt idx="1376">
                  <c:v>27.54</c:v>
                </c:pt>
                <c:pt idx="1377">
                  <c:v>27.56</c:v>
                </c:pt>
                <c:pt idx="1378">
                  <c:v>27.58</c:v>
                </c:pt>
                <c:pt idx="1379">
                  <c:v>27.6</c:v>
                </c:pt>
                <c:pt idx="1380">
                  <c:v>27.62</c:v>
                </c:pt>
                <c:pt idx="1381">
                  <c:v>27.64</c:v>
                </c:pt>
                <c:pt idx="1382">
                  <c:v>27.66</c:v>
                </c:pt>
                <c:pt idx="1383">
                  <c:v>27.68</c:v>
                </c:pt>
                <c:pt idx="1384">
                  <c:v>27.7</c:v>
                </c:pt>
                <c:pt idx="1385">
                  <c:v>27.72</c:v>
                </c:pt>
                <c:pt idx="1386">
                  <c:v>27.74</c:v>
                </c:pt>
                <c:pt idx="1387">
                  <c:v>27.76</c:v>
                </c:pt>
                <c:pt idx="1388">
                  <c:v>27.78</c:v>
                </c:pt>
                <c:pt idx="1389">
                  <c:v>27.8</c:v>
                </c:pt>
                <c:pt idx="1390">
                  <c:v>27.82</c:v>
                </c:pt>
                <c:pt idx="1391">
                  <c:v>27.84</c:v>
                </c:pt>
                <c:pt idx="1392">
                  <c:v>27.86</c:v>
                </c:pt>
                <c:pt idx="1393">
                  <c:v>27.88</c:v>
                </c:pt>
                <c:pt idx="1394">
                  <c:v>27.9</c:v>
                </c:pt>
                <c:pt idx="1395">
                  <c:v>27.92</c:v>
                </c:pt>
                <c:pt idx="1396">
                  <c:v>27.94</c:v>
                </c:pt>
                <c:pt idx="1397">
                  <c:v>27.96</c:v>
                </c:pt>
                <c:pt idx="1398">
                  <c:v>27.98</c:v>
                </c:pt>
                <c:pt idx="1399">
                  <c:v>28</c:v>
                </c:pt>
                <c:pt idx="1400">
                  <c:v>28.02</c:v>
                </c:pt>
                <c:pt idx="1401">
                  <c:v>28.04</c:v>
                </c:pt>
                <c:pt idx="1402">
                  <c:v>28.06</c:v>
                </c:pt>
                <c:pt idx="1403">
                  <c:v>28.08</c:v>
                </c:pt>
                <c:pt idx="1404">
                  <c:v>28.1</c:v>
                </c:pt>
                <c:pt idx="1405">
                  <c:v>28.12</c:v>
                </c:pt>
                <c:pt idx="1406">
                  <c:v>28.14</c:v>
                </c:pt>
                <c:pt idx="1407">
                  <c:v>28.16</c:v>
                </c:pt>
                <c:pt idx="1408">
                  <c:v>28.18</c:v>
                </c:pt>
                <c:pt idx="1409">
                  <c:v>28.2</c:v>
                </c:pt>
                <c:pt idx="1410">
                  <c:v>28.22</c:v>
                </c:pt>
                <c:pt idx="1411">
                  <c:v>28.24</c:v>
                </c:pt>
                <c:pt idx="1412">
                  <c:v>28.26</c:v>
                </c:pt>
                <c:pt idx="1413">
                  <c:v>28.28</c:v>
                </c:pt>
                <c:pt idx="1414">
                  <c:v>28.3</c:v>
                </c:pt>
                <c:pt idx="1415">
                  <c:v>28.32</c:v>
                </c:pt>
                <c:pt idx="1416">
                  <c:v>28.34</c:v>
                </c:pt>
                <c:pt idx="1417">
                  <c:v>28.36</c:v>
                </c:pt>
                <c:pt idx="1418">
                  <c:v>28.38</c:v>
                </c:pt>
                <c:pt idx="1419">
                  <c:v>28.4</c:v>
                </c:pt>
                <c:pt idx="1420">
                  <c:v>28.42</c:v>
                </c:pt>
                <c:pt idx="1421">
                  <c:v>28.44</c:v>
                </c:pt>
                <c:pt idx="1422">
                  <c:v>28.46</c:v>
                </c:pt>
                <c:pt idx="1423">
                  <c:v>28.48</c:v>
                </c:pt>
                <c:pt idx="1424">
                  <c:v>28.5</c:v>
                </c:pt>
                <c:pt idx="1425">
                  <c:v>28.52</c:v>
                </c:pt>
                <c:pt idx="1426">
                  <c:v>28.54</c:v>
                </c:pt>
                <c:pt idx="1427">
                  <c:v>28.56</c:v>
                </c:pt>
                <c:pt idx="1428">
                  <c:v>28.58</c:v>
                </c:pt>
                <c:pt idx="1429">
                  <c:v>28.6</c:v>
                </c:pt>
                <c:pt idx="1430">
                  <c:v>28.62</c:v>
                </c:pt>
                <c:pt idx="1431">
                  <c:v>28.64</c:v>
                </c:pt>
                <c:pt idx="1432">
                  <c:v>28.66</c:v>
                </c:pt>
                <c:pt idx="1433">
                  <c:v>28.68</c:v>
                </c:pt>
                <c:pt idx="1434">
                  <c:v>28.7</c:v>
                </c:pt>
                <c:pt idx="1435">
                  <c:v>28.72</c:v>
                </c:pt>
                <c:pt idx="1436">
                  <c:v>28.74</c:v>
                </c:pt>
                <c:pt idx="1437">
                  <c:v>28.76</c:v>
                </c:pt>
                <c:pt idx="1438">
                  <c:v>28.78</c:v>
                </c:pt>
                <c:pt idx="1439">
                  <c:v>28.8</c:v>
                </c:pt>
                <c:pt idx="1440">
                  <c:v>28.82</c:v>
                </c:pt>
                <c:pt idx="1441">
                  <c:v>28.84</c:v>
                </c:pt>
                <c:pt idx="1442">
                  <c:v>28.86</c:v>
                </c:pt>
                <c:pt idx="1443">
                  <c:v>28.88</c:v>
                </c:pt>
                <c:pt idx="1444">
                  <c:v>28.9</c:v>
                </c:pt>
                <c:pt idx="1445">
                  <c:v>28.92</c:v>
                </c:pt>
                <c:pt idx="1446">
                  <c:v>28.94</c:v>
                </c:pt>
                <c:pt idx="1447">
                  <c:v>28.96</c:v>
                </c:pt>
                <c:pt idx="1448">
                  <c:v>28.98</c:v>
                </c:pt>
                <c:pt idx="1449">
                  <c:v>29</c:v>
                </c:pt>
                <c:pt idx="1450">
                  <c:v>29.02</c:v>
                </c:pt>
                <c:pt idx="1451">
                  <c:v>29.04</c:v>
                </c:pt>
                <c:pt idx="1452">
                  <c:v>29.06</c:v>
                </c:pt>
                <c:pt idx="1453">
                  <c:v>29.08</c:v>
                </c:pt>
                <c:pt idx="1454">
                  <c:v>29.1</c:v>
                </c:pt>
                <c:pt idx="1455">
                  <c:v>29.12</c:v>
                </c:pt>
                <c:pt idx="1456">
                  <c:v>29.14</c:v>
                </c:pt>
                <c:pt idx="1457">
                  <c:v>29.16</c:v>
                </c:pt>
                <c:pt idx="1458">
                  <c:v>29.18</c:v>
                </c:pt>
                <c:pt idx="1459">
                  <c:v>29.2</c:v>
                </c:pt>
                <c:pt idx="1460">
                  <c:v>29.22</c:v>
                </c:pt>
                <c:pt idx="1461">
                  <c:v>29.24</c:v>
                </c:pt>
                <c:pt idx="1462">
                  <c:v>29.26</c:v>
                </c:pt>
                <c:pt idx="1463">
                  <c:v>29.28</c:v>
                </c:pt>
                <c:pt idx="1464">
                  <c:v>29.3</c:v>
                </c:pt>
                <c:pt idx="1465">
                  <c:v>29.32</c:v>
                </c:pt>
                <c:pt idx="1466">
                  <c:v>29.34</c:v>
                </c:pt>
                <c:pt idx="1467">
                  <c:v>29.36</c:v>
                </c:pt>
                <c:pt idx="1468">
                  <c:v>29.38</c:v>
                </c:pt>
                <c:pt idx="1469">
                  <c:v>29.4</c:v>
                </c:pt>
                <c:pt idx="1470">
                  <c:v>29.42</c:v>
                </c:pt>
                <c:pt idx="1471">
                  <c:v>29.44</c:v>
                </c:pt>
                <c:pt idx="1472">
                  <c:v>29.46</c:v>
                </c:pt>
                <c:pt idx="1473">
                  <c:v>29.48</c:v>
                </c:pt>
                <c:pt idx="1474">
                  <c:v>29.5</c:v>
                </c:pt>
                <c:pt idx="1475">
                  <c:v>29.52</c:v>
                </c:pt>
                <c:pt idx="1476">
                  <c:v>29.54</c:v>
                </c:pt>
                <c:pt idx="1477">
                  <c:v>29.56</c:v>
                </c:pt>
                <c:pt idx="1478">
                  <c:v>29.58</c:v>
                </c:pt>
                <c:pt idx="1479">
                  <c:v>29.6</c:v>
                </c:pt>
                <c:pt idx="1480">
                  <c:v>29.62</c:v>
                </c:pt>
                <c:pt idx="1481">
                  <c:v>29.64</c:v>
                </c:pt>
                <c:pt idx="1482">
                  <c:v>29.66</c:v>
                </c:pt>
                <c:pt idx="1483">
                  <c:v>29.68</c:v>
                </c:pt>
                <c:pt idx="1484">
                  <c:v>29.7</c:v>
                </c:pt>
                <c:pt idx="1485">
                  <c:v>29.72</c:v>
                </c:pt>
                <c:pt idx="1486">
                  <c:v>29.74</c:v>
                </c:pt>
                <c:pt idx="1487">
                  <c:v>29.76</c:v>
                </c:pt>
                <c:pt idx="1488">
                  <c:v>29.78</c:v>
                </c:pt>
                <c:pt idx="1489">
                  <c:v>29.8</c:v>
                </c:pt>
                <c:pt idx="1490">
                  <c:v>29.82</c:v>
                </c:pt>
                <c:pt idx="1491">
                  <c:v>29.84</c:v>
                </c:pt>
                <c:pt idx="1492">
                  <c:v>29.86</c:v>
                </c:pt>
                <c:pt idx="1493">
                  <c:v>29.88</c:v>
                </c:pt>
                <c:pt idx="1494">
                  <c:v>29.9</c:v>
                </c:pt>
                <c:pt idx="1495">
                  <c:v>29.92</c:v>
                </c:pt>
                <c:pt idx="1496">
                  <c:v>29.94</c:v>
                </c:pt>
                <c:pt idx="1497">
                  <c:v>29.96</c:v>
                </c:pt>
                <c:pt idx="1498">
                  <c:v>29.98</c:v>
                </c:pt>
                <c:pt idx="1499">
                  <c:v>30</c:v>
                </c:pt>
              </c:numCache>
            </c:numRef>
          </c:xVal>
          <c:yVal>
            <c:numRef>
              <c:f>'Pinch-out seminar'!$C$6:$C$1505</c:f>
              <c:numCache>
                <c:formatCode>0.00</c:formatCode>
                <c:ptCount val="1500"/>
                <c:pt idx="0">
                  <c:v>0</c:v>
                </c:pt>
                <c:pt idx="1">
                  <c:v>0</c:v>
                </c:pt>
                <c:pt idx="2">
                  <c:v>1.1533459999999999E-14</c:v>
                </c:pt>
                <c:pt idx="3">
                  <c:v>1.567453E-13</c:v>
                </c:pt>
                <c:pt idx="4">
                  <c:v>1.48397E-12</c:v>
                </c:pt>
                <c:pt idx="5">
                  <c:v>1.114438E-11</c:v>
                </c:pt>
                <c:pt idx="6">
                  <c:v>6.9291129999999994E-11</c:v>
                </c:pt>
                <c:pt idx="7">
                  <c:v>3.6696850000000001E-10</c:v>
                </c:pt>
                <c:pt idx="8">
                  <c:v>1.688905E-9</c:v>
                </c:pt>
                <c:pt idx="9">
                  <c:v>6.8521839999999998E-9</c:v>
                </c:pt>
                <c:pt idx="10">
                  <c:v>2.4763759999999999E-8</c:v>
                </c:pt>
                <c:pt idx="11">
                  <c:v>8.0340500000000004E-8</c:v>
                </c:pt>
                <c:pt idx="12">
                  <c:v>2.3540289999999999E-7</c:v>
                </c:pt>
                <c:pt idx="13">
                  <c:v>6.260551E-7</c:v>
                </c:pt>
                <c:pt idx="14">
                  <c:v>1.5175920000000001E-6</c:v>
                </c:pt>
                <c:pt idx="15">
                  <c:v>3.3642599999999999E-6</c:v>
                </c:pt>
                <c:pt idx="16">
                  <c:v>6.8361959999999998E-6</c:v>
                </c:pt>
                <c:pt idx="17">
                  <c:v>1.274911E-5</c:v>
                </c:pt>
                <c:pt idx="18">
                  <c:v>2.184004E-5</c:v>
                </c:pt>
                <c:pt idx="19">
                  <c:v>3.4431650000000001E-5</c:v>
                </c:pt>
                <c:pt idx="20">
                  <c:v>5.0214240000000001E-5</c:v>
                </c:pt>
                <c:pt idx="21">
                  <c:v>6.8465869999999996E-5</c:v>
                </c:pt>
                <c:pt idx="22">
                  <c:v>8.8746890000000002E-5</c:v>
                </c:pt>
                <c:pt idx="23">
                  <c:v>1.115192E-4</c:v>
                </c:pt>
                <c:pt idx="24">
                  <c:v>1.3794790000000001E-4</c:v>
                </c:pt>
                <c:pt idx="25">
                  <c:v>1.6891240000000001E-4</c:v>
                </c:pt>
                <c:pt idx="26">
                  <c:v>2.042608E-4</c:v>
                </c:pt>
                <c:pt idx="27">
                  <c:v>2.4306809999999999E-4</c:v>
                </c:pt>
                <c:pt idx="28">
                  <c:v>2.8348499999999999E-4</c:v>
                </c:pt>
                <c:pt idx="29">
                  <c:v>3.1333080000000001E-4</c:v>
                </c:pt>
                <c:pt idx="30">
                  <c:v>4.252169E-4</c:v>
                </c:pt>
                <c:pt idx="31">
                  <c:v>7.6208389999999997E-4</c:v>
                </c:pt>
                <c:pt idx="32">
                  <c:v>1.364959E-3</c:v>
                </c:pt>
                <c:pt idx="33">
                  <c:v>2.2716429999999998E-3</c:v>
                </c:pt>
                <c:pt idx="34">
                  <c:v>3.4427619999999998E-3</c:v>
                </c:pt>
                <c:pt idx="35">
                  <c:v>4.8791709999999999E-3</c:v>
                </c:pt>
                <c:pt idx="36">
                  <c:v>6.6164400000000003E-3</c:v>
                </c:pt>
                <c:pt idx="37">
                  <c:v>8.6618340000000002E-3</c:v>
                </c:pt>
                <c:pt idx="38">
                  <c:v>1.0969980000000001E-2</c:v>
                </c:pt>
                <c:pt idx="39">
                  <c:v>1.3506779999999999E-2</c:v>
                </c:pt>
                <c:pt idx="40">
                  <c:v>1.625192E-2</c:v>
                </c:pt>
                <c:pt idx="41">
                  <c:v>1.9179359999999999E-2</c:v>
                </c:pt>
                <c:pt idx="42">
                  <c:v>2.2253330000000002E-2</c:v>
                </c:pt>
                <c:pt idx="43">
                  <c:v>2.541823E-2</c:v>
                </c:pt>
                <c:pt idx="44">
                  <c:v>2.860099E-2</c:v>
                </c:pt>
                <c:pt idx="45">
                  <c:v>3.172113E-2</c:v>
                </c:pt>
                <c:pt idx="46">
                  <c:v>3.469647E-2</c:v>
                </c:pt>
                <c:pt idx="47">
                  <c:v>3.7439279999999998E-2</c:v>
                </c:pt>
                <c:pt idx="48">
                  <c:v>3.9849299999999997E-2</c:v>
                </c:pt>
                <c:pt idx="49">
                  <c:v>4.1809289999999999E-2</c:v>
                </c:pt>
                <c:pt idx="50">
                  <c:v>4.3183859999999998E-2</c:v>
                </c:pt>
                <c:pt idx="51">
                  <c:v>4.3821159999999998E-2</c:v>
                </c:pt>
                <c:pt idx="52">
                  <c:v>4.361611E-2</c:v>
                </c:pt>
                <c:pt idx="53">
                  <c:v>4.3284419999999997E-2</c:v>
                </c:pt>
                <c:pt idx="54">
                  <c:v>4.3055030000000001E-2</c:v>
                </c:pt>
                <c:pt idx="55">
                  <c:v>4.2832969999999998E-2</c:v>
                </c:pt>
                <c:pt idx="56">
                  <c:v>4.2534599999999999E-2</c:v>
                </c:pt>
                <c:pt idx="57">
                  <c:v>4.2282880000000002E-2</c:v>
                </c:pt>
                <c:pt idx="58">
                  <c:v>4.2093789999999999E-2</c:v>
                </c:pt>
                <c:pt idx="59">
                  <c:v>4.1914680000000003E-2</c:v>
                </c:pt>
                <c:pt idx="60">
                  <c:v>4.2481360000000003E-2</c:v>
                </c:pt>
                <c:pt idx="61">
                  <c:v>4.3906359999999998E-2</c:v>
                </c:pt>
                <c:pt idx="62">
                  <c:v>4.568552E-2</c:v>
                </c:pt>
                <c:pt idx="63">
                  <c:v>4.7686779999999998E-2</c:v>
                </c:pt>
                <c:pt idx="64">
                  <c:v>5.0022490000000003E-2</c:v>
                </c:pt>
                <c:pt idx="65">
                  <c:v>5.2790620000000003E-2</c:v>
                </c:pt>
                <c:pt idx="66">
                  <c:v>5.8340459999999997E-2</c:v>
                </c:pt>
                <c:pt idx="67">
                  <c:v>6.3400399999999996E-2</c:v>
                </c:pt>
                <c:pt idx="68">
                  <c:v>6.9533830000000005E-2</c:v>
                </c:pt>
                <c:pt idx="69">
                  <c:v>7.7352809999999994E-2</c:v>
                </c:pt>
                <c:pt idx="70">
                  <c:v>8.5906259999999998E-2</c:v>
                </c:pt>
                <c:pt idx="71">
                  <c:v>9.4224699999999995E-2</c:v>
                </c:pt>
                <c:pt idx="72">
                  <c:v>0.1012541</c:v>
                </c:pt>
                <c:pt idx="73">
                  <c:v>0.10661950000000001</c:v>
                </c:pt>
                <c:pt idx="74">
                  <c:v>0.1104224</c:v>
                </c:pt>
                <c:pt idx="75">
                  <c:v>0.1126207</c:v>
                </c:pt>
                <c:pt idx="76">
                  <c:v>0.1132599</c:v>
                </c:pt>
                <c:pt idx="77">
                  <c:v>0.1136795</c:v>
                </c:pt>
                <c:pt idx="78">
                  <c:v>0.1141262</c:v>
                </c:pt>
                <c:pt idx="79">
                  <c:v>0.1143245</c:v>
                </c:pt>
                <c:pt idx="80">
                  <c:v>0.11489489999999999</c:v>
                </c:pt>
                <c:pt idx="81">
                  <c:v>0.11545080000000001</c:v>
                </c:pt>
                <c:pt idx="82">
                  <c:v>0.1158893</c:v>
                </c:pt>
                <c:pt idx="83">
                  <c:v>0.11638709999999999</c:v>
                </c:pt>
                <c:pt idx="84">
                  <c:v>0.1168158</c:v>
                </c:pt>
                <c:pt idx="85">
                  <c:v>0.1171696</c:v>
                </c:pt>
                <c:pt idx="86">
                  <c:v>0.1186667</c:v>
                </c:pt>
                <c:pt idx="87">
                  <c:v>0.1209201</c:v>
                </c:pt>
                <c:pt idx="88">
                  <c:v>0.1237893</c:v>
                </c:pt>
                <c:pt idx="89">
                  <c:v>0.12732399999999999</c:v>
                </c:pt>
                <c:pt idx="90">
                  <c:v>0.13143949999999999</c:v>
                </c:pt>
                <c:pt idx="91">
                  <c:v>0.13547339999999999</c:v>
                </c:pt>
                <c:pt idx="92">
                  <c:v>0.14284140000000001</c:v>
                </c:pt>
                <c:pt idx="93">
                  <c:v>0.14958170000000001</c:v>
                </c:pt>
                <c:pt idx="94">
                  <c:v>0.15673139999999999</c:v>
                </c:pt>
                <c:pt idx="95">
                  <c:v>0.1642711</c:v>
                </c:pt>
                <c:pt idx="96">
                  <c:v>0.17180200000000001</c:v>
                </c:pt>
                <c:pt idx="97">
                  <c:v>0.1788093</c:v>
                </c:pt>
                <c:pt idx="98">
                  <c:v>0.18451899999999999</c:v>
                </c:pt>
                <c:pt idx="99">
                  <c:v>0.18870010000000001</c:v>
                </c:pt>
                <c:pt idx="100">
                  <c:v>0.19139990000000001</c:v>
                </c:pt>
                <c:pt idx="101">
                  <c:v>0.19259689999999999</c:v>
                </c:pt>
                <c:pt idx="102">
                  <c:v>0.19232850000000001</c:v>
                </c:pt>
                <c:pt idx="103">
                  <c:v>0.19185659999999999</c:v>
                </c:pt>
                <c:pt idx="104">
                  <c:v>0.19163289999999999</c:v>
                </c:pt>
                <c:pt idx="105">
                  <c:v>0.19109699999999999</c:v>
                </c:pt>
                <c:pt idx="106">
                  <c:v>0.19039610000000001</c:v>
                </c:pt>
                <c:pt idx="107">
                  <c:v>0.18984999999999999</c:v>
                </c:pt>
                <c:pt idx="108">
                  <c:v>0.18938930000000001</c:v>
                </c:pt>
                <c:pt idx="109">
                  <c:v>0.18896850000000001</c:v>
                </c:pt>
                <c:pt idx="110">
                  <c:v>0.18863460000000001</c:v>
                </c:pt>
                <c:pt idx="111">
                  <c:v>0.18917329999999999</c:v>
                </c:pt>
                <c:pt idx="112">
                  <c:v>0.19043280000000001</c:v>
                </c:pt>
                <c:pt idx="113">
                  <c:v>0.19384390000000001</c:v>
                </c:pt>
                <c:pt idx="114">
                  <c:v>0.19807930000000001</c:v>
                </c:pt>
                <c:pt idx="115">
                  <c:v>0.2024765</c:v>
                </c:pt>
                <c:pt idx="116">
                  <c:v>0.20628260000000001</c:v>
                </c:pt>
                <c:pt idx="117">
                  <c:v>0.20975969999999999</c:v>
                </c:pt>
                <c:pt idx="118">
                  <c:v>0.2141229</c:v>
                </c:pt>
                <c:pt idx="119">
                  <c:v>0.21713650000000001</c:v>
                </c:pt>
                <c:pt idx="120">
                  <c:v>0.22050059999999999</c:v>
                </c:pt>
                <c:pt idx="121">
                  <c:v>0.22365650000000001</c:v>
                </c:pt>
                <c:pt idx="122">
                  <c:v>0.22625619999999999</c:v>
                </c:pt>
                <c:pt idx="123">
                  <c:v>0.22848499999999999</c:v>
                </c:pt>
                <c:pt idx="124">
                  <c:v>0.22981209999999999</c:v>
                </c:pt>
                <c:pt idx="125">
                  <c:v>0.2304689</c:v>
                </c:pt>
                <c:pt idx="126">
                  <c:v>0.2306319</c:v>
                </c:pt>
                <c:pt idx="127">
                  <c:v>0.23092109999999999</c:v>
                </c:pt>
                <c:pt idx="128">
                  <c:v>0.23151360000000001</c:v>
                </c:pt>
                <c:pt idx="129">
                  <c:v>0.23171220000000001</c:v>
                </c:pt>
                <c:pt idx="130">
                  <c:v>0.2322388</c:v>
                </c:pt>
                <c:pt idx="131">
                  <c:v>0.2330853</c:v>
                </c:pt>
                <c:pt idx="132">
                  <c:v>0.23367650000000001</c:v>
                </c:pt>
                <c:pt idx="133">
                  <c:v>0.23416229999999999</c:v>
                </c:pt>
                <c:pt idx="134">
                  <c:v>0.23469880000000001</c:v>
                </c:pt>
                <c:pt idx="135">
                  <c:v>0.23516129999999999</c:v>
                </c:pt>
                <c:pt idx="136">
                  <c:v>0.23646300000000001</c:v>
                </c:pt>
                <c:pt idx="137">
                  <c:v>0.2379851</c:v>
                </c:pt>
                <c:pt idx="138">
                  <c:v>0.2400796</c:v>
                </c:pt>
                <c:pt idx="139">
                  <c:v>0.2436497</c:v>
                </c:pt>
                <c:pt idx="140">
                  <c:v>0.246614</c:v>
                </c:pt>
                <c:pt idx="141">
                  <c:v>0.2482935</c:v>
                </c:pt>
                <c:pt idx="142">
                  <c:v>0.24818470000000001</c:v>
                </c:pt>
                <c:pt idx="143">
                  <c:v>0.24783640000000001</c:v>
                </c:pt>
                <c:pt idx="144">
                  <c:v>0.24724969999999999</c:v>
                </c:pt>
                <c:pt idx="145">
                  <c:v>0.24606919999999999</c:v>
                </c:pt>
                <c:pt idx="146">
                  <c:v>0.24471019999999999</c:v>
                </c:pt>
                <c:pt idx="147">
                  <c:v>0.2432192</c:v>
                </c:pt>
                <c:pt idx="148">
                  <c:v>0.2416451</c:v>
                </c:pt>
                <c:pt idx="149">
                  <c:v>0.24042250000000001</c:v>
                </c:pt>
                <c:pt idx="150">
                  <c:v>0.23954120000000001</c:v>
                </c:pt>
                <c:pt idx="151">
                  <c:v>0.23895920000000001</c:v>
                </c:pt>
                <c:pt idx="152">
                  <c:v>0.23851320000000001</c:v>
                </c:pt>
                <c:pt idx="153">
                  <c:v>0.23753769999999999</c:v>
                </c:pt>
                <c:pt idx="154">
                  <c:v>0.23718939999999999</c:v>
                </c:pt>
                <c:pt idx="155">
                  <c:v>0.2368982</c:v>
                </c:pt>
                <c:pt idx="156">
                  <c:v>0.2356557</c:v>
                </c:pt>
                <c:pt idx="157">
                  <c:v>0.2350043</c:v>
                </c:pt>
                <c:pt idx="158">
                  <c:v>0.23454559999999999</c:v>
                </c:pt>
                <c:pt idx="159">
                  <c:v>0.2338866</c:v>
                </c:pt>
                <c:pt idx="160">
                  <c:v>0.2335766</c:v>
                </c:pt>
                <c:pt idx="161">
                  <c:v>0.23528569999999999</c:v>
                </c:pt>
                <c:pt idx="162">
                  <c:v>0.23770089999999999</c:v>
                </c:pt>
                <c:pt idx="163">
                  <c:v>0.24190220000000001</c:v>
                </c:pt>
                <c:pt idx="164">
                  <c:v>0.25070140000000002</c:v>
                </c:pt>
                <c:pt idx="165">
                  <c:v>0.25923849999999998</c:v>
                </c:pt>
                <c:pt idx="166">
                  <c:v>0.26735799999999998</c:v>
                </c:pt>
                <c:pt idx="167">
                  <c:v>0.27497060000000001</c:v>
                </c:pt>
                <c:pt idx="168">
                  <c:v>0.2815088</c:v>
                </c:pt>
                <c:pt idx="169">
                  <c:v>0.28666910000000001</c:v>
                </c:pt>
                <c:pt idx="170">
                  <c:v>0.29042620000000002</c:v>
                </c:pt>
                <c:pt idx="171">
                  <c:v>0.29271649999999999</c:v>
                </c:pt>
                <c:pt idx="172">
                  <c:v>0.29356510000000002</c:v>
                </c:pt>
                <c:pt idx="173">
                  <c:v>0.29329250000000001</c:v>
                </c:pt>
                <c:pt idx="174">
                  <c:v>0.2923655</c:v>
                </c:pt>
                <c:pt idx="175">
                  <c:v>0.2911339</c:v>
                </c:pt>
                <c:pt idx="176">
                  <c:v>0.2900779</c:v>
                </c:pt>
                <c:pt idx="177">
                  <c:v>0.28934500000000002</c:v>
                </c:pt>
                <c:pt idx="178">
                  <c:v>0.2894639</c:v>
                </c:pt>
                <c:pt idx="179">
                  <c:v>0.29067999999999999</c:v>
                </c:pt>
                <c:pt idx="180">
                  <c:v>0.29149029999999998</c:v>
                </c:pt>
                <c:pt idx="181">
                  <c:v>0.29159849999999998</c:v>
                </c:pt>
                <c:pt idx="182">
                  <c:v>0.29220750000000001</c:v>
                </c:pt>
                <c:pt idx="183">
                  <c:v>0.2929929</c:v>
                </c:pt>
                <c:pt idx="184">
                  <c:v>0.29320020000000002</c:v>
                </c:pt>
                <c:pt idx="185">
                  <c:v>0.29459150000000001</c:v>
                </c:pt>
                <c:pt idx="186">
                  <c:v>0.29875940000000001</c:v>
                </c:pt>
                <c:pt idx="187">
                  <c:v>0.30622579999999999</c:v>
                </c:pt>
                <c:pt idx="188">
                  <c:v>0.3185134</c:v>
                </c:pt>
                <c:pt idx="189">
                  <c:v>0.33336199999999999</c:v>
                </c:pt>
                <c:pt idx="190">
                  <c:v>0.34999609999999998</c:v>
                </c:pt>
                <c:pt idx="191">
                  <c:v>0.36559570000000002</c:v>
                </c:pt>
                <c:pt idx="192">
                  <c:v>0.37894329999999998</c:v>
                </c:pt>
                <c:pt idx="193">
                  <c:v>0.38955289999999998</c:v>
                </c:pt>
                <c:pt idx="194">
                  <c:v>0.39612039999999998</c:v>
                </c:pt>
                <c:pt idx="195">
                  <c:v>0.39899059999999997</c:v>
                </c:pt>
                <c:pt idx="196">
                  <c:v>0.39865519999999999</c:v>
                </c:pt>
                <c:pt idx="197">
                  <c:v>0.39612799999999998</c:v>
                </c:pt>
                <c:pt idx="198">
                  <c:v>0.39266689999999999</c:v>
                </c:pt>
                <c:pt idx="199">
                  <c:v>0.38927390000000001</c:v>
                </c:pt>
                <c:pt idx="200">
                  <c:v>0.38623249999999998</c:v>
                </c:pt>
                <c:pt idx="201">
                  <c:v>0.38365270000000001</c:v>
                </c:pt>
                <c:pt idx="202">
                  <c:v>0.38153480000000001</c:v>
                </c:pt>
                <c:pt idx="203">
                  <c:v>0.38012000000000001</c:v>
                </c:pt>
                <c:pt idx="204">
                  <c:v>0.37924649999999999</c:v>
                </c:pt>
                <c:pt idx="205">
                  <c:v>0.3781986</c:v>
                </c:pt>
                <c:pt idx="206">
                  <c:v>0.37677509999999997</c:v>
                </c:pt>
                <c:pt idx="207">
                  <c:v>0.37670049999999999</c:v>
                </c:pt>
                <c:pt idx="208">
                  <c:v>0.37665140000000003</c:v>
                </c:pt>
                <c:pt idx="209">
                  <c:v>0.37561879999999997</c:v>
                </c:pt>
                <c:pt idx="210">
                  <c:v>0.3758378</c:v>
                </c:pt>
                <c:pt idx="211">
                  <c:v>0.37925589999999998</c:v>
                </c:pt>
                <c:pt idx="212">
                  <c:v>0.38438909999999998</c:v>
                </c:pt>
                <c:pt idx="213">
                  <c:v>0.39684049999999998</c:v>
                </c:pt>
                <c:pt idx="214">
                  <c:v>0.41015030000000002</c:v>
                </c:pt>
                <c:pt idx="215">
                  <c:v>0.42393180000000003</c:v>
                </c:pt>
                <c:pt idx="216">
                  <c:v>0.43790580000000001</c:v>
                </c:pt>
                <c:pt idx="217">
                  <c:v>0.4499319</c:v>
                </c:pt>
                <c:pt idx="218">
                  <c:v>0.45875660000000001</c:v>
                </c:pt>
                <c:pt idx="219">
                  <c:v>0.46364860000000002</c:v>
                </c:pt>
                <c:pt idx="220">
                  <c:v>0.46437980000000001</c:v>
                </c:pt>
                <c:pt idx="221">
                  <c:v>0.4619781</c:v>
                </c:pt>
                <c:pt idx="222">
                  <c:v>0.45837119999999998</c:v>
                </c:pt>
                <c:pt idx="223">
                  <c:v>0.4543951</c:v>
                </c:pt>
                <c:pt idx="224">
                  <c:v>0.45075929999999997</c:v>
                </c:pt>
                <c:pt idx="225">
                  <c:v>0.4474243</c:v>
                </c:pt>
                <c:pt idx="226">
                  <c:v>0.44444329999999999</c:v>
                </c:pt>
                <c:pt idx="227">
                  <c:v>0.44196530000000001</c:v>
                </c:pt>
                <c:pt idx="228">
                  <c:v>0.44009379999999998</c:v>
                </c:pt>
                <c:pt idx="229">
                  <c:v>0.43876169999999998</c:v>
                </c:pt>
                <c:pt idx="230">
                  <c:v>0.43891140000000001</c:v>
                </c:pt>
                <c:pt idx="231">
                  <c:v>0.44051810000000002</c:v>
                </c:pt>
                <c:pt idx="232">
                  <c:v>0.44098779999999999</c:v>
                </c:pt>
                <c:pt idx="233">
                  <c:v>0.44097449999999999</c:v>
                </c:pt>
                <c:pt idx="234">
                  <c:v>0.44196370000000001</c:v>
                </c:pt>
                <c:pt idx="235">
                  <c:v>0.44263160000000001</c:v>
                </c:pt>
                <c:pt idx="236">
                  <c:v>0.44605230000000001</c:v>
                </c:pt>
                <c:pt idx="237">
                  <c:v>0.4521481</c:v>
                </c:pt>
                <c:pt idx="238">
                  <c:v>0.46399420000000002</c:v>
                </c:pt>
                <c:pt idx="239">
                  <c:v>0.47564070000000003</c:v>
                </c:pt>
                <c:pt idx="240">
                  <c:v>0.48719430000000002</c:v>
                </c:pt>
                <c:pt idx="241">
                  <c:v>0.49755779999999999</c:v>
                </c:pt>
                <c:pt idx="242">
                  <c:v>0.50512769999999996</c:v>
                </c:pt>
                <c:pt idx="243">
                  <c:v>0.50881339999999997</c:v>
                </c:pt>
                <c:pt idx="244">
                  <c:v>0.50859200000000004</c:v>
                </c:pt>
                <c:pt idx="245">
                  <c:v>0.50520759999999998</c:v>
                </c:pt>
                <c:pt idx="246">
                  <c:v>0.50071949999999998</c:v>
                </c:pt>
                <c:pt idx="247">
                  <c:v>0.49644709999999997</c:v>
                </c:pt>
                <c:pt idx="248">
                  <c:v>0.49277359999999998</c:v>
                </c:pt>
                <c:pt idx="249">
                  <c:v>0.4894946</c:v>
                </c:pt>
                <c:pt idx="250">
                  <c:v>0.48647469999999998</c:v>
                </c:pt>
                <c:pt idx="251">
                  <c:v>0.4837784</c:v>
                </c:pt>
                <c:pt idx="252">
                  <c:v>0.48156070000000001</c:v>
                </c:pt>
                <c:pt idx="253">
                  <c:v>0.47985509999999998</c:v>
                </c:pt>
                <c:pt idx="254">
                  <c:v>0.47904859999999999</c:v>
                </c:pt>
                <c:pt idx="255">
                  <c:v>0.4788983</c:v>
                </c:pt>
                <c:pt idx="256">
                  <c:v>0.47757290000000002</c:v>
                </c:pt>
                <c:pt idx="257">
                  <c:v>0.47658469999999997</c:v>
                </c:pt>
                <c:pt idx="258">
                  <c:v>0.4764216</c:v>
                </c:pt>
                <c:pt idx="259">
                  <c:v>0.47576469999999998</c:v>
                </c:pt>
                <c:pt idx="260">
                  <c:v>0.47565079999999998</c:v>
                </c:pt>
                <c:pt idx="261">
                  <c:v>0.47946299999999997</c:v>
                </c:pt>
                <c:pt idx="262">
                  <c:v>0.48706749999999999</c:v>
                </c:pt>
                <c:pt idx="263">
                  <c:v>0.49986770000000003</c:v>
                </c:pt>
                <c:pt idx="264">
                  <c:v>0.51226780000000005</c:v>
                </c:pt>
                <c:pt idx="265">
                  <c:v>0.52398460000000002</c:v>
                </c:pt>
                <c:pt idx="266">
                  <c:v>0.53423620000000005</c:v>
                </c:pt>
                <c:pt idx="267">
                  <c:v>0.54167529999999997</c:v>
                </c:pt>
                <c:pt idx="268">
                  <c:v>0.54543039999999998</c:v>
                </c:pt>
                <c:pt idx="269">
                  <c:v>0.54544599999999999</c:v>
                </c:pt>
                <c:pt idx="270">
                  <c:v>0.54276340000000001</c:v>
                </c:pt>
                <c:pt idx="271">
                  <c:v>0.53922040000000004</c:v>
                </c:pt>
                <c:pt idx="272">
                  <c:v>0.53542889999999999</c:v>
                </c:pt>
                <c:pt idx="273">
                  <c:v>0.53148059999999997</c:v>
                </c:pt>
                <c:pt idx="274">
                  <c:v>0.52754469999999998</c:v>
                </c:pt>
                <c:pt idx="275">
                  <c:v>0.52375050000000001</c:v>
                </c:pt>
                <c:pt idx="276">
                  <c:v>0.52026070000000002</c:v>
                </c:pt>
                <c:pt idx="277">
                  <c:v>0.51716150000000005</c:v>
                </c:pt>
                <c:pt idx="278">
                  <c:v>0.51459889999999997</c:v>
                </c:pt>
                <c:pt idx="279">
                  <c:v>0.51255580000000001</c:v>
                </c:pt>
                <c:pt idx="280">
                  <c:v>0.51175130000000002</c:v>
                </c:pt>
                <c:pt idx="281">
                  <c:v>0.51269489999999995</c:v>
                </c:pt>
                <c:pt idx="282">
                  <c:v>0.51359469999999996</c:v>
                </c:pt>
                <c:pt idx="283">
                  <c:v>0.51389759999999995</c:v>
                </c:pt>
                <c:pt idx="284">
                  <c:v>0.51447209999999999</c:v>
                </c:pt>
                <c:pt idx="285">
                  <c:v>0.51618229999999998</c:v>
                </c:pt>
                <c:pt idx="286">
                  <c:v>0.52018169999999997</c:v>
                </c:pt>
                <c:pt idx="287">
                  <c:v>0.52900820000000004</c:v>
                </c:pt>
                <c:pt idx="288">
                  <c:v>0.53933710000000001</c:v>
                </c:pt>
                <c:pt idx="289">
                  <c:v>0.5497978</c:v>
                </c:pt>
                <c:pt idx="290">
                  <c:v>0.55943880000000001</c:v>
                </c:pt>
                <c:pt idx="291">
                  <c:v>0.56678550000000005</c:v>
                </c:pt>
                <c:pt idx="292">
                  <c:v>0.57115850000000001</c:v>
                </c:pt>
                <c:pt idx="293">
                  <c:v>0.57160339999999998</c:v>
                </c:pt>
                <c:pt idx="294">
                  <c:v>0.56850000000000001</c:v>
                </c:pt>
                <c:pt idx="295">
                  <c:v>0.5639497</c:v>
                </c:pt>
                <c:pt idx="296">
                  <c:v>0.55924759999999996</c:v>
                </c:pt>
                <c:pt idx="297">
                  <c:v>0.55499949999999998</c:v>
                </c:pt>
                <c:pt idx="298">
                  <c:v>0.55132000000000003</c:v>
                </c:pt>
                <c:pt idx="299">
                  <c:v>0.54800660000000001</c:v>
                </c:pt>
                <c:pt idx="300">
                  <c:v>0.54505859999999995</c:v>
                </c:pt>
                <c:pt idx="301">
                  <c:v>0.54252100000000003</c:v>
                </c:pt>
                <c:pt idx="302">
                  <c:v>0.54041450000000002</c:v>
                </c:pt>
                <c:pt idx="303">
                  <c:v>0.53889640000000005</c:v>
                </c:pt>
                <c:pt idx="304">
                  <c:v>0.53823929999999998</c:v>
                </c:pt>
                <c:pt idx="305">
                  <c:v>0.5379562</c:v>
                </c:pt>
                <c:pt idx="306">
                  <c:v>0.53732310000000005</c:v>
                </c:pt>
                <c:pt idx="307">
                  <c:v>0.53661080000000005</c:v>
                </c:pt>
                <c:pt idx="308">
                  <c:v>0.53617809999999999</c:v>
                </c:pt>
                <c:pt idx="309">
                  <c:v>0.5358484</c:v>
                </c:pt>
                <c:pt idx="310">
                  <c:v>0.53724819999999995</c:v>
                </c:pt>
                <c:pt idx="311">
                  <c:v>0.54188599999999998</c:v>
                </c:pt>
                <c:pt idx="312">
                  <c:v>0.55321980000000004</c:v>
                </c:pt>
                <c:pt idx="313">
                  <c:v>0.56464769999999997</c:v>
                </c:pt>
                <c:pt idx="314">
                  <c:v>0.57577529999999999</c:v>
                </c:pt>
                <c:pt idx="315">
                  <c:v>0.58604630000000002</c:v>
                </c:pt>
                <c:pt idx="316">
                  <c:v>0.59386300000000003</c:v>
                </c:pt>
                <c:pt idx="317">
                  <c:v>0.59847810000000001</c:v>
                </c:pt>
                <c:pt idx="318">
                  <c:v>0.59947349999999999</c:v>
                </c:pt>
                <c:pt idx="319">
                  <c:v>0.59727819999999998</c:v>
                </c:pt>
                <c:pt idx="320">
                  <c:v>0.59395370000000003</c:v>
                </c:pt>
                <c:pt idx="321">
                  <c:v>0.59037010000000001</c:v>
                </c:pt>
                <c:pt idx="322">
                  <c:v>0.58654980000000001</c:v>
                </c:pt>
                <c:pt idx="323">
                  <c:v>0.58257820000000005</c:v>
                </c:pt>
                <c:pt idx="324">
                  <c:v>0.5786481</c:v>
                </c:pt>
                <c:pt idx="325">
                  <c:v>0.57493559999999999</c:v>
                </c:pt>
                <c:pt idx="326">
                  <c:v>0.57159740000000003</c:v>
                </c:pt>
                <c:pt idx="327">
                  <c:v>0.56871349999999998</c:v>
                </c:pt>
                <c:pt idx="328">
                  <c:v>0.56624229999999998</c:v>
                </c:pt>
                <c:pt idx="329">
                  <c:v>0.5642144</c:v>
                </c:pt>
                <c:pt idx="330">
                  <c:v>0.56353869999999995</c:v>
                </c:pt>
                <c:pt idx="331">
                  <c:v>0.5640115</c:v>
                </c:pt>
                <c:pt idx="332">
                  <c:v>0.5645386</c:v>
                </c:pt>
                <c:pt idx="333">
                  <c:v>0.56482770000000004</c:v>
                </c:pt>
                <c:pt idx="334">
                  <c:v>0.56505919999999998</c:v>
                </c:pt>
                <c:pt idx="335">
                  <c:v>0.5676369</c:v>
                </c:pt>
                <c:pt idx="336">
                  <c:v>0.5722566</c:v>
                </c:pt>
                <c:pt idx="337">
                  <c:v>0.58255140000000005</c:v>
                </c:pt>
                <c:pt idx="338">
                  <c:v>0.59228139999999996</c:v>
                </c:pt>
                <c:pt idx="339">
                  <c:v>0.60100659999999995</c:v>
                </c:pt>
                <c:pt idx="340">
                  <c:v>0.60888779999999998</c:v>
                </c:pt>
                <c:pt idx="341">
                  <c:v>0.6140023</c:v>
                </c:pt>
                <c:pt idx="342">
                  <c:v>0.61586759999999996</c:v>
                </c:pt>
                <c:pt idx="343">
                  <c:v>0.61434809999999995</c:v>
                </c:pt>
                <c:pt idx="344">
                  <c:v>0.61037929999999996</c:v>
                </c:pt>
                <c:pt idx="345">
                  <c:v>0.60610059999999999</c:v>
                </c:pt>
                <c:pt idx="346">
                  <c:v>0.60187409999999997</c:v>
                </c:pt>
                <c:pt idx="347">
                  <c:v>0.59802860000000002</c:v>
                </c:pt>
                <c:pt idx="348">
                  <c:v>0.59462899999999996</c:v>
                </c:pt>
                <c:pt idx="349">
                  <c:v>0.59156770000000003</c:v>
                </c:pt>
                <c:pt idx="350">
                  <c:v>0.58884650000000005</c:v>
                </c:pt>
                <c:pt idx="351">
                  <c:v>0.58652910000000003</c:v>
                </c:pt>
                <c:pt idx="352">
                  <c:v>0.58462769999999997</c:v>
                </c:pt>
                <c:pt idx="353">
                  <c:v>0.5833507</c:v>
                </c:pt>
                <c:pt idx="354">
                  <c:v>0.58285299999999995</c:v>
                </c:pt>
                <c:pt idx="355">
                  <c:v>0.58261010000000002</c:v>
                </c:pt>
                <c:pt idx="356">
                  <c:v>0.58225789999999999</c:v>
                </c:pt>
                <c:pt idx="357">
                  <c:v>0.58188580000000001</c:v>
                </c:pt>
                <c:pt idx="358">
                  <c:v>0.58159349999999999</c:v>
                </c:pt>
                <c:pt idx="359">
                  <c:v>0.58144910000000005</c:v>
                </c:pt>
                <c:pt idx="360">
                  <c:v>0.58363940000000003</c:v>
                </c:pt>
                <c:pt idx="361">
                  <c:v>0.58901389999999998</c:v>
                </c:pt>
                <c:pt idx="362">
                  <c:v>0.59977760000000002</c:v>
                </c:pt>
                <c:pt idx="363">
                  <c:v>0.60999219999999998</c:v>
                </c:pt>
                <c:pt idx="364">
                  <c:v>0.61933150000000003</c:v>
                </c:pt>
                <c:pt idx="365">
                  <c:v>0.62729699999999999</c:v>
                </c:pt>
                <c:pt idx="366">
                  <c:v>0.63316419999999995</c:v>
                </c:pt>
                <c:pt idx="367">
                  <c:v>0.63597000000000004</c:v>
                </c:pt>
                <c:pt idx="368">
                  <c:v>0.63551990000000003</c:v>
                </c:pt>
                <c:pt idx="369">
                  <c:v>0.63294059999999996</c:v>
                </c:pt>
                <c:pt idx="370">
                  <c:v>0.62967459999999997</c:v>
                </c:pt>
                <c:pt idx="371">
                  <c:v>0.62627710000000003</c:v>
                </c:pt>
                <c:pt idx="372">
                  <c:v>0.62263979999999997</c:v>
                </c:pt>
                <c:pt idx="373">
                  <c:v>0.61889329999999998</c:v>
                </c:pt>
                <c:pt idx="374">
                  <c:v>0.61525450000000004</c:v>
                </c:pt>
                <c:pt idx="375">
                  <c:v>0.61184490000000002</c:v>
                </c:pt>
                <c:pt idx="376">
                  <c:v>0.60879950000000005</c:v>
                </c:pt>
                <c:pt idx="377">
                  <c:v>0.6061761</c:v>
                </c:pt>
                <c:pt idx="378">
                  <c:v>0.60395129999999997</c:v>
                </c:pt>
                <c:pt idx="379">
                  <c:v>0.60225770000000001</c:v>
                </c:pt>
                <c:pt idx="380">
                  <c:v>0.60158350000000005</c:v>
                </c:pt>
                <c:pt idx="381">
                  <c:v>0.60196139999999998</c:v>
                </c:pt>
                <c:pt idx="382">
                  <c:v>0.60251739999999998</c:v>
                </c:pt>
                <c:pt idx="383">
                  <c:v>0.60247609999999996</c:v>
                </c:pt>
                <c:pt idx="384">
                  <c:v>0.60264189999999995</c:v>
                </c:pt>
                <c:pt idx="385">
                  <c:v>0.60535870000000003</c:v>
                </c:pt>
                <c:pt idx="386">
                  <c:v>0.61072199999999999</c:v>
                </c:pt>
                <c:pt idx="387">
                  <c:v>0.61993209999999999</c:v>
                </c:pt>
                <c:pt idx="388">
                  <c:v>0.62857450000000004</c:v>
                </c:pt>
                <c:pt idx="389">
                  <c:v>0.63610489999999997</c:v>
                </c:pt>
                <c:pt idx="390">
                  <c:v>0.64249290000000003</c:v>
                </c:pt>
                <c:pt idx="391">
                  <c:v>0.64650260000000004</c:v>
                </c:pt>
                <c:pt idx="392">
                  <c:v>0.64748729999999999</c:v>
                </c:pt>
                <c:pt idx="393">
                  <c:v>0.64546000000000003</c:v>
                </c:pt>
                <c:pt idx="394">
                  <c:v>0.64177340000000005</c:v>
                </c:pt>
                <c:pt idx="395">
                  <c:v>0.63792629999999995</c:v>
                </c:pt>
                <c:pt idx="396">
                  <c:v>0.63419250000000005</c:v>
                </c:pt>
                <c:pt idx="397">
                  <c:v>0.63086430000000004</c:v>
                </c:pt>
                <c:pt idx="398">
                  <c:v>0.6279131</c:v>
                </c:pt>
                <c:pt idx="399">
                  <c:v>0.62526519999999997</c:v>
                </c:pt>
                <c:pt idx="400">
                  <c:v>0.62293609999999999</c:v>
                </c:pt>
                <c:pt idx="401">
                  <c:v>0.62095940000000005</c:v>
                </c:pt>
                <c:pt idx="402">
                  <c:v>0.61936230000000003</c:v>
                </c:pt>
                <c:pt idx="403">
                  <c:v>0.61832670000000001</c:v>
                </c:pt>
                <c:pt idx="404">
                  <c:v>0.61797579999999996</c:v>
                </c:pt>
                <c:pt idx="405">
                  <c:v>0.61816559999999998</c:v>
                </c:pt>
                <c:pt idx="406">
                  <c:v>0.6177956</c:v>
                </c:pt>
                <c:pt idx="407">
                  <c:v>0.61732160000000003</c:v>
                </c:pt>
                <c:pt idx="408">
                  <c:v>0.61740150000000005</c:v>
                </c:pt>
                <c:pt idx="409">
                  <c:v>0.61735810000000002</c:v>
                </c:pt>
                <c:pt idx="410">
                  <c:v>0.6195737</c:v>
                </c:pt>
                <c:pt idx="411">
                  <c:v>0.62508240000000004</c:v>
                </c:pt>
                <c:pt idx="412">
                  <c:v>0.63446130000000001</c:v>
                </c:pt>
                <c:pt idx="413">
                  <c:v>0.64330569999999998</c:v>
                </c:pt>
                <c:pt idx="414">
                  <c:v>0.6513409</c:v>
                </c:pt>
                <c:pt idx="415">
                  <c:v>0.65814329999999999</c:v>
                </c:pt>
                <c:pt idx="416">
                  <c:v>0.66314969999999995</c:v>
                </c:pt>
                <c:pt idx="417">
                  <c:v>0.66549749999999996</c:v>
                </c:pt>
                <c:pt idx="418">
                  <c:v>0.66505020000000004</c:v>
                </c:pt>
                <c:pt idx="419">
                  <c:v>0.66273020000000005</c:v>
                </c:pt>
                <c:pt idx="420">
                  <c:v>0.65977039999999998</c:v>
                </c:pt>
                <c:pt idx="421">
                  <c:v>0.65668550000000003</c:v>
                </c:pt>
                <c:pt idx="422">
                  <c:v>0.65340319999999996</c:v>
                </c:pt>
                <c:pt idx="423">
                  <c:v>0.65004720000000005</c:v>
                </c:pt>
                <c:pt idx="424">
                  <c:v>0.64682879999999998</c:v>
                </c:pt>
                <c:pt idx="425">
                  <c:v>0.64383480000000004</c:v>
                </c:pt>
                <c:pt idx="426">
                  <c:v>0.64116839999999997</c:v>
                </c:pt>
                <c:pt idx="427">
                  <c:v>0.63890130000000001</c:v>
                </c:pt>
                <c:pt idx="428">
                  <c:v>0.6369821</c:v>
                </c:pt>
                <c:pt idx="429">
                  <c:v>0.63550790000000001</c:v>
                </c:pt>
                <c:pt idx="430">
                  <c:v>0.63500970000000001</c:v>
                </c:pt>
                <c:pt idx="431">
                  <c:v>0.63533280000000003</c:v>
                </c:pt>
                <c:pt idx="432">
                  <c:v>0.63568630000000004</c:v>
                </c:pt>
                <c:pt idx="433">
                  <c:v>0.63554730000000004</c:v>
                </c:pt>
                <c:pt idx="434">
                  <c:v>0.63579209999999997</c:v>
                </c:pt>
                <c:pt idx="435">
                  <c:v>0.63829740000000001</c:v>
                </c:pt>
                <c:pt idx="436">
                  <c:v>0.64342100000000002</c:v>
                </c:pt>
                <c:pt idx="437">
                  <c:v>0.65140520000000002</c:v>
                </c:pt>
                <c:pt idx="438">
                  <c:v>0.65901350000000003</c:v>
                </c:pt>
                <c:pt idx="439">
                  <c:v>0.66570569999999996</c:v>
                </c:pt>
                <c:pt idx="440">
                  <c:v>0.67131870000000005</c:v>
                </c:pt>
                <c:pt idx="441">
                  <c:v>0.67496889999999998</c:v>
                </c:pt>
                <c:pt idx="442">
                  <c:v>0.67607609999999996</c:v>
                </c:pt>
                <c:pt idx="443">
                  <c:v>0.6745679</c:v>
                </c:pt>
                <c:pt idx="444">
                  <c:v>0.67143710000000001</c:v>
                </c:pt>
                <c:pt idx="445">
                  <c:v>0.66812119999999997</c:v>
                </c:pt>
                <c:pt idx="446">
                  <c:v>0.66491610000000001</c:v>
                </c:pt>
                <c:pt idx="447">
                  <c:v>0.66206719999999997</c:v>
                </c:pt>
                <c:pt idx="448">
                  <c:v>0.65957250000000001</c:v>
                </c:pt>
                <c:pt idx="449">
                  <c:v>0.65734429999999999</c:v>
                </c:pt>
                <c:pt idx="450">
                  <c:v>0.65539289999999994</c:v>
                </c:pt>
                <c:pt idx="451">
                  <c:v>0.65376449999999997</c:v>
                </c:pt>
                <c:pt idx="452">
                  <c:v>0.65247089999999996</c:v>
                </c:pt>
                <c:pt idx="453">
                  <c:v>0.65168009999999998</c:v>
                </c:pt>
                <c:pt idx="454">
                  <c:v>0.65150249999999998</c:v>
                </c:pt>
                <c:pt idx="455">
                  <c:v>0.65173119999999995</c:v>
                </c:pt>
                <c:pt idx="456">
                  <c:v>0.65145109999999995</c:v>
                </c:pt>
                <c:pt idx="457">
                  <c:v>0.65117400000000003</c:v>
                </c:pt>
                <c:pt idx="458">
                  <c:v>0.65127690000000005</c:v>
                </c:pt>
                <c:pt idx="459">
                  <c:v>0.65134429999999999</c:v>
                </c:pt>
                <c:pt idx="460">
                  <c:v>0.65340849999999995</c:v>
                </c:pt>
                <c:pt idx="461">
                  <c:v>0.65845529999999997</c:v>
                </c:pt>
                <c:pt idx="462">
                  <c:v>0.66666190000000003</c:v>
                </c:pt>
                <c:pt idx="463">
                  <c:v>0.67439689999999997</c:v>
                </c:pt>
                <c:pt idx="464">
                  <c:v>0.68138449999999995</c:v>
                </c:pt>
                <c:pt idx="465">
                  <c:v>0.68747380000000002</c:v>
                </c:pt>
                <c:pt idx="466">
                  <c:v>0.69214549999999997</c:v>
                </c:pt>
                <c:pt idx="467">
                  <c:v>0.69461680000000003</c:v>
                </c:pt>
                <c:pt idx="468">
                  <c:v>0.69471280000000002</c:v>
                </c:pt>
                <c:pt idx="469">
                  <c:v>0.69298269999999995</c:v>
                </c:pt>
                <c:pt idx="470">
                  <c:v>0.69044859999999997</c:v>
                </c:pt>
                <c:pt idx="471">
                  <c:v>0.6877683</c:v>
                </c:pt>
                <c:pt idx="472">
                  <c:v>0.68497169999999996</c:v>
                </c:pt>
                <c:pt idx="473">
                  <c:v>0.68209209999999998</c:v>
                </c:pt>
                <c:pt idx="474">
                  <c:v>0.67935619999999997</c:v>
                </c:pt>
                <c:pt idx="475">
                  <c:v>0.67681590000000003</c:v>
                </c:pt>
                <c:pt idx="476">
                  <c:v>0.67454749999999997</c:v>
                </c:pt>
                <c:pt idx="477">
                  <c:v>0.67263859999999998</c:v>
                </c:pt>
                <c:pt idx="478">
                  <c:v>0.67103590000000002</c:v>
                </c:pt>
                <c:pt idx="479">
                  <c:v>0.66986129999999999</c:v>
                </c:pt>
                <c:pt idx="480">
                  <c:v>0.66952279999999997</c:v>
                </c:pt>
                <c:pt idx="481">
                  <c:v>0.66971219999999998</c:v>
                </c:pt>
                <c:pt idx="482">
                  <c:v>0.66991719999999999</c:v>
                </c:pt>
                <c:pt idx="483">
                  <c:v>0.66978099999999996</c:v>
                </c:pt>
                <c:pt idx="484">
                  <c:v>0.67006710000000003</c:v>
                </c:pt>
                <c:pt idx="485">
                  <c:v>0.67225679999999999</c:v>
                </c:pt>
                <c:pt idx="486">
                  <c:v>0.67673740000000004</c:v>
                </c:pt>
                <c:pt idx="487">
                  <c:v>0.68364469999999999</c:v>
                </c:pt>
                <c:pt idx="488">
                  <c:v>0.69036439999999999</c:v>
                </c:pt>
                <c:pt idx="489">
                  <c:v>0.69627470000000002</c:v>
                </c:pt>
                <c:pt idx="490">
                  <c:v>0.70126189999999999</c:v>
                </c:pt>
                <c:pt idx="491">
                  <c:v>0.70476910000000004</c:v>
                </c:pt>
                <c:pt idx="492">
                  <c:v>0.70620830000000001</c:v>
                </c:pt>
                <c:pt idx="493">
                  <c:v>0.70544309999999999</c:v>
                </c:pt>
                <c:pt idx="494">
                  <c:v>0.70307319999999995</c:v>
                </c:pt>
                <c:pt idx="495">
                  <c:v>0.70031849999999995</c:v>
                </c:pt>
                <c:pt idx="496">
                  <c:v>0.69766839999999997</c:v>
                </c:pt>
                <c:pt idx="497">
                  <c:v>0.69527660000000002</c:v>
                </c:pt>
                <c:pt idx="498">
                  <c:v>0.69323950000000001</c:v>
                </c:pt>
                <c:pt idx="499">
                  <c:v>0.69143480000000002</c:v>
                </c:pt>
                <c:pt idx="500">
                  <c:v>0.68985019999999997</c:v>
                </c:pt>
                <c:pt idx="501">
                  <c:v>0.68854159999999998</c:v>
                </c:pt>
                <c:pt idx="502">
                  <c:v>0.68754439999999994</c:v>
                </c:pt>
                <c:pt idx="503">
                  <c:v>0.68694820000000001</c:v>
                </c:pt>
                <c:pt idx="504">
                  <c:v>0.68680719999999995</c:v>
                </c:pt>
                <c:pt idx="505">
                  <c:v>0.68686190000000003</c:v>
                </c:pt>
                <c:pt idx="506">
                  <c:v>0.68675889999999995</c:v>
                </c:pt>
                <c:pt idx="507">
                  <c:v>0.68679860000000004</c:v>
                </c:pt>
                <c:pt idx="508">
                  <c:v>0.68680300000000005</c:v>
                </c:pt>
                <c:pt idx="509">
                  <c:v>0.68690010000000001</c:v>
                </c:pt>
                <c:pt idx="510">
                  <c:v>0.68884579999999995</c:v>
                </c:pt>
                <c:pt idx="511">
                  <c:v>0.69317660000000003</c:v>
                </c:pt>
                <c:pt idx="512">
                  <c:v>0.70024589999999998</c:v>
                </c:pt>
                <c:pt idx="513">
                  <c:v>0.70692900000000003</c:v>
                </c:pt>
                <c:pt idx="514">
                  <c:v>0.71290120000000001</c:v>
                </c:pt>
                <c:pt idx="515">
                  <c:v>0.71827319999999995</c:v>
                </c:pt>
                <c:pt idx="516">
                  <c:v>0.72259519999999999</c:v>
                </c:pt>
                <c:pt idx="517">
                  <c:v>0.72515890000000005</c:v>
                </c:pt>
                <c:pt idx="518">
                  <c:v>0.72575979999999995</c:v>
                </c:pt>
                <c:pt idx="519">
                  <c:v>0.72470730000000005</c:v>
                </c:pt>
                <c:pt idx="520">
                  <c:v>0.72263509999999997</c:v>
                </c:pt>
                <c:pt idx="521">
                  <c:v>0.72038880000000005</c:v>
                </c:pt>
                <c:pt idx="522">
                  <c:v>0.71805940000000001</c:v>
                </c:pt>
                <c:pt idx="523">
                  <c:v>0.71567639999999999</c:v>
                </c:pt>
                <c:pt idx="524">
                  <c:v>0.71341310000000002</c:v>
                </c:pt>
                <c:pt idx="525">
                  <c:v>0.71132220000000002</c:v>
                </c:pt>
                <c:pt idx="526">
                  <c:v>0.70945939999999996</c:v>
                </c:pt>
                <c:pt idx="527">
                  <c:v>0.70789460000000004</c:v>
                </c:pt>
                <c:pt idx="528">
                  <c:v>0.70661700000000005</c:v>
                </c:pt>
                <c:pt idx="529">
                  <c:v>0.70572979999999996</c:v>
                </c:pt>
                <c:pt idx="530">
                  <c:v>0.70569740000000003</c:v>
                </c:pt>
                <c:pt idx="531">
                  <c:v>0.70574440000000005</c:v>
                </c:pt>
                <c:pt idx="532">
                  <c:v>0.70555840000000003</c:v>
                </c:pt>
                <c:pt idx="533">
                  <c:v>0.70556030000000003</c:v>
                </c:pt>
                <c:pt idx="534">
                  <c:v>0.70583450000000003</c:v>
                </c:pt>
                <c:pt idx="535">
                  <c:v>0.70762000000000003</c:v>
                </c:pt>
                <c:pt idx="536">
                  <c:v>0.71149410000000002</c:v>
                </c:pt>
                <c:pt idx="537">
                  <c:v>0.7172887</c:v>
                </c:pt>
                <c:pt idx="538">
                  <c:v>0.72301669999999996</c:v>
                </c:pt>
                <c:pt idx="539">
                  <c:v>0.72821329999999995</c:v>
                </c:pt>
                <c:pt idx="540">
                  <c:v>0.73268319999999998</c:v>
                </c:pt>
                <c:pt idx="541">
                  <c:v>0.73599669999999995</c:v>
                </c:pt>
                <c:pt idx="542">
                  <c:v>0.73770740000000001</c:v>
                </c:pt>
                <c:pt idx="543">
                  <c:v>0.73763610000000002</c:v>
                </c:pt>
                <c:pt idx="544">
                  <c:v>0.73606300000000002</c:v>
                </c:pt>
                <c:pt idx="545">
                  <c:v>0.73385610000000001</c:v>
                </c:pt>
                <c:pt idx="546">
                  <c:v>0.7317186</c:v>
                </c:pt>
                <c:pt idx="547">
                  <c:v>0.72977069999999999</c:v>
                </c:pt>
                <c:pt idx="548">
                  <c:v>0.72812690000000002</c:v>
                </c:pt>
                <c:pt idx="549">
                  <c:v>0.72669189999999995</c:v>
                </c:pt>
                <c:pt idx="550">
                  <c:v>0.72543880000000005</c:v>
                </c:pt>
                <c:pt idx="551">
                  <c:v>0.72440819999999995</c:v>
                </c:pt>
                <c:pt idx="552">
                  <c:v>0.72363719999999998</c:v>
                </c:pt>
                <c:pt idx="553">
                  <c:v>0.72320850000000003</c:v>
                </c:pt>
                <c:pt idx="554">
                  <c:v>0.72309789999999996</c:v>
                </c:pt>
                <c:pt idx="555">
                  <c:v>0.72310700000000006</c:v>
                </c:pt>
                <c:pt idx="556">
                  <c:v>0.72310529999999995</c:v>
                </c:pt>
                <c:pt idx="557">
                  <c:v>0.72321679999999999</c:v>
                </c:pt>
                <c:pt idx="558">
                  <c:v>0.72322229999999998</c:v>
                </c:pt>
                <c:pt idx="559">
                  <c:v>0.72331389999999995</c:v>
                </c:pt>
                <c:pt idx="560">
                  <c:v>0.72496590000000005</c:v>
                </c:pt>
                <c:pt idx="561">
                  <c:v>0.7286125</c:v>
                </c:pt>
                <c:pt idx="562">
                  <c:v>0.73462689999999997</c:v>
                </c:pt>
                <c:pt idx="563">
                  <c:v>0.74027319999999996</c:v>
                </c:pt>
                <c:pt idx="564">
                  <c:v>0.74538890000000002</c:v>
                </c:pt>
                <c:pt idx="565">
                  <c:v>0.75011059999999996</c:v>
                </c:pt>
                <c:pt idx="566">
                  <c:v>0.75401289999999999</c:v>
                </c:pt>
                <c:pt idx="567">
                  <c:v>0.75660099999999997</c:v>
                </c:pt>
                <c:pt idx="568">
                  <c:v>0.75766999999999995</c:v>
                </c:pt>
                <c:pt idx="569">
                  <c:v>0.75722319999999999</c:v>
                </c:pt>
                <c:pt idx="570">
                  <c:v>0.75569229999999998</c:v>
                </c:pt>
                <c:pt idx="571">
                  <c:v>0.75385610000000003</c:v>
                </c:pt>
                <c:pt idx="572">
                  <c:v>0.7519614</c:v>
                </c:pt>
                <c:pt idx="573">
                  <c:v>0.75004630000000005</c:v>
                </c:pt>
                <c:pt idx="574">
                  <c:v>0.74821380000000004</c:v>
                </c:pt>
                <c:pt idx="575">
                  <c:v>0.74653449999999999</c:v>
                </c:pt>
                <c:pt idx="576">
                  <c:v>0.74504250000000005</c:v>
                </c:pt>
                <c:pt idx="577">
                  <c:v>0.74378730000000004</c:v>
                </c:pt>
                <c:pt idx="578">
                  <c:v>0.74277970000000004</c:v>
                </c:pt>
                <c:pt idx="579">
                  <c:v>0.74213669999999998</c:v>
                </c:pt>
                <c:pt idx="580">
                  <c:v>0.74211360000000004</c:v>
                </c:pt>
                <c:pt idx="581">
                  <c:v>0.74212590000000001</c:v>
                </c:pt>
                <c:pt idx="582">
                  <c:v>0.74195770000000005</c:v>
                </c:pt>
                <c:pt idx="583">
                  <c:v>0.74192349999999996</c:v>
                </c:pt>
                <c:pt idx="584">
                  <c:v>0.74213890000000005</c:v>
                </c:pt>
                <c:pt idx="585">
                  <c:v>0.74360289999999996</c:v>
                </c:pt>
                <c:pt idx="586">
                  <c:v>0.74661480000000002</c:v>
                </c:pt>
                <c:pt idx="587">
                  <c:v>0.75150269999999997</c:v>
                </c:pt>
                <c:pt idx="588">
                  <c:v>0.75644239999999996</c:v>
                </c:pt>
                <c:pt idx="589">
                  <c:v>0.76079019999999997</c:v>
                </c:pt>
                <c:pt idx="590">
                  <c:v>0.76470760000000004</c:v>
                </c:pt>
                <c:pt idx="591">
                  <c:v>0.76775179999999998</c:v>
                </c:pt>
                <c:pt idx="592">
                  <c:v>0.76957909999999996</c:v>
                </c:pt>
                <c:pt idx="593">
                  <c:v>0.77002269999999995</c:v>
                </c:pt>
                <c:pt idx="594">
                  <c:v>0.7690903</c:v>
                </c:pt>
                <c:pt idx="595">
                  <c:v>0.7674803</c:v>
                </c:pt>
                <c:pt idx="596">
                  <c:v>0.76579220000000003</c:v>
                </c:pt>
                <c:pt idx="597">
                  <c:v>0.76423169999999996</c:v>
                </c:pt>
                <c:pt idx="598">
                  <c:v>0.76292230000000005</c:v>
                </c:pt>
                <c:pt idx="599">
                  <c:v>0.76179929999999996</c:v>
                </c:pt>
                <c:pt idx="600">
                  <c:v>0.7608298</c:v>
                </c:pt>
                <c:pt idx="601">
                  <c:v>0.7600384</c:v>
                </c:pt>
                <c:pt idx="602">
                  <c:v>0.75944999999999996</c:v>
                </c:pt>
                <c:pt idx="603">
                  <c:v>0.75912919999999995</c:v>
                </c:pt>
                <c:pt idx="604">
                  <c:v>0.75907139999999995</c:v>
                </c:pt>
                <c:pt idx="605">
                  <c:v>0.75910259999999996</c:v>
                </c:pt>
                <c:pt idx="606">
                  <c:v>0.75911059999999997</c:v>
                </c:pt>
                <c:pt idx="607">
                  <c:v>0.75922789999999996</c:v>
                </c:pt>
                <c:pt idx="608">
                  <c:v>0.7592603</c:v>
                </c:pt>
                <c:pt idx="609">
                  <c:v>0.75931420000000005</c:v>
                </c:pt>
                <c:pt idx="610">
                  <c:v>0.76065799999999995</c:v>
                </c:pt>
                <c:pt idx="611">
                  <c:v>0.76354420000000001</c:v>
                </c:pt>
                <c:pt idx="612">
                  <c:v>0.7683236</c:v>
                </c:pt>
                <c:pt idx="613">
                  <c:v>0.77301869999999995</c:v>
                </c:pt>
                <c:pt idx="614">
                  <c:v>0.7774221</c:v>
                </c:pt>
                <c:pt idx="615">
                  <c:v>0.78149210000000002</c:v>
                </c:pt>
                <c:pt idx="616">
                  <c:v>0.78500530000000002</c:v>
                </c:pt>
                <c:pt idx="617">
                  <c:v>0.78757569999999999</c:v>
                </c:pt>
                <c:pt idx="618">
                  <c:v>0.78889699999999996</c:v>
                </c:pt>
                <c:pt idx="619">
                  <c:v>0.7889872</c:v>
                </c:pt>
                <c:pt idx="620">
                  <c:v>0.78812309999999997</c:v>
                </c:pt>
                <c:pt idx="621">
                  <c:v>0.78671179999999996</c:v>
                </c:pt>
                <c:pt idx="622">
                  <c:v>0.78521459999999998</c:v>
                </c:pt>
                <c:pt idx="623">
                  <c:v>0.78369630000000001</c:v>
                </c:pt>
                <c:pt idx="624">
                  <c:v>0.78223699999999996</c:v>
                </c:pt>
                <c:pt idx="625">
                  <c:v>0.78090700000000002</c:v>
                </c:pt>
                <c:pt idx="626">
                  <c:v>0.77972839999999999</c:v>
                </c:pt>
                <c:pt idx="627">
                  <c:v>0.77873709999999996</c:v>
                </c:pt>
                <c:pt idx="628">
                  <c:v>0.77797179999999999</c:v>
                </c:pt>
                <c:pt idx="629">
                  <c:v>0.77748629999999996</c:v>
                </c:pt>
                <c:pt idx="630">
                  <c:v>0.77741039999999995</c:v>
                </c:pt>
                <c:pt idx="631">
                  <c:v>0.77743569999999995</c:v>
                </c:pt>
                <c:pt idx="632">
                  <c:v>0.77731249999999996</c:v>
                </c:pt>
                <c:pt idx="633">
                  <c:v>0.77724740000000003</c:v>
                </c:pt>
                <c:pt idx="634">
                  <c:v>0.77739040000000004</c:v>
                </c:pt>
                <c:pt idx="635">
                  <c:v>0.77853550000000005</c:v>
                </c:pt>
                <c:pt idx="636">
                  <c:v>0.78088630000000003</c:v>
                </c:pt>
                <c:pt idx="637">
                  <c:v>0.78481979999999996</c:v>
                </c:pt>
                <c:pt idx="638">
                  <c:v>0.78905009999999998</c:v>
                </c:pt>
                <c:pt idx="639">
                  <c:v>0.79282989999999998</c:v>
                </c:pt>
                <c:pt idx="640">
                  <c:v>0.7961336</c:v>
                </c:pt>
                <c:pt idx="641">
                  <c:v>0.79883890000000002</c:v>
                </c:pt>
                <c:pt idx="642">
                  <c:v>0.80065629999999999</c:v>
                </c:pt>
                <c:pt idx="643">
                  <c:v>0.8014175</c:v>
                </c:pt>
                <c:pt idx="644">
                  <c:v>0.80108880000000005</c:v>
                </c:pt>
                <c:pt idx="645">
                  <c:v>0.800095</c:v>
                </c:pt>
                <c:pt idx="646">
                  <c:v>0.79881829999999998</c:v>
                </c:pt>
                <c:pt idx="647">
                  <c:v>0.79760279999999995</c:v>
                </c:pt>
                <c:pt idx="648">
                  <c:v>0.79656749999999998</c:v>
                </c:pt>
                <c:pt idx="649">
                  <c:v>0.79569579999999995</c:v>
                </c:pt>
                <c:pt idx="650">
                  <c:v>0.79496449999999996</c:v>
                </c:pt>
                <c:pt idx="651">
                  <c:v>0.79436479999999998</c:v>
                </c:pt>
                <c:pt idx="652">
                  <c:v>0.793933</c:v>
                </c:pt>
                <c:pt idx="653">
                  <c:v>0.79370149999999995</c:v>
                </c:pt>
                <c:pt idx="654">
                  <c:v>0.79367949999999998</c:v>
                </c:pt>
                <c:pt idx="655">
                  <c:v>0.79375430000000002</c:v>
                </c:pt>
                <c:pt idx="656">
                  <c:v>0.79375649999999998</c:v>
                </c:pt>
                <c:pt idx="657">
                  <c:v>0.79383369999999998</c:v>
                </c:pt>
                <c:pt idx="658">
                  <c:v>0.79388769999999997</c:v>
                </c:pt>
                <c:pt idx="659">
                  <c:v>0.79389180000000004</c:v>
                </c:pt>
                <c:pt idx="660">
                  <c:v>0.79490300000000003</c:v>
                </c:pt>
                <c:pt idx="661">
                  <c:v>0.79710259999999999</c:v>
                </c:pt>
                <c:pt idx="662">
                  <c:v>0.80085070000000003</c:v>
                </c:pt>
                <c:pt idx="663">
                  <c:v>0.80485930000000006</c:v>
                </c:pt>
                <c:pt idx="664">
                  <c:v>0.80856640000000002</c:v>
                </c:pt>
                <c:pt idx="665">
                  <c:v>0.81197640000000004</c:v>
                </c:pt>
                <c:pt idx="666">
                  <c:v>0.81499639999999995</c:v>
                </c:pt>
                <c:pt idx="667">
                  <c:v>0.81736609999999998</c:v>
                </c:pt>
                <c:pt idx="668">
                  <c:v>0.81881139999999997</c:v>
                </c:pt>
                <c:pt idx="669">
                  <c:v>0.81929779999999996</c:v>
                </c:pt>
                <c:pt idx="670">
                  <c:v>0.81892529999999997</c:v>
                </c:pt>
                <c:pt idx="671">
                  <c:v>0.81797019999999998</c:v>
                </c:pt>
                <c:pt idx="672">
                  <c:v>0.81680540000000001</c:v>
                </c:pt>
                <c:pt idx="673">
                  <c:v>0.81562469999999998</c:v>
                </c:pt>
                <c:pt idx="674">
                  <c:v>0.81448569999999998</c:v>
                </c:pt>
                <c:pt idx="675">
                  <c:v>0.81344209999999995</c:v>
                </c:pt>
                <c:pt idx="676">
                  <c:v>0.81252919999999995</c:v>
                </c:pt>
                <c:pt idx="677">
                  <c:v>0.81175129999999995</c:v>
                </c:pt>
                <c:pt idx="678">
                  <c:v>0.81116169999999999</c:v>
                </c:pt>
                <c:pt idx="679">
                  <c:v>0.8108088</c:v>
                </c:pt>
                <c:pt idx="680">
                  <c:v>0.81070819999999999</c:v>
                </c:pt>
                <c:pt idx="681">
                  <c:v>0.81070940000000002</c:v>
                </c:pt>
                <c:pt idx="682">
                  <c:v>0.81064550000000002</c:v>
                </c:pt>
                <c:pt idx="683">
                  <c:v>0.81058359999999996</c:v>
                </c:pt>
                <c:pt idx="684">
                  <c:v>0.81063470000000004</c:v>
                </c:pt>
                <c:pt idx="685">
                  <c:v>0.81150069999999996</c:v>
                </c:pt>
                <c:pt idx="686">
                  <c:v>0.81327000000000005</c:v>
                </c:pt>
                <c:pt idx="687">
                  <c:v>0.81641350000000001</c:v>
                </c:pt>
                <c:pt idx="688">
                  <c:v>0.81990529999999995</c:v>
                </c:pt>
                <c:pt idx="689">
                  <c:v>0.8230151</c:v>
                </c:pt>
                <c:pt idx="690">
                  <c:v>0.82582420000000001</c:v>
                </c:pt>
                <c:pt idx="691">
                  <c:v>0.82819589999999998</c:v>
                </c:pt>
                <c:pt idx="692">
                  <c:v>0.82990399999999998</c:v>
                </c:pt>
                <c:pt idx="693">
                  <c:v>0.83084360000000002</c:v>
                </c:pt>
                <c:pt idx="694">
                  <c:v>0.83095339999999995</c:v>
                </c:pt>
                <c:pt idx="695">
                  <c:v>0.83041529999999997</c:v>
                </c:pt>
                <c:pt idx="696">
                  <c:v>0.82953739999999998</c:v>
                </c:pt>
                <c:pt idx="697">
                  <c:v>0.82861499999999999</c:v>
                </c:pt>
                <c:pt idx="698">
                  <c:v>0.82780960000000003</c:v>
                </c:pt>
                <c:pt idx="699">
                  <c:v>0.8271309</c:v>
                </c:pt>
                <c:pt idx="700">
                  <c:v>0.82658319999999996</c:v>
                </c:pt>
                <c:pt idx="701">
                  <c:v>0.82613840000000005</c:v>
                </c:pt>
                <c:pt idx="702">
                  <c:v>0.82582770000000005</c:v>
                </c:pt>
                <c:pt idx="703">
                  <c:v>0.82566519999999999</c:v>
                </c:pt>
                <c:pt idx="704">
                  <c:v>0.82566850000000003</c:v>
                </c:pt>
                <c:pt idx="705">
                  <c:v>0.82575100000000001</c:v>
                </c:pt>
                <c:pt idx="706">
                  <c:v>0.82575889999999996</c:v>
                </c:pt>
                <c:pt idx="707">
                  <c:v>0.82582339999999999</c:v>
                </c:pt>
                <c:pt idx="708">
                  <c:v>0.82587809999999995</c:v>
                </c:pt>
                <c:pt idx="709">
                  <c:v>0.82587900000000003</c:v>
                </c:pt>
                <c:pt idx="710">
                  <c:v>0.82656560000000001</c:v>
                </c:pt>
                <c:pt idx="711">
                  <c:v>0.82815589999999994</c:v>
                </c:pt>
                <c:pt idx="712">
                  <c:v>0.83106000000000002</c:v>
                </c:pt>
                <c:pt idx="713">
                  <c:v>0.83440479999999995</c:v>
                </c:pt>
                <c:pt idx="714">
                  <c:v>0.8374762</c:v>
                </c:pt>
                <c:pt idx="715">
                  <c:v>0.8402714</c:v>
                </c:pt>
                <c:pt idx="716">
                  <c:v>0.84283580000000002</c:v>
                </c:pt>
                <c:pt idx="717">
                  <c:v>0.84497060000000002</c:v>
                </c:pt>
                <c:pt idx="718">
                  <c:v>0.84642790000000001</c:v>
                </c:pt>
                <c:pt idx="719">
                  <c:v>0.84716809999999998</c:v>
                </c:pt>
                <c:pt idx="720">
                  <c:v>0.84720600000000001</c:v>
                </c:pt>
                <c:pt idx="721">
                  <c:v>0.8467171</c:v>
                </c:pt>
                <c:pt idx="722">
                  <c:v>0.84590140000000003</c:v>
                </c:pt>
                <c:pt idx="723">
                  <c:v>0.84499709999999995</c:v>
                </c:pt>
                <c:pt idx="724">
                  <c:v>0.84411749999999997</c:v>
                </c:pt>
                <c:pt idx="725">
                  <c:v>0.84331460000000003</c:v>
                </c:pt>
                <c:pt idx="726">
                  <c:v>0.84260729999999995</c:v>
                </c:pt>
                <c:pt idx="727">
                  <c:v>0.84201020000000004</c:v>
                </c:pt>
                <c:pt idx="728">
                  <c:v>0.84154929999999994</c:v>
                </c:pt>
                <c:pt idx="729">
                  <c:v>0.84129129999999996</c:v>
                </c:pt>
                <c:pt idx="730">
                  <c:v>0.84120079999999997</c:v>
                </c:pt>
                <c:pt idx="731">
                  <c:v>0.84117759999999997</c:v>
                </c:pt>
                <c:pt idx="732">
                  <c:v>0.84114449999999996</c:v>
                </c:pt>
                <c:pt idx="733">
                  <c:v>0.84109029999999996</c:v>
                </c:pt>
                <c:pt idx="734">
                  <c:v>0.84109630000000002</c:v>
                </c:pt>
                <c:pt idx="735">
                  <c:v>0.84172069999999999</c:v>
                </c:pt>
                <c:pt idx="736">
                  <c:v>0.8429624</c:v>
                </c:pt>
                <c:pt idx="737">
                  <c:v>0.84550610000000004</c:v>
                </c:pt>
                <c:pt idx="738">
                  <c:v>0.84838590000000003</c:v>
                </c:pt>
                <c:pt idx="739">
                  <c:v>0.85094630000000004</c:v>
                </c:pt>
                <c:pt idx="740">
                  <c:v>0.85329120000000003</c:v>
                </c:pt>
                <c:pt idx="741">
                  <c:v>0.8552999</c:v>
                </c:pt>
                <c:pt idx="742">
                  <c:v>0.85684570000000004</c:v>
                </c:pt>
                <c:pt idx="743">
                  <c:v>0.85785869999999997</c:v>
                </c:pt>
                <c:pt idx="744">
                  <c:v>0.85824929999999999</c:v>
                </c:pt>
                <c:pt idx="745">
                  <c:v>0.8580989</c:v>
                </c:pt>
                <c:pt idx="746">
                  <c:v>0.85761509999999996</c:v>
                </c:pt>
                <c:pt idx="747">
                  <c:v>0.85696879999999998</c:v>
                </c:pt>
                <c:pt idx="748">
                  <c:v>0.85636230000000002</c:v>
                </c:pt>
                <c:pt idx="749">
                  <c:v>0.85584919999999998</c:v>
                </c:pt>
                <c:pt idx="750">
                  <c:v>0.85543309999999995</c:v>
                </c:pt>
                <c:pt idx="751">
                  <c:v>0.8551107</c:v>
                </c:pt>
                <c:pt idx="752">
                  <c:v>0.85489079999999995</c:v>
                </c:pt>
                <c:pt idx="753">
                  <c:v>0.85477809999999999</c:v>
                </c:pt>
                <c:pt idx="754">
                  <c:v>0.85479380000000005</c:v>
                </c:pt>
                <c:pt idx="755">
                  <c:v>0.85487230000000003</c:v>
                </c:pt>
                <c:pt idx="756">
                  <c:v>0.85489000000000004</c:v>
                </c:pt>
                <c:pt idx="757">
                  <c:v>0.85494190000000003</c:v>
                </c:pt>
                <c:pt idx="758">
                  <c:v>0.85498700000000005</c:v>
                </c:pt>
                <c:pt idx="759">
                  <c:v>0.85499239999999999</c:v>
                </c:pt>
                <c:pt idx="760">
                  <c:v>0.85542240000000003</c:v>
                </c:pt>
                <c:pt idx="761">
                  <c:v>0.85651920000000004</c:v>
                </c:pt>
                <c:pt idx="762">
                  <c:v>0.8586975</c:v>
                </c:pt>
                <c:pt idx="763">
                  <c:v>0.86143840000000005</c:v>
                </c:pt>
                <c:pt idx="764">
                  <c:v>0.86398940000000002</c:v>
                </c:pt>
                <c:pt idx="765">
                  <c:v>0.86631139999999995</c:v>
                </c:pt>
                <c:pt idx="766">
                  <c:v>0.86842450000000004</c:v>
                </c:pt>
                <c:pt idx="767">
                  <c:v>0.87026510000000001</c:v>
                </c:pt>
                <c:pt idx="768">
                  <c:v>0.87164770000000003</c:v>
                </c:pt>
                <c:pt idx="769">
                  <c:v>0.87248999999999999</c:v>
                </c:pt>
                <c:pt idx="770">
                  <c:v>0.87280570000000002</c:v>
                </c:pt>
                <c:pt idx="771">
                  <c:v>0.87265139999999997</c:v>
                </c:pt>
                <c:pt idx="772">
                  <c:v>0.87219349999999995</c:v>
                </c:pt>
                <c:pt idx="773">
                  <c:v>0.87155669999999996</c:v>
                </c:pt>
                <c:pt idx="774">
                  <c:v>0.87089050000000001</c:v>
                </c:pt>
                <c:pt idx="775">
                  <c:v>0.87026990000000004</c:v>
                </c:pt>
                <c:pt idx="776">
                  <c:v>0.86972919999999998</c:v>
                </c:pt>
                <c:pt idx="777">
                  <c:v>0.86927589999999999</c:v>
                </c:pt>
                <c:pt idx="778">
                  <c:v>0.86892769999999997</c:v>
                </c:pt>
                <c:pt idx="779">
                  <c:v>0.86873060000000002</c:v>
                </c:pt>
                <c:pt idx="780">
                  <c:v>0.86864949999999996</c:v>
                </c:pt>
                <c:pt idx="781">
                  <c:v>0.86862050000000002</c:v>
                </c:pt>
                <c:pt idx="782">
                  <c:v>0.86858829999999998</c:v>
                </c:pt>
                <c:pt idx="783">
                  <c:v>0.86854290000000001</c:v>
                </c:pt>
                <c:pt idx="784">
                  <c:v>0.86852799999999997</c:v>
                </c:pt>
                <c:pt idx="785">
                  <c:v>0.86896819999999997</c:v>
                </c:pt>
                <c:pt idx="786">
                  <c:v>0.86989830000000001</c:v>
                </c:pt>
                <c:pt idx="787">
                  <c:v>0.87182340000000003</c:v>
                </c:pt>
                <c:pt idx="788">
                  <c:v>0.87414349999999996</c:v>
                </c:pt>
                <c:pt idx="789">
                  <c:v>0.87629809999999997</c:v>
                </c:pt>
                <c:pt idx="790">
                  <c:v>0.87825189999999997</c:v>
                </c:pt>
                <c:pt idx="791">
                  <c:v>0.87994720000000004</c:v>
                </c:pt>
                <c:pt idx="792">
                  <c:v>0.88133050000000002</c:v>
                </c:pt>
                <c:pt idx="793">
                  <c:v>0.88232529999999998</c:v>
                </c:pt>
                <c:pt idx="794">
                  <c:v>0.88285709999999995</c:v>
                </c:pt>
                <c:pt idx="795">
                  <c:v>0.88296560000000002</c:v>
                </c:pt>
                <c:pt idx="796">
                  <c:v>0.88274989999999998</c:v>
                </c:pt>
                <c:pt idx="797">
                  <c:v>0.88236800000000004</c:v>
                </c:pt>
                <c:pt idx="798">
                  <c:v>0.881938</c:v>
                </c:pt>
                <c:pt idx="799">
                  <c:v>0.88155839999999996</c:v>
                </c:pt>
                <c:pt idx="800">
                  <c:v>0.88124910000000001</c:v>
                </c:pt>
                <c:pt idx="801">
                  <c:v>0.88101099999999999</c:v>
                </c:pt>
                <c:pt idx="802">
                  <c:v>0.88085539999999996</c:v>
                </c:pt>
                <c:pt idx="803">
                  <c:v>0.88078149999999999</c:v>
                </c:pt>
                <c:pt idx="804">
                  <c:v>0.88080360000000002</c:v>
                </c:pt>
                <c:pt idx="805">
                  <c:v>0.88087559999999998</c:v>
                </c:pt>
                <c:pt idx="806">
                  <c:v>0.88089980000000001</c:v>
                </c:pt>
                <c:pt idx="807">
                  <c:v>0.88094470000000002</c:v>
                </c:pt>
                <c:pt idx="808">
                  <c:v>0.88098290000000001</c:v>
                </c:pt>
                <c:pt idx="809">
                  <c:v>0.88098909999999997</c:v>
                </c:pt>
                <c:pt idx="810">
                  <c:v>0.88123669999999998</c:v>
                </c:pt>
                <c:pt idx="811">
                  <c:v>0.88200579999999995</c:v>
                </c:pt>
                <c:pt idx="812">
                  <c:v>0.88356730000000006</c:v>
                </c:pt>
                <c:pt idx="813">
                  <c:v>0.88572470000000003</c:v>
                </c:pt>
                <c:pt idx="814">
                  <c:v>0.8878412</c:v>
                </c:pt>
                <c:pt idx="815">
                  <c:v>0.88972099999999998</c:v>
                </c:pt>
                <c:pt idx="816">
                  <c:v>0.89144599999999996</c:v>
                </c:pt>
                <c:pt idx="817">
                  <c:v>0.89301750000000002</c:v>
                </c:pt>
                <c:pt idx="818">
                  <c:v>0.89426519999999998</c:v>
                </c:pt>
                <c:pt idx="819">
                  <c:v>0.89511969999999996</c:v>
                </c:pt>
                <c:pt idx="820">
                  <c:v>0.89558369999999998</c:v>
                </c:pt>
                <c:pt idx="821">
                  <c:v>0.89567980000000003</c:v>
                </c:pt>
                <c:pt idx="822">
                  <c:v>0.89549480000000004</c:v>
                </c:pt>
                <c:pt idx="823">
                  <c:v>0.8951247</c:v>
                </c:pt>
                <c:pt idx="824">
                  <c:v>0.89466210000000002</c:v>
                </c:pt>
                <c:pt idx="825">
                  <c:v>0.89419780000000004</c:v>
                </c:pt>
                <c:pt idx="826">
                  <c:v>0.89378210000000002</c:v>
                </c:pt>
                <c:pt idx="827">
                  <c:v>0.89343510000000004</c:v>
                </c:pt>
                <c:pt idx="828">
                  <c:v>0.89317009999999997</c:v>
                </c:pt>
                <c:pt idx="829">
                  <c:v>0.8930186</c:v>
                </c:pt>
                <c:pt idx="830">
                  <c:v>0.89294750000000001</c:v>
                </c:pt>
                <c:pt idx="831">
                  <c:v>0.89291379999999998</c:v>
                </c:pt>
                <c:pt idx="832">
                  <c:v>0.89288310000000004</c:v>
                </c:pt>
                <c:pt idx="833">
                  <c:v>0.89284390000000002</c:v>
                </c:pt>
                <c:pt idx="834">
                  <c:v>0.89282669999999997</c:v>
                </c:pt>
                <c:pt idx="835">
                  <c:v>0.89313140000000002</c:v>
                </c:pt>
                <c:pt idx="836">
                  <c:v>0.8938313</c:v>
                </c:pt>
                <c:pt idx="837">
                  <c:v>0.89530980000000004</c:v>
                </c:pt>
                <c:pt idx="838">
                  <c:v>0.89715750000000005</c:v>
                </c:pt>
                <c:pt idx="839">
                  <c:v>0.89894320000000005</c:v>
                </c:pt>
                <c:pt idx="840">
                  <c:v>0.90056119999999995</c:v>
                </c:pt>
                <c:pt idx="841">
                  <c:v>0.90200840000000004</c:v>
                </c:pt>
                <c:pt idx="842">
                  <c:v>0.90322740000000001</c:v>
                </c:pt>
                <c:pt idx="843">
                  <c:v>0.90416110000000005</c:v>
                </c:pt>
                <c:pt idx="844">
                  <c:v>0.90475079999999997</c:v>
                </c:pt>
                <c:pt idx="845">
                  <c:v>0.90500890000000001</c:v>
                </c:pt>
                <c:pt idx="846">
                  <c:v>0.90500619999999998</c:v>
                </c:pt>
                <c:pt idx="847">
                  <c:v>0.90482790000000002</c:v>
                </c:pt>
                <c:pt idx="848">
                  <c:v>0.9045666</c:v>
                </c:pt>
                <c:pt idx="849">
                  <c:v>0.90430509999999997</c:v>
                </c:pt>
                <c:pt idx="850">
                  <c:v>0.90407899999999997</c:v>
                </c:pt>
                <c:pt idx="851">
                  <c:v>0.90390490000000001</c:v>
                </c:pt>
                <c:pt idx="852">
                  <c:v>0.90379240000000005</c:v>
                </c:pt>
                <c:pt idx="853">
                  <c:v>0.90374399999999999</c:v>
                </c:pt>
                <c:pt idx="854">
                  <c:v>0.90376369999999995</c:v>
                </c:pt>
                <c:pt idx="855">
                  <c:v>0.90382850000000003</c:v>
                </c:pt>
                <c:pt idx="856">
                  <c:v>0.90386330000000004</c:v>
                </c:pt>
                <c:pt idx="857">
                  <c:v>0.90389960000000003</c:v>
                </c:pt>
                <c:pt idx="858">
                  <c:v>0.90392870000000003</c:v>
                </c:pt>
                <c:pt idx="859">
                  <c:v>0.9039393</c:v>
                </c:pt>
                <c:pt idx="860">
                  <c:v>0.90406050000000004</c:v>
                </c:pt>
                <c:pt idx="861">
                  <c:v>0.90458000000000005</c:v>
                </c:pt>
                <c:pt idx="862">
                  <c:v>0.90564449999999996</c:v>
                </c:pt>
                <c:pt idx="863">
                  <c:v>0.90726479999999998</c:v>
                </c:pt>
                <c:pt idx="864">
                  <c:v>0.90906039999999999</c:v>
                </c:pt>
                <c:pt idx="865">
                  <c:v>0.91062980000000004</c:v>
                </c:pt>
                <c:pt idx="866">
                  <c:v>0.91202110000000003</c:v>
                </c:pt>
                <c:pt idx="867">
                  <c:v>0.91330900000000004</c:v>
                </c:pt>
                <c:pt idx="868">
                  <c:v>0.91438569999999997</c:v>
                </c:pt>
                <c:pt idx="869">
                  <c:v>0.91518840000000001</c:v>
                </c:pt>
                <c:pt idx="870">
                  <c:v>0.91570510000000005</c:v>
                </c:pt>
                <c:pt idx="871">
                  <c:v>0.91594030000000004</c:v>
                </c:pt>
                <c:pt idx="872">
                  <c:v>0.91594739999999997</c:v>
                </c:pt>
                <c:pt idx="873">
                  <c:v>0.91578009999999999</c:v>
                </c:pt>
                <c:pt idx="874">
                  <c:v>0.91550819999999999</c:v>
                </c:pt>
                <c:pt idx="875">
                  <c:v>0.91519640000000002</c:v>
                </c:pt>
                <c:pt idx="876">
                  <c:v>0.91489489999999996</c:v>
                </c:pt>
                <c:pt idx="877">
                  <c:v>0.91463039999999995</c:v>
                </c:pt>
                <c:pt idx="878">
                  <c:v>0.91442540000000005</c:v>
                </c:pt>
                <c:pt idx="879">
                  <c:v>0.91430230000000001</c:v>
                </c:pt>
                <c:pt idx="880">
                  <c:v>0.91423880000000002</c:v>
                </c:pt>
                <c:pt idx="881">
                  <c:v>0.91420520000000005</c:v>
                </c:pt>
                <c:pt idx="882">
                  <c:v>0.91417490000000001</c:v>
                </c:pt>
                <c:pt idx="883">
                  <c:v>0.9141397</c:v>
                </c:pt>
                <c:pt idx="884">
                  <c:v>0.91412260000000001</c:v>
                </c:pt>
                <c:pt idx="885">
                  <c:v>0.91431189999999996</c:v>
                </c:pt>
                <c:pt idx="886">
                  <c:v>0.91484730000000003</c:v>
                </c:pt>
                <c:pt idx="887">
                  <c:v>0.91596880000000003</c:v>
                </c:pt>
                <c:pt idx="888">
                  <c:v>0.91745469999999996</c:v>
                </c:pt>
                <c:pt idx="889">
                  <c:v>0.91897810000000002</c:v>
                </c:pt>
                <c:pt idx="890">
                  <c:v>0.92033609999999999</c:v>
                </c:pt>
                <c:pt idx="891">
                  <c:v>0.92154659999999999</c:v>
                </c:pt>
                <c:pt idx="892">
                  <c:v>0.92259199999999997</c:v>
                </c:pt>
                <c:pt idx="893">
                  <c:v>0.92342990000000003</c:v>
                </c:pt>
                <c:pt idx="894">
                  <c:v>0.92400970000000004</c:v>
                </c:pt>
                <c:pt idx="895">
                  <c:v>0.9243363</c:v>
                </c:pt>
                <c:pt idx="896">
                  <c:v>0.92445710000000003</c:v>
                </c:pt>
                <c:pt idx="897">
                  <c:v>0.92441410000000002</c:v>
                </c:pt>
                <c:pt idx="898">
                  <c:v>0.92429039999999996</c:v>
                </c:pt>
                <c:pt idx="899">
                  <c:v>0.9241355</c:v>
                </c:pt>
                <c:pt idx="900">
                  <c:v>0.92398690000000006</c:v>
                </c:pt>
                <c:pt idx="901">
                  <c:v>0.92386159999999995</c:v>
                </c:pt>
                <c:pt idx="902">
                  <c:v>0.92377869999999995</c:v>
                </c:pt>
                <c:pt idx="903">
                  <c:v>0.92374529999999999</c:v>
                </c:pt>
                <c:pt idx="904">
                  <c:v>0.92376670000000005</c:v>
                </c:pt>
                <c:pt idx="905">
                  <c:v>0.92383590000000004</c:v>
                </c:pt>
                <c:pt idx="906">
                  <c:v>0.9238632</c:v>
                </c:pt>
                <c:pt idx="907">
                  <c:v>0.92387909999999995</c:v>
                </c:pt>
                <c:pt idx="908">
                  <c:v>0.92390729999999999</c:v>
                </c:pt>
                <c:pt idx="909">
                  <c:v>0.92392189999999996</c:v>
                </c:pt>
                <c:pt idx="910">
                  <c:v>0.92395780000000005</c:v>
                </c:pt>
                <c:pt idx="911">
                  <c:v>0.92427530000000002</c:v>
                </c:pt>
                <c:pt idx="912">
                  <c:v>0.92494980000000004</c:v>
                </c:pt>
                <c:pt idx="913">
                  <c:v>0.92613120000000004</c:v>
                </c:pt>
                <c:pt idx="914">
                  <c:v>0.92758660000000004</c:v>
                </c:pt>
                <c:pt idx="915">
                  <c:v>0.92887969999999997</c:v>
                </c:pt>
                <c:pt idx="916">
                  <c:v>0.93001840000000002</c:v>
                </c:pt>
                <c:pt idx="917">
                  <c:v>0.93106840000000002</c:v>
                </c:pt>
                <c:pt idx="918">
                  <c:v>0.93198420000000004</c:v>
                </c:pt>
                <c:pt idx="919">
                  <c:v>0.93270160000000002</c:v>
                </c:pt>
                <c:pt idx="920">
                  <c:v>0.93320860000000005</c:v>
                </c:pt>
                <c:pt idx="921">
                  <c:v>0.93350440000000001</c:v>
                </c:pt>
                <c:pt idx="922">
                  <c:v>0.93362100000000003</c:v>
                </c:pt>
                <c:pt idx="923">
                  <c:v>0.93359170000000002</c:v>
                </c:pt>
                <c:pt idx="924">
                  <c:v>0.93346030000000002</c:v>
                </c:pt>
                <c:pt idx="925">
                  <c:v>0.93327599999999999</c:v>
                </c:pt>
                <c:pt idx="926">
                  <c:v>0.93307929999999994</c:v>
                </c:pt>
                <c:pt idx="927">
                  <c:v>0.93289489999999997</c:v>
                </c:pt>
                <c:pt idx="928">
                  <c:v>0.93274400000000002</c:v>
                </c:pt>
                <c:pt idx="929">
                  <c:v>0.93264029999999998</c:v>
                </c:pt>
                <c:pt idx="930">
                  <c:v>0.93258490000000005</c:v>
                </c:pt>
                <c:pt idx="931">
                  <c:v>0.93255509999999997</c:v>
                </c:pt>
                <c:pt idx="932">
                  <c:v>0.9325215</c:v>
                </c:pt>
                <c:pt idx="933">
                  <c:v>0.9324905</c:v>
                </c:pt>
                <c:pt idx="934">
                  <c:v>0.93247500000000005</c:v>
                </c:pt>
                <c:pt idx="935">
                  <c:v>0.93257389999999996</c:v>
                </c:pt>
                <c:pt idx="936">
                  <c:v>0.93297620000000003</c:v>
                </c:pt>
                <c:pt idx="937">
                  <c:v>0.93378550000000005</c:v>
                </c:pt>
                <c:pt idx="938">
                  <c:v>0.93500660000000002</c:v>
                </c:pt>
                <c:pt idx="939">
                  <c:v>0.93631889999999995</c:v>
                </c:pt>
                <c:pt idx="940">
                  <c:v>0.93746750000000001</c:v>
                </c:pt>
                <c:pt idx="941">
                  <c:v>0.9385</c:v>
                </c:pt>
                <c:pt idx="942">
                  <c:v>0.93940319999999999</c:v>
                </c:pt>
                <c:pt idx="943">
                  <c:v>0.94014370000000003</c:v>
                </c:pt>
                <c:pt idx="944">
                  <c:v>0.94068989999999997</c:v>
                </c:pt>
                <c:pt idx="945">
                  <c:v>0.94103919999999996</c:v>
                </c:pt>
                <c:pt idx="946">
                  <c:v>0.94122430000000001</c:v>
                </c:pt>
                <c:pt idx="947">
                  <c:v>0.94127640000000001</c:v>
                </c:pt>
                <c:pt idx="948">
                  <c:v>0.94123970000000001</c:v>
                </c:pt>
                <c:pt idx="949">
                  <c:v>0.94116699999999998</c:v>
                </c:pt>
                <c:pt idx="950">
                  <c:v>0.94108199999999997</c:v>
                </c:pt>
                <c:pt idx="951">
                  <c:v>0.94100510000000004</c:v>
                </c:pt>
                <c:pt idx="952">
                  <c:v>0.94094800000000001</c:v>
                </c:pt>
                <c:pt idx="953">
                  <c:v>0.94092279999999995</c:v>
                </c:pt>
                <c:pt idx="954">
                  <c:v>0.94094169999999999</c:v>
                </c:pt>
                <c:pt idx="955">
                  <c:v>0.94099409999999994</c:v>
                </c:pt>
                <c:pt idx="956">
                  <c:v>0.94102220000000003</c:v>
                </c:pt>
                <c:pt idx="957">
                  <c:v>0.94104189999999999</c:v>
                </c:pt>
                <c:pt idx="958">
                  <c:v>0.94106049999999997</c:v>
                </c:pt>
                <c:pt idx="959">
                  <c:v>0.9410771</c:v>
                </c:pt>
                <c:pt idx="960">
                  <c:v>0.9410906</c:v>
                </c:pt>
                <c:pt idx="961">
                  <c:v>0.94125400000000004</c:v>
                </c:pt>
                <c:pt idx="962">
                  <c:v>0.94167429999999996</c:v>
                </c:pt>
                <c:pt idx="963">
                  <c:v>0.94250020000000001</c:v>
                </c:pt>
                <c:pt idx="964">
                  <c:v>0.94362829999999998</c:v>
                </c:pt>
                <c:pt idx="965">
                  <c:v>0.94470129999999997</c:v>
                </c:pt>
                <c:pt idx="966">
                  <c:v>0.945658</c:v>
                </c:pt>
                <c:pt idx="967">
                  <c:v>0.94652380000000003</c:v>
                </c:pt>
                <c:pt idx="968">
                  <c:v>0.94729110000000005</c:v>
                </c:pt>
                <c:pt idx="969">
                  <c:v>0.94791219999999998</c:v>
                </c:pt>
                <c:pt idx="970">
                  <c:v>0.94837459999999996</c:v>
                </c:pt>
                <c:pt idx="971">
                  <c:v>0.94868280000000005</c:v>
                </c:pt>
                <c:pt idx="972">
                  <c:v>0.948851</c:v>
                </c:pt>
                <c:pt idx="973">
                  <c:v>0.94890609999999997</c:v>
                </c:pt>
                <c:pt idx="974">
                  <c:v>0.94887060000000001</c:v>
                </c:pt>
                <c:pt idx="975">
                  <c:v>0.94877730000000005</c:v>
                </c:pt>
                <c:pt idx="976">
                  <c:v>0.94865969999999999</c:v>
                </c:pt>
                <c:pt idx="977">
                  <c:v>0.9485384</c:v>
                </c:pt>
                <c:pt idx="978">
                  <c:v>0.94843259999999996</c:v>
                </c:pt>
                <c:pt idx="979">
                  <c:v>0.94835259999999999</c:v>
                </c:pt>
                <c:pt idx="980">
                  <c:v>0.94831030000000005</c:v>
                </c:pt>
                <c:pt idx="981">
                  <c:v>0.94828100000000004</c:v>
                </c:pt>
                <c:pt idx="982">
                  <c:v>0.94824560000000002</c:v>
                </c:pt>
                <c:pt idx="983">
                  <c:v>0.94821940000000005</c:v>
                </c:pt>
                <c:pt idx="984">
                  <c:v>0.94820400000000005</c:v>
                </c:pt>
                <c:pt idx="985">
                  <c:v>0.94822490000000004</c:v>
                </c:pt>
                <c:pt idx="986">
                  <c:v>0.94851300000000005</c:v>
                </c:pt>
                <c:pt idx="987">
                  <c:v>0.94906029999999997</c:v>
                </c:pt>
                <c:pt idx="988">
                  <c:v>0.95005669999999998</c:v>
                </c:pt>
                <c:pt idx="989">
                  <c:v>0.95118619999999998</c:v>
                </c:pt>
                <c:pt idx="990">
                  <c:v>0.95215530000000004</c:v>
                </c:pt>
                <c:pt idx="991">
                  <c:v>0.95302600000000004</c:v>
                </c:pt>
                <c:pt idx="992">
                  <c:v>0.9537892</c:v>
                </c:pt>
                <c:pt idx="993">
                  <c:v>0.95442629999999995</c:v>
                </c:pt>
                <c:pt idx="994">
                  <c:v>0.95491539999999997</c:v>
                </c:pt>
                <c:pt idx="995">
                  <c:v>0.95525000000000004</c:v>
                </c:pt>
                <c:pt idx="996">
                  <c:v>0.95545469999999999</c:v>
                </c:pt>
                <c:pt idx="997">
                  <c:v>0.95555259999999997</c:v>
                </c:pt>
                <c:pt idx="998">
                  <c:v>0.95557139999999996</c:v>
                </c:pt>
                <c:pt idx="999">
                  <c:v>0.95554879999999998</c:v>
                </c:pt>
                <c:pt idx="1000">
                  <c:v>0.95550849999999998</c:v>
                </c:pt>
                <c:pt idx="1001">
                  <c:v>0.95546640000000005</c:v>
                </c:pt>
                <c:pt idx="1002">
                  <c:v>0.95543259999999997</c:v>
                </c:pt>
                <c:pt idx="1003">
                  <c:v>0.95541719999999997</c:v>
                </c:pt>
                <c:pt idx="1004">
                  <c:v>0.95543149999999999</c:v>
                </c:pt>
                <c:pt idx="1005">
                  <c:v>0.95546949999999997</c:v>
                </c:pt>
                <c:pt idx="1006">
                  <c:v>0.95549700000000004</c:v>
                </c:pt>
                <c:pt idx="1007">
                  <c:v>0.95551569999999997</c:v>
                </c:pt>
                <c:pt idx="1008">
                  <c:v>0.95553239999999995</c:v>
                </c:pt>
                <c:pt idx="1009">
                  <c:v>0.95554830000000002</c:v>
                </c:pt>
                <c:pt idx="1010">
                  <c:v>0.95556050000000003</c:v>
                </c:pt>
                <c:pt idx="1011">
                  <c:v>0.95562650000000005</c:v>
                </c:pt>
                <c:pt idx="1012">
                  <c:v>0.95590580000000003</c:v>
                </c:pt>
                <c:pt idx="1013">
                  <c:v>0.95645809999999998</c:v>
                </c:pt>
                <c:pt idx="1014">
                  <c:v>0.95731770000000005</c:v>
                </c:pt>
                <c:pt idx="1015">
                  <c:v>0.9582193</c:v>
                </c:pt>
                <c:pt idx="1016">
                  <c:v>0.95901530000000001</c:v>
                </c:pt>
                <c:pt idx="1017">
                  <c:v>0.95972199999999996</c:v>
                </c:pt>
                <c:pt idx="1018">
                  <c:v>0.96035709999999996</c:v>
                </c:pt>
                <c:pt idx="1019">
                  <c:v>0.96088870000000004</c:v>
                </c:pt>
                <c:pt idx="1020">
                  <c:v>0.96129779999999998</c:v>
                </c:pt>
                <c:pt idx="1021">
                  <c:v>0.96159159999999999</c:v>
                </c:pt>
                <c:pt idx="1022">
                  <c:v>0.96177760000000001</c:v>
                </c:pt>
                <c:pt idx="1023">
                  <c:v>0.96187500000000004</c:v>
                </c:pt>
                <c:pt idx="1024">
                  <c:v>0.96190039999999999</c:v>
                </c:pt>
                <c:pt idx="1025">
                  <c:v>0.96187250000000002</c:v>
                </c:pt>
                <c:pt idx="1026">
                  <c:v>0.96181430000000001</c:v>
                </c:pt>
                <c:pt idx="1027">
                  <c:v>0.96174320000000002</c:v>
                </c:pt>
                <c:pt idx="1028">
                  <c:v>0.96167400000000003</c:v>
                </c:pt>
                <c:pt idx="1029">
                  <c:v>0.96161600000000003</c:v>
                </c:pt>
                <c:pt idx="1030">
                  <c:v>0.96157899999999996</c:v>
                </c:pt>
                <c:pt idx="1031">
                  <c:v>0.96155120000000005</c:v>
                </c:pt>
                <c:pt idx="1032">
                  <c:v>0.96152439999999995</c:v>
                </c:pt>
                <c:pt idx="1033">
                  <c:v>0.96150270000000004</c:v>
                </c:pt>
                <c:pt idx="1034">
                  <c:v>0.96148639999999996</c:v>
                </c:pt>
                <c:pt idx="1035">
                  <c:v>0.96147590000000005</c:v>
                </c:pt>
                <c:pt idx="1036">
                  <c:v>0.96165880000000004</c:v>
                </c:pt>
                <c:pt idx="1037">
                  <c:v>0.96205459999999998</c:v>
                </c:pt>
                <c:pt idx="1038">
                  <c:v>0.96284060000000005</c:v>
                </c:pt>
                <c:pt idx="1039">
                  <c:v>0.96379139999999996</c:v>
                </c:pt>
                <c:pt idx="1040">
                  <c:v>0.96461490000000005</c:v>
                </c:pt>
                <c:pt idx="1041">
                  <c:v>0.96536259999999996</c:v>
                </c:pt>
                <c:pt idx="1042">
                  <c:v>0.96601380000000003</c:v>
                </c:pt>
                <c:pt idx="1043">
                  <c:v>0.96655740000000001</c:v>
                </c:pt>
                <c:pt idx="1044">
                  <c:v>0.96698329999999999</c:v>
                </c:pt>
                <c:pt idx="1045">
                  <c:v>0.9672866</c:v>
                </c:pt>
                <c:pt idx="1046">
                  <c:v>0.96748440000000002</c:v>
                </c:pt>
                <c:pt idx="1047">
                  <c:v>0.96759519999999999</c:v>
                </c:pt>
                <c:pt idx="1048">
                  <c:v>0.96764070000000002</c:v>
                </c:pt>
                <c:pt idx="1049">
                  <c:v>0.96764550000000005</c:v>
                </c:pt>
                <c:pt idx="1050">
                  <c:v>0.96763080000000001</c:v>
                </c:pt>
                <c:pt idx="1051">
                  <c:v>0.96760900000000005</c:v>
                </c:pt>
                <c:pt idx="1052">
                  <c:v>0.9675899</c:v>
                </c:pt>
                <c:pt idx="1053">
                  <c:v>0.96758100000000002</c:v>
                </c:pt>
                <c:pt idx="1054">
                  <c:v>0.96758900000000003</c:v>
                </c:pt>
                <c:pt idx="1055">
                  <c:v>0.96761399999999997</c:v>
                </c:pt>
                <c:pt idx="1056">
                  <c:v>0.96763960000000004</c:v>
                </c:pt>
                <c:pt idx="1057">
                  <c:v>0.96765820000000002</c:v>
                </c:pt>
                <c:pt idx="1058">
                  <c:v>0.96767510000000001</c:v>
                </c:pt>
                <c:pt idx="1059">
                  <c:v>0.96768980000000004</c:v>
                </c:pt>
                <c:pt idx="1060">
                  <c:v>0.96769950000000005</c:v>
                </c:pt>
                <c:pt idx="1061">
                  <c:v>0.96771240000000003</c:v>
                </c:pt>
                <c:pt idx="1062">
                  <c:v>0.96786700000000003</c:v>
                </c:pt>
                <c:pt idx="1063">
                  <c:v>0.96818139999999997</c:v>
                </c:pt>
                <c:pt idx="1064">
                  <c:v>0.96880379999999999</c:v>
                </c:pt>
                <c:pt idx="1065">
                  <c:v>0.96956960000000003</c:v>
                </c:pt>
                <c:pt idx="1066">
                  <c:v>0.97024220000000005</c:v>
                </c:pt>
                <c:pt idx="1067">
                  <c:v>0.97081839999999997</c:v>
                </c:pt>
                <c:pt idx="1068">
                  <c:v>0.97133749999999996</c:v>
                </c:pt>
                <c:pt idx="1069">
                  <c:v>0.9717827</c:v>
                </c:pt>
                <c:pt idx="1070">
                  <c:v>0.97213309999999997</c:v>
                </c:pt>
                <c:pt idx="1071">
                  <c:v>0.97239600000000004</c:v>
                </c:pt>
                <c:pt idx="1072">
                  <c:v>0.97257450000000001</c:v>
                </c:pt>
                <c:pt idx="1073">
                  <c:v>0.9726844</c:v>
                </c:pt>
                <c:pt idx="1074">
                  <c:v>0.97273779999999999</c:v>
                </c:pt>
                <c:pt idx="1075">
                  <c:v>0.97274799999999995</c:v>
                </c:pt>
                <c:pt idx="1076">
                  <c:v>0.97272879999999995</c:v>
                </c:pt>
                <c:pt idx="1077">
                  <c:v>0.97269399999999995</c:v>
                </c:pt>
                <c:pt idx="1078">
                  <c:v>0.97265369999999995</c:v>
                </c:pt>
                <c:pt idx="1079">
                  <c:v>0.97261330000000001</c:v>
                </c:pt>
                <c:pt idx="1080">
                  <c:v>0.97258219999999995</c:v>
                </c:pt>
                <c:pt idx="1081">
                  <c:v>0.97255939999999996</c:v>
                </c:pt>
                <c:pt idx="1082">
                  <c:v>0.97253880000000004</c:v>
                </c:pt>
                <c:pt idx="1083">
                  <c:v>0.97252079999999996</c:v>
                </c:pt>
                <c:pt idx="1084">
                  <c:v>0.97250630000000005</c:v>
                </c:pt>
                <c:pt idx="1085">
                  <c:v>0.9724952</c:v>
                </c:pt>
                <c:pt idx="1086">
                  <c:v>0.97259220000000002</c:v>
                </c:pt>
                <c:pt idx="1087">
                  <c:v>0.97287460000000003</c:v>
                </c:pt>
                <c:pt idx="1088">
                  <c:v>0.97346410000000005</c:v>
                </c:pt>
                <c:pt idx="1089">
                  <c:v>0.97428230000000005</c:v>
                </c:pt>
                <c:pt idx="1090">
                  <c:v>0.97498810000000002</c:v>
                </c:pt>
                <c:pt idx="1091">
                  <c:v>0.97562340000000003</c:v>
                </c:pt>
                <c:pt idx="1092">
                  <c:v>0.97617469999999995</c:v>
                </c:pt>
                <c:pt idx="1093">
                  <c:v>0.97663299999999997</c:v>
                </c:pt>
                <c:pt idx="1094">
                  <c:v>0.97699579999999997</c:v>
                </c:pt>
                <c:pt idx="1095">
                  <c:v>0.97725850000000003</c:v>
                </c:pt>
                <c:pt idx="1096">
                  <c:v>0.97743400000000003</c:v>
                </c:pt>
                <c:pt idx="1097">
                  <c:v>0.97753920000000005</c:v>
                </c:pt>
                <c:pt idx="1098">
                  <c:v>0.97759050000000003</c:v>
                </c:pt>
                <c:pt idx="1099">
                  <c:v>0.97760559999999996</c:v>
                </c:pt>
                <c:pt idx="1100">
                  <c:v>0.97760179999999997</c:v>
                </c:pt>
                <c:pt idx="1101">
                  <c:v>0.97759059999999998</c:v>
                </c:pt>
                <c:pt idx="1102">
                  <c:v>0.97757899999999998</c:v>
                </c:pt>
                <c:pt idx="1103">
                  <c:v>0.97757309999999997</c:v>
                </c:pt>
                <c:pt idx="1104">
                  <c:v>0.97757780000000005</c:v>
                </c:pt>
                <c:pt idx="1105">
                  <c:v>0.97759339999999995</c:v>
                </c:pt>
                <c:pt idx="1106">
                  <c:v>0.97761739999999997</c:v>
                </c:pt>
                <c:pt idx="1107">
                  <c:v>0.9776357</c:v>
                </c:pt>
                <c:pt idx="1108">
                  <c:v>0.97764810000000002</c:v>
                </c:pt>
                <c:pt idx="1109">
                  <c:v>0.97765950000000001</c:v>
                </c:pt>
                <c:pt idx="1110">
                  <c:v>0.9776686</c:v>
                </c:pt>
                <c:pt idx="1111">
                  <c:v>0.97767510000000002</c:v>
                </c:pt>
                <c:pt idx="1112">
                  <c:v>0.97773220000000005</c:v>
                </c:pt>
                <c:pt idx="1113">
                  <c:v>0.97792449999999997</c:v>
                </c:pt>
                <c:pt idx="1114">
                  <c:v>0.97829520000000003</c:v>
                </c:pt>
                <c:pt idx="1115">
                  <c:v>0.9788945</c:v>
                </c:pt>
                <c:pt idx="1116">
                  <c:v>0.97945329999999997</c:v>
                </c:pt>
                <c:pt idx="1117">
                  <c:v>0.97994329999999996</c:v>
                </c:pt>
                <c:pt idx="1118">
                  <c:v>0.98037649999999998</c:v>
                </c:pt>
                <c:pt idx="1119">
                  <c:v>0.98074899999999998</c:v>
                </c:pt>
                <c:pt idx="1120">
                  <c:v>0.98104789999999997</c:v>
                </c:pt>
                <c:pt idx="1121">
                  <c:v>0.98127439999999999</c:v>
                </c:pt>
                <c:pt idx="1122">
                  <c:v>0.9814349</c:v>
                </c:pt>
                <c:pt idx="1123">
                  <c:v>0.98154030000000003</c:v>
                </c:pt>
                <c:pt idx="1124">
                  <c:v>0.98160159999999996</c:v>
                </c:pt>
                <c:pt idx="1125">
                  <c:v>0.9816281</c:v>
                </c:pt>
                <c:pt idx="1126">
                  <c:v>0.98163029999999996</c:v>
                </c:pt>
                <c:pt idx="1127">
                  <c:v>0.98161670000000001</c:v>
                </c:pt>
                <c:pt idx="1128">
                  <c:v>0.98159510000000005</c:v>
                </c:pt>
                <c:pt idx="1129">
                  <c:v>0.98156900000000002</c:v>
                </c:pt>
                <c:pt idx="1130">
                  <c:v>0.98154560000000002</c:v>
                </c:pt>
                <c:pt idx="1131">
                  <c:v>0.98152799999999996</c:v>
                </c:pt>
                <c:pt idx="1132">
                  <c:v>0.98151160000000004</c:v>
                </c:pt>
                <c:pt idx="1133">
                  <c:v>0.98149730000000002</c:v>
                </c:pt>
                <c:pt idx="1134">
                  <c:v>0.98148480000000005</c:v>
                </c:pt>
                <c:pt idx="1135">
                  <c:v>0.98147399999999996</c:v>
                </c:pt>
                <c:pt idx="1136">
                  <c:v>0.98151929999999998</c:v>
                </c:pt>
                <c:pt idx="1137">
                  <c:v>0.98171319999999995</c:v>
                </c:pt>
                <c:pt idx="1138">
                  <c:v>0.98209760000000002</c:v>
                </c:pt>
                <c:pt idx="1139">
                  <c:v>0.9827437</c:v>
                </c:pt>
                <c:pt idx="1140">
                  <c:v>0.98336789999999996</c:v>
                </c:pt>
                <c:pt idx="1141">
                  <c:v>0.98391589999999995</c:v>
                </c:pt>
                <c:pt idx="1142">
                  <c:v>0.9843845</c:v>
                </c:pt>
                <c:pt idx="1143">
                  <c:v>0.9847688</c:v>
                </c:pt>
                <c:pt idx="1144">
                  <c:v>0.98506990000000005</c:v>
                </c:pt>
                <c:pt idx="1145">
                  <c:v>0.98528709999999997</c:v>
                </c:pt>
                <c:pt idx="1146">
                  <c:v>0.98543210000000003</c:v>
                </c:pt>
                <c:pt idx="1147">
                  <c:v>0.98551900000000003</c:v>
                </c:pt>
                <c:pt idx="1148">
                  <c:v>0.98556149999999998</c:v>
                </c:pt>
                <c:pt idx="1149">
                  <c:v>0.98557439999999996</c:v>
                </c:pt>
                <c:pt idx="1150">
                  <c:v>0.98557320000000004</c:v>
                </c:pt>
                <c:pt idx="1151">
                  <c:v>0.98556580000000005</c:v>
                </c:pt>
                <c:pt idx="1152">
                  <c:v>0.98555769999999998</c:v>
                </c:pt>
                <c:pt idx="1153">
                  <c:v>0.98555289999999995</c:v>
                </c:pt>
                <c:pt idx="1154">
                  <c:v>0.98555459999999995</c:v>
                </c:pt>
                <c:pt idx="1155">
                  <c:v>0.98556500000000002</c:v>
                </c:pt>
                <c:pt idx="1156">
                  <c:v>0.98558429999999997</c:v>
                </c:pt>
                <c:pt idx="1157">
                  <c:v>0.985599</c:v>
                </c:pt>
                <c:pt idx="1158">
                  <c:v>0.9856085</c:v>
                </c:pt>
                <c:pt idx="1159">
                  <c:v>0.98561759999999998</c:v>
                </c:pt>
                <c:pt idx="1160">
                  <c:v>0.98562519999999998</c:v>
                </c:pt>
                <c:pt idx="1161">
                  <c:v>0.98563089999999998</c:v>
                </c:pt>
                <c:pt idx="1162">
                  <c:v>0.98564430000000003</c:v>
                </c:pt>
                <c:pt idx="1163">
                  <c:v>0.98574600000000001</c:v>
                </c:pt>
                <c:pt idx="1164">
                  <c:v>0.9859443</c:v>
                </c:pt>
                <c:pt idx="1165">
                  <c:v>0.98632229999999999</c:v>
                </c:pt>
                <c:pt idx="1166">
                  <c:v>0.9867958</c:v>
                </c:pt>
                <c:pt idx="1167">
                  <c:v>0.98722799999999999</c:v>
                </c:pt>
                <c:pt idx="1168">
                  <c:v>0.98759609999999998</c:v>
                </c:pt>
                <c:pt idx="1169">
                  <c:v>0.9879097</c:v>
                </c:pt>
                <c:pt idx="1170">
                  <c:v>0.98816340000000003</c:v>
                </c:pt>
                <c:pt idx="1171">
                  <c:v>0.98835669999999998</c:v>
                </c:pt>
                <c:pt idx="1172">
                  <c:v>0.98849719999999996</c:v>
                </c:pt>
                <c:pt idx="1173">
                  <c:v>0.98859140000000001</c:v>
                </c:pt>
                <c:pt idx="1174">
                  <c:v>0.98864949999999996</c:v>
                </c:pt>
                <c:pt idx="1175">
                  <c:v>0.98868</c:v>
                </c:pt>
                <c:pt idx="1176">
                  <c:v>0.98869039999999997</c:v>
                </c:pt>
                <c:pt idx="1177">
                  <c:v>0.98868739999999999</c:v>
                </c:pt>
                <c:pt idx="1178">
                  <c:v>0.98867649999999996</c:v>
                </c:pt>
                <c:pt idx="1179">
                  <c:v>0.98866069999999995</c:v>
                </c:pt>
                <c:pt idx="1180">
                  <c:v>0.98864370000000001</c:v>
                </c:pt>
                <c:pt idx="1181">
                  <c:v>0.98863000000000001</c:v>
                </c:pt>
                <c:pt idx="1182">
                  <c:v>0.98861770000000004</c:v>
                </c:pt>
                <c:pt idx="1183">
                  <c:v>0.98860610000000004</c:v>
                </c:pt>
                <c:pt idx="1184">
                  <c:v>0.98859629999999998</c:v>
                </c:pt>
                <c:pt idx="1185">
                  <c:v>0.98858769999999996</c:v>
                </c:pt>
                <c:pt idx="1186">
                  <c:v>0.98859079999999999</c:v>
                </c:pt>
                <c:pt idx="1187">
                  <c:v>0.98866790000000004</c:v>
                </c:pt>
                <c:pt idx="1188">
                  <c:v>0.98890069999999997</c:v>
                </c:pt>
                <c:pt idx="1189">
                  <c:v>0.98934469999999997</c:v>
                </c:pt>
                <c:pt idx="1190">
                  <c:v>0.98984559999999999</c:v>
                </c:pt>
                <c:pt idx="1191">
                  <c:v>0.99031029999999998</c:v>
                </c:pt>
                <c:pt idx="1192">
                  <c:v>0.99069949999999996</c:v>
                </c:pt>
                <c:pt idx="1193">
                  <c:v>0.99100739999999998</c:v>
                </c:pt>
                <c:pt idx="1194">
                  <c:v>0.99124000000000001</c:v>
                </c:pt>
                <c:pt idx="1195">
                  <c:v>0.99140059999999997</c:v>
                </c:pt>
                <c:pt idx="1196">
                  <c:v>0.99150210000000005</c:v>
                </c:pt>
                <c:pt idx="1197">
                  <c:v>0.99155680000000002</c:v>
                </c:pt>
                <c:pt idx="1198">
                  <c:v>0.99157859999999998</c:v>
                </c:pt>
                <c:pt idx="1199">
                  <c:v>0.99158349999999995</c:v>
                </c:pt>
                <c:pt idx="1200">
                  <c:v>0.99157969999999995</c:v>
                </c:pt>
                <c:pt idx="1201">
                  <c:v>0.99157229999999996</c:v>
                </c:pt>
                <c:pt idx="1202">
                  <c:v>0.99156429999999995</c:v>
                </c:pt>
                <c:pt idx="1203">
                  <c:v>0.99155899999999997</c:v>
                </c:pt>
                <c:pt idx="1204">
                  <c:v>0.9915581</c:v>
                </c:pt>
                <c:pt idx="1205">
                  <c:v>0.99156429999999995</c:v>
                </c:pt>
                <c:pt idx="1206">
                  <c:v>0.99157580000000001</c:v>
                </c:pt>
                <c:pt idx="1207">
                  <c:v>0.991587</c:v>
                </c:pt>
                <c:pt idx="1208">
                  <c:v>0.99159640000000004</c:v>
                </c:pt>
                <c:pt idx="1209">
                  <c:v>0.99160380000000004</c:v>
                </c:pt>
                <c:pt idx="1210">
                  <c:v>0.99160979999999999</c:v>
                </c:pt>
                <c:pt idx="1211">
                  <c:v>0.99161480000000002</c:v>
                </c:pt>
                <c:pt idx="1212">
                  <c:v>0.99161849999999996</c:v>
                </c:pt>
                <c:pt idx="1213">
                  <c:v>0.99163869999999998</c:v>
                </c:pt>
                <c:pt idx="1214">
                  <c:v>0.99169960000000001</c:v>
                </c:pt>
                <c:pt idx="1215">
                  <c:v>0.99187340000000002</c:v>
                </c:pt>
                <c:pt idx="1216">
                  <c:v>0.99218289999999998</c:v>
                </c:pt>
                <c:pt idx="1217">
                  <c:v>0.99252180000000001</c:v>
                </c:pt>
                <c:pt idx="1218">
                  <c:v>0.99284090000000003</c:v>
                </c:pt>
                <c:pt idx="1219">
                  <c:v>0.99311459999999996</c:v>
                </c:pt>
                <c:pt idx="1220">
                  <c:v>0.99333289999999996</c:v>
                </c:pt>
                <c:pt idx="1221">
                  <c:v>0.9934963</c:v>
                </c:pt>
                <c:pt idx="1222">
                  <c:v>0.99361149999999998</c:v>
                </c:pt>
                <c:pt idx="1223">
                  <c:v>0.99368749999999995</c:v>
                </c:pt>
                <c:pt idx="1224">
                  <c:v>0.99373420000000001</c:v>
                </c:pt>
                <c:pt idx="1225">
                  <c:v>0.99375869999999999</c:v>
                </c:pt>
                <c:pt idx="1226">
                  <c:v>0.99376790000000004</c:v>
                </c:pt>
                <c:pt idx="1227">
                  <c:v>0.99376690000000001</c:v>
                </c:pt>
                <c:pt idx="1228">
                  <c:v>0.99375979999999997</c:v>
                </c:pt>
                <c:pt idx="1229">
                  <c:v>0.99374879999999999</c:v>
                </c:pt>
                <c:pt idx="1230">
                  <c:v>0.99373719999999999</c:v>
                </c:pt>
                <c:pt idx="1231">
                  <c:v>0.99372729999999998</c:v>
                </c:pt>
                <c:pt idx="1232">
                  <c:v>0.99371770000000004</c:v>
                </c:pt>
                <c:pt idx="1233">
                  <c:v>0.99370899999999995</c:v>
                </c:pt>
                <c:pt idx="1234">
                  <c:v>0.99370139999999996</c:v>
                </c:pt>
                <c:pt idx="1235">
                  <c:v>0.99369479999999999</c:v>
                </c:pt>
                <c:pt idx="1236">
                  <c:v>0.99369030000000003</c:v>
                </c:pt>
                <c:pt idx="1237">
                  <c:v>0.993699</c:v>
                </c:pt>
                <c:pt idx="1238">
                  <c:v>0.99376120000000001</c:v>
                </c:pt>
                <c:pt idx="1239">
                  <c:v>0.99399999999999999</c:v>
                </c:pt>
                <c:pt idx="1240">
                  <c:v>0.99436100000000005</c:v>
                </c:pt>
                <c:pt idx="1241">
                  <c:v>0.99472839999999996</c:v>
                </c:pt>
                <c:pt idx="1242">
                  <c:v>0.99503540000000001</c:v>
                </c:pt>
                <c:pt idx="1243">
                  <c:v>0.99526550000000003</c:v>
                </c:pt>
                <c:pt idx="1244">
                  <c:v>0.99542620000000004</c:v>
                </c:pt>
                <c:pt idx="1245">
                  <c:v>0.99552629999999998</c:v>
                </c:pt>
                <c:pt idx="1246">
                  <c:v>0.9955792</c:v>
                </c:pt>
                <c:pt idx="1247">
                  <c:v>0.99560249999999995</c:v>
                </c:pt>
                <c:pt idx="1248">
                  <c:v>0.99560789999999999</c:v>
                </c:pt>
                <c:pt idx="1249">
                  <c:v>0.99560340000000003</c:v>
                </c:pt>
                <c:pt idx="1250">
                  <c:v>0.99559319999999996</c:v>
                </c:pt>
                <c:pt idx="1251">
                  <c:v>0.99558199999999997</c:v>
                </c:pt>
                <c:pt idx="1252">
                  <c:v>0.99557200000000001</c:v>
                </c:pt>
                <c:pt idx="1253">
                  <c:v>0.99556549999999999</c:v>
                </c:pt>
                <c:pt idx="1254">
                  <c:v>0.99556290000000003</c:v>
                </c:pt>
                <c:pt idx="1255">
                  <c:v>0.99556560000000005</c:v>
                </c:pt>
                <c:pt idx="1256">
                  <c:v>0.99557320000000005</c:v>
                </c:pt>
                <c:pt idx="1257">
                  <c:v>0.99558190000000002</c:v>
                </c:pt>
                <c:pt idx="1258">
                  <c:v>0.99561080000000002</c:v>
                </c:pt>
                <c:pt idx="1259">
                  <c:v>0.99561730000000004</c:v>
                </c:pt>
                <c:pt idx="1260">
                  <c:v>0.99562099999999998</c:v>
                </c:pt>
                <c:pt idx="1261">
                  <c:v>0.99562519999999999</c:v>
                </c:pt>
                <c:pt idx="1262">
                  <c:v>0.99562740000000005</c:v>
                </c:pt>
                <c:pt idx="1263">
                  <c:v>0.99562779999999995</c:v>
                </c:pt>
                <c:pt idx="1264">
                  <c:v>0.99563769999999996</c:v>
                </c:pt>
                <c:pt idx="1265">
                  <c:v>0.99568469999999998</c:v>
                </c:pt>
                <c:pt idx="1266">
                  <c:v>0.99579609999999996</c:v>
                </c:pt>
                <c:pt idx="1267">
                  <c:v>0.99598450000000005</c:v>
                </c:pt>
                <c:pt idx="1268">
                  <c:v>0.99622049999999995</c:v>
                </c:pt>
                <c:pt idx="1269">
                  <c:v>0.99645360000000005</c:v>
                </c:pt>
                <c:pt idx="1270">
                  <c:v>0.99664589999999997</c:v>
                </c:pt>
                <c:pt idx="1271">
                  <c:v>0.99678750000000005</c:v>
                </c:pt>
                <c:pt idx="1272">
                  <c:v>0.99688449999999995</c:v>
                </c:pt>
                <c:pt idx="1273">
                  <c:v>0.99694629999999995</c:v>
                </c:pt>
                <c:pt idx="1274">
                  <c:v>0.99698200000000003</c:v>
                </c:pt>
                <c:pt idx="1275">
                  <c:v>0.99699970000000004</c:v>
                </c:pt>
                <c:pt idx="1276">
                  <c:v>0.99700580000000005</c:v>
                </c:pt>
                <c:pt idx="1277">
                  <c:v>0.99700489999999997</c:v>
                </c:pt>
                <c:pt idx="1278">
                  <c:v>0.997</c:v>
                </c:pt>
                <c:pt idx="1279">
                  <c:v>0.99699230000000005</c:v>
                </c:pt>
                <c:pt idx="1280">
                  <c:v>0.99698489999999995</c:v>
                </c:pt>
                <c:pt idx="1281">
                  <c:v>0.99698189999999998</c:v>
                </c:pt>
                <c:pt idx="1282">
                  <c:v>0.99697429999999998</c:v>
                </c:pt>
                <c:pt idx="1283">
                  <c:v>0.99696810000000002</c:v>
                </c:pt>
                <c:pt idx="1284">
                  <c:v>0.99696269999999998</c:v>
                </c:pt>
                <c:pt idx="1285">
                  <c:v>0.99695739999999999</c:v>
                </c:pt>
                <c:pt idx="1286">
                  <c:v>0.99695400000000001</c:v>
                </c:pt>
                <c:pt idx="1287">
                  <c:v>0.99695219999999996</c:v>
                </c:pt>
                <c:pt idx="1288">
                  <c:v>0.99695149999999999</c:v>
                </c:pt>
                <c:pt idx="1289">
                  <c:v>0.99700520000000004</c:v>
                </c:pt>
                <c:pt idx="1290">
                  <c:v>0.99717860000000003</c:v>
                </c:pt>
                <c:pt idx="1291">
                  <c:v>0.99746440000000003</c:v>
                </c:pt>
                <c:pt idx="1292">
                  <c:v>0.99770300000000001</c:v>
                </c:pt>
                <c:pt idx="1293">
                  <c:v>0.99786129999999995</c:v>
                </c:pt>
                <c:pt idx="1294">
                  <c:v>0.99795639999999997</c:v>
                </c:pt>
                <c:pt idx="1295">
                  <c:v>0.99800100000000003</c:v>
                </c:pt>
                <c:pt idx="1296">
                  <c:v>0.99801740000000005</c:v>
                </c:pt>
                <c:pt idx="1297">
                  <c:v>0.99801720000000005</c:v>
                </c:pt>
                <c:pt idx="1298">
                  <c:v>0.9980059</c:v>
                </c:pt>
                <c:pt idx="1299">
                  <c:v>0.9979905</c:v>
                </c:pt>
                <c:pt idx="1300">
                  <c:v>0.99797480000000005</c:v>
                </c:pt>
                <c:pt idx="1301">
                  <c:v>0.99796149999999995</c:v>
                </c:pt>
                <c:pt idx="1302">
                  <c:v>0.99795109999999998</c:v>
                </c:pt>
                <c:pt idx="1303">
                  <c:v>0.99794470000000002</c:v>
                </c:pt>
                <c:pt idx="1304">
                  <c:v>0.99794190000000005</c:v>
                </c:pt>
                <c:pt idx="1305">
                  <c:v>0.99794280000000002</c:v>
                </c:pt>
                <c:pt idx="1306">
                  <c:v>0.9979481</c:v>
                </c:pt>
                <c:pt idx="1307">
                  <c:v>0.99795520000000004</c:v>
                </c:pt>
                <c:pt idx="1308">
                  <c:v>0.9979635</c:v>
                </c:pt>
                <c:pt idx="1309">
                  <c:v>0.99796870000000004</c:v>
                </c:pt>
                <c:pt idx="1310">
                  <c:v>0.99797139999999995</c:v>
                </c:pt>
                <c:pt idx="1311">
                  <c:v>0.99797449999999999</c:v>
                </c:pt>
                <c:pt idx="1312">
                  <c:v>0.99797639999999999</c:v>
                </c:pt>
                <c:pt idx="1313">
                  <c:v>0.99797670000000005</c:v>
                </c:pt>
                <c:pt idx="1314">
                  <c:v>0.99797590000000003</c:v>
                </c:pt>
                <c:pt idx="1315">
                  <c:v>0.99797729999999996</c:v>
                </c:pt>
                <c:pt idx="1316">
                  <c:v>0.99798710000000002</c:v>
                </c:pt>
                <c:pt idx="1317">
                  <c:v>0.99804029999999999</c:v>
                </c:pt>
                <c:pt idx="1318">
                  <c:v>0.99813099999999999</c:v>
                </c:pt>
                <c:pt idx="1319">
                  <c:v>0.99824210000000002</c:v>
                </c:pt>
                <c:pt idx="1320">
                  <c:v>0.99837560000000003</c:v>
                </c:pt>
                <c:pt idx="1321">
                  <c:v>0.99850749999999999</c:v>
                </c:pt>
                <c:pt idx="1322">
                  <c:v>0.99861290000000003</c:v>
                </c:pt>
                <c:pt idx="1323">
                  <c:v>0.99868250000000003</c:v>
                </c:pt>
                <c:pt idx="1324">
                  <c:v>0.99872240000000001</c:v>
                </c:pt>
                <c:pt idx="1325">
                  <c:v>0.99874180000000001</c:v>
                </c:pt>
                <c:pt idx="1326">
                  <c:v>0.99874969999999996</c:v>
                </c:pt>
                <c:pt idx="1327">
                  <c:v>0.99875049999999999</c:v>
                </c:pt>
                <c:pt idx="1328">
                  <c:v>0.99874719999999995</c:v>
                </c:pt>
                <c:pt idx="1329">
                  <c:v>0.99874220000000002</c:v>
                </c:pt>
                <c:pt idx="1330">
                  <c:v>0.99874019999999997</c:v>
                </c:pt>
                <c:pt idx="1331">
                  <c:v>0.99874450000000004</c:v>
                </c:pt>
                <c:pt idx="1332">
                  <c:v>0.9987395</c:v>
                </c:pt>
                <c:pt idx="1333">
                  <c:v>0.99873480000000003</c:v>
                </c:pt>
                <c:pt idx="1334">
                  <c:v>0.99873109999999998</c:v>
                </c:pt>
                <c:pt idx="1335">
                  <c:v>0.99872729999999998</c:v>
                </c:pt>
                <c:pt idx="1336">
                  <c:v>0.99872430000000001</c:v>
                </c:pt>
                <c:pt idx="1337">
                  <c:v>0.99872229999999995</c:v>
                </c:pt>
                <c:pt idx="1338">
                  <c:v>0.99872229999999995</c:v>
                </c:pt>
                <c:pt idx="1339">
                  <c:v>0.9987239</c:v>
                </c:pt>
                <c:pt idx="1340">
                  <c:v>0.99877199999999999</c:v>
                </c:pt>
                <c:pt idx="1341">
                  <c:v>0.99888330000000003</c:v>
                </c:pt>
                <c:pt idx="1342">
                  <c:v>0.99907860000000004</c:v>
                </c:pt>
                <c:pt idx="1343">
                  <c:v>0.99919659999999999</c:v>
                </c:pt>
                <c:pt idx="1344">
                  <c:v>0.99924659999999998</c:v>
                </c:pt>
                <c:pt idx="1345">
                  <c:v>0.99925989999999998</c:v>
                </c:pt>
                <c:pt idx="1346">
                  <c:v>0.99925509999999995</c:v>
                </c:pt>
                <c:pt idx="1347">
                  <c:v>0.99924089999999999</c:v>
                </c:pt>
                <c:pt idx="1348">
                  <c:v>0.9992238</c:v>
                </c:pt>
                <c:pt idx="1349">
                  <c:v>0.99920710000000001</c:v>
                </c:pt>
                <c:pt idx="1350">
                  <c:v>0.99919259999999999</c:v>
                </c:pt>
                <c:pt idx="1351">
                  <c:v>0.99918090000000004</c:v>
                </c:pt>
                <c:pt idx="1352">
                  <c:v>0.99917230000000001</c:v>
                </c:pt>
                <c:pt idx="1353">
                  <c:v>0.99916700000000003</c:v>
                </c:pt>
                <c:pt idx="1354">
                  <c:v>0.99916470000000002</c:v>
                </c:pt>
                <c:pt idx="1355">
                  <c:v>0.99916519999999998</c:v>
                </c:pt>
                <c:pt idx="1356">
                  <c:v>0.99916859999999996</c:v>
                </c:pt>
                <c:pt idx="1357">
                  <c:v>0.99917370000000005</c:v>
                </c:pt>
                <c:pt idx="1358">
                  <c:v>0.99920690000000001</c:v>
                </c:pt>
                <c:pt idx="1359">
                  <c:v>0.99921099999999996</c:v>
                </c:pt>
                <c:pt idx="1360">
                  <c:v>0.99921329999999997</c:v>
                </c:pt>
                <c:pt idx="1361">
                  <c:v>0.99921519999999997</c:v>
                </c:pt>
                <c:pt idx="1362">
                  <c:v>0.99921649999999995</c:v>
                </c:pt>
                <c:pt idx="1363">
                  <c:v>0.99921689999999996</c:v>
                </c:pt>
                <c:pt idx="1364">
                  <c:v>0.99921669999999996</c:v>
                </c:pt>
                <c:pt idx="1365">
                  <c:v>0.99921550000000003</c:v>
                </c:pt>
                <c:pt idx="1366">
                  <c:v>0.99921320000000002</c:v>
                </c:pt>
                <c:pt idx="1367">
                  <c:v>0.9992105</c:v>
                </c:pt>
                <c:pt idx="1368">
                  <c:v>0.99922250000000001</c:v>
                </c:pt>
                <c:pt idx="1369">
                  <c:v>0.99925330000000001</c:v>
                </c:pt>
                <c:pt idx="1370">
                  <c:v>0.99931329999999996</c:v>
                </c:pt>
                <c:pt idx="1371">
                  <c:v>0.9993668</c:v>
                </c:pt>
                <c:pt idx="1372">
                  <c:v>0.999417</c:v>
                </c:pt>
                <c:pt idx="1373">
                  <c:v>0.99946250000000003</c:v>
                </c:pt>
                <c:pt idx="1374">
                  <c:v>0.9994999</c:v>
                </c:pt>
                <c:pt idx="1375">
                  <c:v>0.9995271</c:v>
                </c:pt>
                <c:pt idx="1376">
                  <c:v>0.99954710000000002</c:v>
                </c:pt>
                <c:pt idx="1377">
                  <c:v>0.99955890000000003</c:v>
                </c:pt>
                <c:pt idx="1378">
                  <c:v>0.99956230000000001</c:v>
                </c:pt>
                <c:pt idx="1379">
                  <c:v>0.99956040000000002</c:v>
                </c:pt>
                <c:pt idx="1380">
                  <c:v>0.9995598</c:v>
                </c:pt>
                <c:pt idx="1381">
                  <c:v>0.99955640000000001</c:v>
                </c:pt>
                <c:pt idx="1382">
                  <c:v>0.99955400000000005</c:v>
                </c:pt>
                <c:pt idx="1383">
                  <c:v>0.99955090000000002</c:v>
                </c:pt>
                <c:pt idx="1384">
                  <c:v>0.99954810000000005</c:v>
                </c:pt>
                <c:pt idx="1385">
                  <c:v>0.99954560000000003</c:v>
                </c:pt>
                <c:pt idx="1386">
                  <c:v>0.99954319999999997</c:v>
                </c:pt>
                <c:pt idx="1387">
                  <c:v>0.99954129999999997</c:v>
                </c:pt>
                <c:pt idx="1388">
                  <c:v>0.99953979999999998</c:v>
                </c:pt>
                <c:pt idx="1389">
                  <c:v>0.9995404</c:v>
                </c:pt>
                <c:pt idx="1390">
                  <c:v>0.99954180000000004</c:v>
                </c:pt>
                <c:pt idx="1391">
                  <c:v>0.99957940000000001</c:v>
                </c:pt>
                <c:pt idx="1392">
                  <c:v>0.99964509999999995</c:v>
                </c:pt>
                <c:pt idx="1393">
                  <c:v>0.99973619999999996</c:v>
                </c:pt>
                <c:pt idx="1394">
                  <c:v>0.99980670000000005</c:v>
                </c:pt>
                <c:pt idx="1395">
                  <c:v>0.99982919999999997</c:v>
                </c:pt>
                <c:pt idx="1396">
                  <c:v>0.99982150000000003</c:v>
                </c:pt>
                <c:pt idx="1397">
                  <c:v>0.99980599999999997</c:v>
                </c:pt>
                <c:pt idx="1398">
                  <c:v>0.9997916</c:v>
                </c:pt>
                <c:pt idx="1399">
                  <c:v>0.99977819999999995</c:v>
                </c:pt>
                <c:pt idx="1400">
                  <c:v>0.99976679999999996</c:v>
                </c:pt>
                <c:pt idx="1401">
                  <c:v>0.99975749999999997</c:v>
                </c:pt>
                <c:pt idx="1402">
                  <c:v>0.99975060000000004</c:v>
                </c:pt>
                <c:pt idx="1403">
                  <c:v>0.99974629999999998</c:v>
                </c:pt>
                <c:pt idx="1404">
                  <c:v>0.99974490000000005</c:v>
                </c:pt>
                <c:pt idx="1405">
                  <c:v>0.99974640000000004</c:v>
                </c:pt>
                <c:pt idx="1406">
                  <c:v>0.99975009999999997</c:v>
                </c:pt>
                <c:pt idx="1407">
                  <c:v>0.99975530000000001</c:v>
                </c:pt>
                <c:pt idx="1408">
                  <c:v>0.99976050000000005</c:v>
                </c:pt>
                <c:pt idx="1409">
                  <c:v>0.9997644</c:v>
                </c:pt>
                <c:pt idx="1410">
                  <c:v>0.99976739999999997</c:v>
                </c:pt>
                <c:pt idx="1411">
                  <c:v>0.99976940000000003</c:v>
                </c:pt>
                <c:pt idx="1412">
                  <c:v>0.99977000000000005</c:v>
                </c:pt>
                <c:pt idx="1413">
                  <c:v>0.99976969999999998</c:v>
                </c:pt>
                <c:pt idx="1414">
                  <c:v>0.99976860000000001</c:v>
                </c:pt>
                <c:pt idx="1415">
                  <c:v>0.99976719999999997</c:v>
                </c:pt>
                <c:pt idx="1416">
                  <c:v>0.99976529999999997</c:v>
                </c:pt>
                <c:pt idx="1417">
                  <c:v>0.9997627</c:v>
                </c:pt>
                <c:pt idx="1418">
                  <c:v>0.99975970000000003</c:v>
                </c:pt>
                <c:pt idx="1419">
                  <c:v>0.99975780000000003</c:v>
                </c:pt>
                <c:pt idx="1420">
                  <c:v>0.99975639999999999</c:v>
                </c:pt>
                <c:pt idx="1421">
                  <c:v>0.9997646</c:v>
                </c:pt>
                <c:pt idx="1422">
                  <c:v>0.99978009999999995</c:v>
                </c:pt>
                <c:pt idx="1423">
                  <c:v>0.99979700000000005</c:v>
                </c:pt>
                <c:pt idx="1424">
                  <c:v>0.99981430000000004</c:v>
                </c:pt>
                <c:pt idx="1425">
                  <c:v>0.9998245</c:v>
                </c:pt>
                <c:pt idx="1426">
                  <c:v>0.99982800000000005</c:v>
                </c:pt>
                <c:pt idx="1427">
                  <c:v>0.99982579999999999</c:v>
                </c:pt>
                <c:pt idx="1428">
                  <c:v>0.99982700000000002</c:v>
                </c:pt>
                <c:pt idx="1429">
                  <c:v>0.99982490000000002</c:v>
                </c:pt>
                <c:pt idx="1430">
                  <c:v>0.99982300000000002</c:v>
                </c:pt>
                <c:pt idx="1431">
                  <c:v>0.99982059999999995</c:v>
                </c:pt>
                <c:pt idx="1432">
                  <c:v>0.99981790000000004</c:v>
                </c:pt>
                <c:pt idx="1433">
                  <c:v>0.99981500000000001</c:v>
                </c:pt>
                <c:pt idx="1434">
                  <c:v>0.99981249999999999</c:v>
                </c:pt>
                <c:pt idx="1435">
                  <c:v>0.99981039999999999</c:v>
                </c:pt>
                <c:pt idx="1436">
                  <c:v>0.99980899999999995</c:v>
                </c:pt>
                <c:pt idx="1437">
                  <c:v>0.99980800000000003</c:v>
                </c:pt>
                <c:pt idx="1438">
                  <c:v>0.99980740000000001</c:v>
                </c:pt>
                <c:pt idx="1439">
                  <c:v>0.99980720000000001</c:v>
                </c:pt>
                <c:pt idx="1440">
                  <c:v>0.99980829999999998</c:v>
                </c:pt>
                <c:pt idx="1441">
                  <c:v>0.99980939999999996</c:v>
                </c:pt>
                <c:pt idx="1442">
                  <c:v>0.99985310000000005</c:v>
                </c:pt>
                <c:pt idx="1443">
                  <c:v>0.99993410000000005</c:v>
                </c:pt>
                <c:pt idx="1444">
                  <c:v>1.0000119999999999</c:v>
                </c:pt>
                <c:pt idx="1445">
                  <c:v>1.0000359999999999</c:v>
                </c:pt>
                <c:pt idx="1446">
                  <c:v>1.0000329999999999</c:v>
                </c:pt>
                <c:pt idx="1447">
                  <c:v>1.000021</c:v>
                </c:pt>
                <c:pt idx="1448">
                  <c:v>1.0000089999999999</c:v>
                </c:pt>
                <c:pt idx="1449">
                  <c:v>0.99999729999999998</c:v>
                </c:pt>
                <c:pt idx="1450">
                  <c:v>0.99998730000000002</c:v>
                </c:pt>
                <c:pt idx="1451">
                  <c:v>0.99997939999999996</c:v>
                </c:pt>
                <c:pt idx="1452">
                  <c:v>0.99997409999999998</c:v>
                </c:pt>
                <c:pt idx="1453">
                  <c:v>0.99997190000000002</c:v>
                </c:pt>
                <c:pt idx="1454">
                  <c:v>0.99997230000000004</c:v>
                </c:pt>
                <c:pt idx="1455">
                  <c:v>0.99997369999999997</c:v>
                </c:pt>
                <c:pt idx="1456">
                  <c:v>0.99997650000000005</c:v>
                </c:pt>
                <c:pt idx="1457">
                  <c:v>0.99997979999999997</c:v>
                </c:pt>
                <c:pt idx="1458">
                  <c:v>0.99998609999999999</c:v>
                </c:pt>
                <c:pt idx="1459">
                  <c:v>0.99998710000000002</c:v>
                </c:pt>
                <c:pt idx="1460">
                  <c:v>0.99997749999999996</c:v>
                </c:pt>
                <c:pt idx="1461">
                  <c:v>0.99998730000000002</c:v>
                </c:pt>
                <c:pt idx="1462">
                  <c:v>0.99999539999999998</c:v>
                </c:pt>
                <c:pt idx="1463">
                  <c:v>0.99997760000000002</c:v>
                </c:pt>
                <c:pt idx="1464">
                  <c:v>0.99998980000000004</c:v>
                </c:pt>
                <c:pt idx="1465">
                  <c:v>0.99999899999999997</c:v>
                </c:pt>
                <c:pt idx="1466">
                  <c:v>0.99998129999999996</c:v>
                </c:pt>
                <c:pt idx="1467">
                  <c:v>0.99999559999999998</c:v>
                </c:pt>
                <c:pt idx="1468">
                  <c:v>0.99999660000000001</c:v>
                </c:pt>
                <c:pt idx="1469">
                  <c:v>0.99998089999999995</c:v>
                </c:pt>
                <c:pt idx="1470">
                  <c:v>0.9999905</c:v>
                </c:pt>
                <c:pt idx="1471">
                  <c:v>0.99998200000000004</c:v>
                </c:pt>
                <c:pt idx="1472">
                  <c:v>0.99997159999999996</c:v>
                </c:pt>
                <c:pt idx="1473">
                  <c:v>0.99997659999999999</c:v>
                </c:pt>
                <c:pt idx="1474">
                  <c:v>0.99996879999999999</c:v>
                </c:pt>
                <c:pt idx="1475">
                  <c:v>0.99996580000000002</c:v>
                </c:pt>
                <c:pt idx="1476">
                  <c:v>0.99996960000000001</c:v>
                </c:pt>
                <c:pt idx="1477">
                  <c:v>0.99997040000000004</c:v>
                </c:pt>
                <c:pt idx="1478">
                  <c:v>0.99997060000000004</c:v>
                </c:pt>
                <c:pt idx="1479">
                  <c:v>0.99996750000000001</c:v>
                </c:pt>
                <c:pt idx="1480">
                  <c:v>0.99996470000000004</c:v>
                </c:pt>
                <c:pt idx="1481">
                  <c:v>0.99996010000000002</c:v>
                </c:pt>
                <c:pt idx="1482">
                  <c:v>0.99995520000000004</c:v>
                </c:pt>
                <c:pt idx="1483">
                  <c:v>0.99995319999999999</c:v>
                </c:pt>
                <c:pt idx="1484">
                  <c:v>0.99994470000000002</c:v>
                </c:pt>
                <c:pt idx="1485">
                  <c:v>0.99993339999999997</c:v>
                </c:pt>
                <c:pt idx="1486">
                  <c:v>0.99992610000000004</c:v>
                </c:pt>
                <c:pt idx="1487">
                  <c:v>0.99992250000000005</c:v>
                </c:pt>
                <c:pt idx="1488">
                  <c:v>0.99992669999999995</c:v>
                </c:pt>
                <c:pt idx="1489">
                  <c:v>0.99994360000000004</c:v>
                </c:pt>
                <c:pt idx="1490">
                  <c:v>0.99998310000000001</c:v>
                </c:pt>
                <c:pt idx="1491">
                  <c:v>1.000008</c:v>
                </c:pt>
                <c:pt idx="1492">
                  <c:v>1.0000169999999999</c:v>
                </c:pt>
                <c:pt idx="1493">
                  <c:v>1.000013</c:v>
                </c:pt>
                <c:pt idx="1494">
                  <c:v>0.99998980000000004</c:v>
                </c:pt>
                <c:pt idx="1495">
                  <c:v>1.000051</c:v>
                </c:pt>
                <c:pt idx="1496">
                  <c:v>1.000067</c:v>
                </c:pt>
                <c:pt idx="1497">
                  <c:v>1.0000960000000001</c:v>
                </c:pt>
                <c:pt idx="1498">
                  <c:v>1.0001409999999999</c:v>
                </c:pt>
                <c:pt idx="1499">
                  <c:v>1.0000830000000001</c:v>
                </c:pt>
              </c:numCache>
            </c:numRef>
          </c:yVal>
          <c:smooth val="1"/>
          <c:extLst>
            <c:ext xmlns:c16="http://schemas.microsoft.com/office/drawing/2014/chart" uri="{C3380CC4-5D6E-409C-BE32-E72D297353CC}">
              <c16:uniqueId val="{00000001-0F6F-40C8-A71B-066DB8F0395F}"/>
            </c:ext>
          </c:extLst>
        </c:ser>
        <c:ser>
          <c:idx val="2"/>
          <c:order val="2"/>
          <c:tx>
            <c:strRef>
              <c:f>'Pinch-out seminar'!$D$5</c:f>
              <c:strCache>
                <c:ptCount val="1"/>
                <c:pt idx="0">
                  <c:v>Bottom Right</c:v>
                </c:pt>
              </c:strCache>
            </c:strRef>
          </c:tx>
          <c:spPr>
            <a:ln w="19050" cap="rnd">
              <a:solidFill>
                <a:schemeClr val="accent3"/>
              </a:solidFill>
              <a:round/>
            </a:ln>
            <a:effectLst/>
          </c:spPr>
          <c:marker>
            <c:symbol val="none"/>
          </c:marker>
          <c:xVal>
            <c:numRef>
              <c:f>'Pinch-out seminar'!$A$6:$A$1505</c:f>
              <c:numCache>
                <c:formatCode>0.00</c:formatCode>
                <c:ptCount val="1500"/>
                <c:pt idx="0">
                  <c:v>0.02</c:v>
                </c:pt>
                <c:pt idx="1">
                  <c:v>0.04</c:v>
                </c:pt>
                <c:pt idx="2">
                  <c:v>0.06</c:v>
                </c:pt>
                <c:pt idx="3">
                  <c:v>0.08</c:v>
                </c:pt>
                <c:pt idx="4">
                  <c:v>0.1</c:v>
                </c:pt>
                <c:pt idx="5">
                  <c:v>0.12</c:v>
                </c:pt>
                <c:pt idx="6">
                  <c:v>0.14000000000000001</c:v>
                </c:pt>
                <c:pt idx="7">
                  <c:v>0.16</c:v>
                </c:pt>
                <c:pt idx="8">
                  <c:v>0.18</c:v>
                </c:pt>
                <c:pt idx="9">
                  <c:v>0.2</c:v>
                </c:pt>
                <c:pt idx="10">
                  <c:v>0.22</c:v>
                </c:pt>
                <c:pt idx="11">
                  <c:v>0.24</c:v>
                </c:pt>
                <c:pt idx="12">
                  <c:v>0.26</c:v>
                </c:pt>
                <c:pt idx="13">
                  <c:v>0.28000000000000003</c:v>
                </c:pt>
                <c:pt idx="14">
                  <c:v>0.3</c:v>
                </c:pt>
                <c:pt idx="15">
                  <c:v>0.32</c:v>
                </c:pt>
                <c:pt idx="16">
                  <c:v>0.34</c:v>
                </c:pt>
                <c:pt idx="17">
                  <c:v>0.36</c:v>
                </c:pt>
                <c:pt idx="18">
                  <c:v>0.38</c:v>
                </c:pt>
                <c:pt idx="19">
                  <c:v>0.4</c:v>
                </c:pt>
                <c:pt idx="20">
                  <c:v>0.42</c:v>
                </c:pt>
                <c:pt idx="21">
                  <c:v>0.44</c:v>
                </c:pt>
                <c:pt idx="22">
                  <c:v>0.46</c:v>
                </c:pt>
                <c:pt idx="23">
                  <c:v>0.48</c:v>
                </c:pt>
                <c:pt idx="24">
                  <c:v>0.5</c:v>
                </c:pt>
                <c:pt idx="25">
                  <c:v>0.52</c:v>
                </c:pt>
                <c:pt idx="26">
                  <c:v>0.54</c:v>
                </c:pt>
                <c:pt idx="27">
                  <c:v>0.56000000000000005</c:v>
                </c:pt>
                <c:pt idx="28">
                  <c:v>0.57999999999999996</c:v>
                </c:pt>
                <c:pt idx="29">
                  <c:v>0.6</c:v>
                </c:pt>
                <c:pt idx="30">
                  <c:v>0.62</c:v>
                </c:pt>
                <c:pt idx="31">
                  <c:v>0.64</c:v>
                </c:pt>
                <c:pt idx="32">
                  <c:v>0.66</c:v>
                </c:pt>
                <c:pt idx="33">
                  <c:v>0.68</c:v>
                </c:pt>
                <c:pt idx="34">
                  <c:v>0.7</c:v>
                </c:pt>
                <c:pt idx="35">
                  <c:v>0.72</c:v>
                </c:pt>
                <c:pt idx="36">
                  <c:v>0.74</c:v>
                </c:pt>
                <c:pt idx="37">
                  <c:v>0.76</c:v>
                </c:pt>
                <c:pt idx="38">
                  <c:v>0.78</c:v>
                </c:pt>
                <c:pt idx="39">
                  <c:v>0.8</c:v>
                </c:pt>
                <c:pt idx="40">
                  <c:v>0.82</c:v>
                </c:pt>
                <c:pt idx="41">
                  <c:v>0.84</c:v>
                </c:pt>
                <c:pt idx="42">
                  <c:v>0.86</c:v>
                </c:pt>
                <c:pt idx="43">
                  <c:v>0.88</c:v>
                </c:pt>
                <c:pt idx="44">
                  <c:v>0.9</c:v>
                </c:pt>
                <c:pt idx="45">
                  <c:v>0.92</c:v>
                </c:pt>
                <c:pt idx="46">
                  <c:v>0.94</c:v>
                </c:pt>
                <c:pt idx="47">
                  <c:v>0.96</c:v>
                </c:pt>
                <c:pt idx="48">
                  <c:v>0.98</c:v>
                </c:pt>
                <c:pt idx="49">
                  <c:v>1</c:v>
                </c:pt>
                <c:pt idx="50">
                  <c:v>1.02</c:v>
                </c:pt>
                <c:pt idx="51">
                  <c:v>1.04</c:v>
                </c:pt>
                <c:pt idx="52">
                  <c:v>1.06</c:v>
                </c:pt>
                <c:pt idx="53">
                  <c:v>1.08</c:v>
                </c:pt>
                <c:pt idx="54">
                  <c:v>1.1000000000000001</c:v>
                </c:pt>
                <c:pt idx="55">
                  <c:v>1.1200000000000001</c:v>
                </c:pt>
                <c:pt idx="56">
                  <c:v>1.1399999999999999</c:v>
                </c:pt>
                <c:pt idx="57">
                  <c:v>1.1599999999999999</c:v>
                </c:pt>
                <c:pt idx="58">
                  <c:v>1.18</c:v>
                </c:pt>
                <c:pt idx="59">
                  <c:v>1.2</c:v>
                </c:pt>
                <c:pt idx="60">
                  <c:v>1.22</c:v>
                </c:pt>
                <c:pt idx="61">
                  <c:v>1.24</c:v>
                </c:pt>
                <c:pt idx="62">
                  <c:v>1.26</c:v>
                </c:pt>
                <c:pt idx="63">
                  <c:v>1.28</c:v>
                </c:pt>
                <c:pt idx="64">
                  <c:v>1.3</c:v>
                </c:pt>
                <c:pt idx="65">
                  <c:v>1.32</c:v>
                </c:pt>
                <c:pt idx="66">
                  <c:v>1.34</c:v>
                </c:pt>
                <c:pt idx="67">
                  <c:v>1.36</c:v>
                </c:pt>
                <c:pt idx="68">
                  <c:v>1.38</c:v>
                </c:pt>
                <c:pt idx="69">
                  <c:v>1.4</c:v>
                </c:pt>
                <c:pt idx="70">
                  <c:v>1.42</c:v>
                </c:pt>
                <c:pt idx="71">
                  <c:v>1.44</c:v>
                </c:pt>
                <c:pt idx="72">
                  <c:v>1.46</c:v>
                </c:pt>
                <c:pt idx="73">
                  <c:v>1.48</c:v>
                </c:pt>
                <c:pt idx="74">
                  <c:v>1.5</c:v>
                </c:pt>
                <c:pt idx="75">
                  <c:v>1.52</c:v>
                </c:pt>
                <c:pt idx="76">
                  <c:v>1.54</c:v>
                </c:pt>
                <c:pt idx="77">
                  <c:v>1.56</c:v>
                </c:pt>
                <c:pt idx="78">
                  <c:v>1.58</c:v>
                </c:pt>
                <c:pt idx="79">
                  <c:v>1.6</c:v>
                </c:pt>
                <c:pt idx="80">
                  <c:v>1.62</c:v>
                </c:pt>
                <c:pt idx="81">
                  <c:v>1.64</c:v>
                </c:pt>
                <c:pt idx="82">
                  <c:v>1.66</c:v>
                </c:pt>
                <c:pt idx="83">
                  <c:v>1.68</c:v>
                </c:pt>
                <c:pt idx="84">
                  <c:v>1.7</c:v>
                </c:pt>
                <c:pt idx="85">
                  <c:v>1.72</c:v>
                </c:pt>
                <c:pt idx="86">
                  <c:v>1.74</c:v>
                </c:pt>
                <c:pt idx="87">
                  <c:v>1.76</c:v>
                </c:pt>
                <c:pt idx="88">
                  <c:v>1.78</c:v>
                </c:pt>
                <c:pt idx="89">
                  <c:v>1.8</c:v>
                </c:pt>
                <c:pt idx="90">
                  <c:v>1.82</c:v>
                </c:pt>
                <c:pt idx="91">
                  <c:v>1.84</c:v>
                </c:pt>
                <c:pt idx="92">
                  <c:v>1.86</c:v>
                </c:pt>
                <c:pt idx="93">
                  <c:v>1.88</c:v>
                </c:pt>
                <c:pt idx="94">
                  <c:v>1.9</c:v>
                </c:pt>
                <c:pt idx="95">
                  <c:v>1.92</c:v>
                </c:pt>
                <c:pt idx="96">
                  <c:v>1.94</c:v>
                </c:pt>
                <c:pt idx="97">
                  <c:v>1.96</c:v>
                </c:pt>
                <c:pt idx="98">
                  <c:v>1.98</c:v>
                </c:pt>
                <c:pt idx="99">
                  <c:v>2</c:v>
                </c:pt>
                <c:pt idx="100">
                  <c:v>2.02</c:v>
                </c:pt>
                <c:pt idx="101">
                  <c:v>2.04</c:v>
                </c:pt>
                <c:pt idx="102">
                  <c:v>2.06</c:v>
                </c:pt>
                <c:pt idx="103">
                  <c:v>2.08</c:v>
                </c:pt>
                <c:pt idx="104">
                  <c:v>2.1</c:v>
                </c:pt>
                <c:pt idx="105">
                  <c:v>2.12</c:v>
                </c:pt>
                <c:pt idx="106">
                  <c:v>2.14</c:v>
                </c:pt>
                <c:pt idx="107">
                  <c:v>2.16</c:v>
                </c:pt>
                <c:pt idx="108">
                  <c:v>2.1800000000000002</c:v>
                </c:pt>
                <c:pt idx="109">
                  <c:v>2.2000000000000002</c:v>
                </c:pt>
                <c:pt idx="110">
                  <c:v>2.2200000000000002</c:v>
                </c:pt>
                <c:pt idx="111">
                  <c:v>2.2400000000000002</c:v>
                </c:pt>
                <c:pt idx="112">
                  <c:v>2.2599999999999998</c:v>
                </c:pt>
                <c:pt idx="113">
                  <c:v>2.2799999999999998</c:v>
                </c:pt>
                <c:pt idx="114">
                  <c:v>2.2999999999999998</c:v>
                </c:pt>
                <c:pt idx="115">
                  <c:v>2.3199999999999998</c:v>
                </c:pt>
                <c:pt idx="116">
                  <c:v>2.34</c:v>
                </c:pt>
                <c:pt idx="117">
                  <c:v>2.36</c:v>
                </c:pt>
                <c:pt idx="118">
                  <c:v>2.38</c:v>
                </c:pt>
                <c:pt idx="119">
                  <c:v>2.4</c:v>
                </c:pt>
                <c:pt idx="120">
                  <c:v>2.42</c:v>
                </c:pt>
                <c:pt idx="121">
                  <c:v>2.44</c:v>
                </c:pt>
                <c:pt idx="122">
                  <c:v>2.46</c:v>
                </c:pt>
                <c:pt idx="123">
                  <c:v>2.48</c:v>
                </c:pt>
                <c:pt idx="124">
                  <c:v>2.5</c:v>
                </c:pt>
                <c:pt idx="125">
                  <c:v>2.52</c:v>
                </c:pt>
                <c:pt idx="126">
                  <c:v>2.54</c:v>
                </c:pt>
                <c:pt idx="127">
                  <c:v>2.56</c:v>
                </c:pt>
                <c:pt idx="128">
                  <c:v>2.58</c:v>
                </c:pt>
                <c:pt idx="129">
                  <c:v>2.6</c:v>
                </c:pt>
                <c:pt idx="130">
                  <c:v>2.62</c:v>
                </c:pt>
                <c:pt idx="131">
                  <c:v>2.64</c:v>
                </c:pt>
                <c:pt idx="132">
                  <c:v>2.66</c:v>
                </c:pt>
                <c:pt idx="133">
                  <c:v>2.68</c:v>
                </c:pt>
                <c:pt idx="134">
                  <c:v>2.7</c:v>
                </c:pt>
                <c:pt idx="135">
                  <c:v>2.72</c:v>
                </c:pt>
                <c:pt idx="136">
                  <c:v>2.74</c:v>
                </c:pt>
                <c:pt idx="137">
                  <c:v>2.76</c:v>
                </c:pt>
                <c:pt idx="138">
                  <c:v>2.78</c:v>
                </c:pt>
                <c:pt idx="139">
                  <c:v>2.8</c:v>
                </c:pt>
                <c:pt idx="140">
                  <c:v>2.82</c:v>
                </c:pt>
                <c:pt idx="141">
                  <c:v>2.84</c:v>
                </c:pt>
                <c:pt idx="142">
                  <c:v>2.86</c:v>
                </c:pt>
                <c:pt idx="143">
                  <c:v>2.88</c:v>
                </c:pt>
                <c:pt idx="144">
                  <c:v>2.9</c:v>
                </c:pt>
                <c:pt idx="145">
                  <c:v>2.92</c:v>
                </c:pt>
                <c:pt idx="146">
                  <c:v>2.94</c:v>
                </c:pt>
                <c:pt idx="147">
                  <c:v>2.96</c:v>
                </c:pt>
                <c:pt idx="148">
                  <c:v>2.98</c:v>
                </c:pt>
                <c:pt idx="149">
                  <c:v>3</c:v>
                </c:pt>
                <c:pt idx="150">
                  <c:v>3.02</c:v>
                </c:pt>
                <c:pt idx="151">
                  <c:v>3.04</c:v>
                </c:pt>
                <c:pt idx="152">
                  <c:v>3.06</c:v>
                </c:pt>
                <c:pt idx="153">
                  <c:v>3.08</c:v>
                </c:pt>
                <c:pt idx="154">
                  <c:v>3.1</c:v>
                </c:pt>
                <c:pt idx="155">
                  <c:v>3.12</c:v>
                </c:pt>
                <c:pt idx="156">
                  <c:v>3.14</c:v>
                </c:pt>
                <c:pt idx="157">
                  <c:v>3.16</c:v>
                </c:pt>
                <c:pt idx="158">
                  <c:v>3.18</c:v>
                </c:pt>
                <c:pt idx="159">
                  <c:v>3.2</c:v>
                </c:pt>
                <c:pt idx="160">
                  <c:v>3.22</c:v>
                </c:pt>
                <c:pt idx="161">
                  <c:v>3.24</c:v>
                </c:pt>
                <c:pt idx="162">
                  <c:v>3.26</c:v>
                </c:pt>
                <c:pt idx="163">
                  <c:v>3.28</c:v>
                </c:pt>
                <c:pt idx="164">
                  <c:v>3.3</c:v>
                </c:pt>
                <c:pt idx="165">
                  <c:v>3.32</c:v>
                </c:pt>
                <c:pt idx="166">
                  <c:v>3.34</c:v>
                </c:pt>
                <c:pt idx="167">
                  <c:v>3.36</c:v>
                </c:pt>
                <c:pt idx="168">
                  <c:v>3.38</c:v>
                </c:pt>
                <c:pt idx="169">
                  <c:v>3.4</c:v>
                </c:pt>
                <c:pt idx="170">
                  <c:v>3.42</c:v>
                </c:pt>
                <c:pt idx="171">
                  <c:v>3.44</c:v>
                </c:pt>
                <c:pt idx="172">
                  <c:v>3.46</c:v>
                </c:pt>
                <c:pt idx="173">
                  <c:v>3.48</c:v>
                </c:pt>
                <c:pt idx="174">
                  <c:v>3.5</c:v>
                </c:pt>
                <c:pt idx="175">
                  <c:v>3.52</c:v>
                </c:pt>
                <c:pt idx="176">
                  <c:v>3.54</c:v>
                </c:pt>
                <c:pt idx="177">
                  <c:v>3.56</c:v>
                </c:pt>
                <c:pt idx="178">
                  <c:v>3.58</c:v>
                </c:pt>
                <c:pt idx="179">
                  <c:v>3.6</c:v>
                </c:pt>
                <c:pt idx="180">
                  <c:v>3.62</c:v>
                </c:pt>
                <c:pt idx="181">
                  <c:v>3.64</c:v>
                </c:pt>
                <c:pt idx="182">
                  <c:v>3.66</c:v>
                </c:pt>
                <c:pt idx="183">
                  <c:v>3.68</c:v>
                </c:pt>
                <c:pt idx="184">
                  <c:v>3.7</c:v>
                </c:pt>
                <c:pt idx="185">
                  <c:v>3.72</c:v>
                </c:pt>
                <c:pt idx="186">
                  <c:v>3.74</c:v>
                </c:pt>
                <c:pt idx="187">
                  <c:v>3.76</c:v>
                </c:pt>
                <c:pt idx="188">
                  <c:v>3.78</c:v>
                </c:pt>
                <c:pt idx="189">
                  <c:v>3.8</c:v>
                </c:pt>
                <c:pt idx="190">
                  <c:v>3.82</c:v>
                </c:pt>
                <c:pt idx="191">
                  <c:v>3.84</c:v>
                </c:pt>
                <c:pt idx="192">
                  <c:v>3.86</c:v>
                </c:pt>
                <c:pt idx="193">
                  <c:v>3.88</c:v>
                </c:pt>
                <c:pt idx="194">
                  <c:v>3.9</c:v>
                </c:pt>
                <c:pt idx="195">
                  <c:v>3.92</c:v>
                </c:pt>
                <c:pt idx="196">
                  <c:v>3.94</c:v>
                </c:pt>
                <c:pt idx="197">
                  <c:v>3.96</c:v>
                </c:pt>
                <c:pt idx="198">
                  <c:v>3.98</c:v>
                </c:pt>
                <c:pt idx="199">
                  <c:v>4</c:v>
                </c:pt>
                <c:pt idx="200">
                  <c:v>4.0199999999999996</c:v>
                </c:pt>
                <c:pt idx="201">
                  <c:v>4.04</c:v>
                </c:pt>
                <c:pt idx="202">
                  <c:v>4.0599999999999996</c:v>
                </c:pt>
                <c:pt idx="203">
                  <c:v>4.08</c:v>
                </c:pt>
                <c:pt idx="204">
                  <c:v>4.0999999999999996</c:v>
                </c:pt>
                <c:pt idx="205">
                  <c:v>4.12</c:v>
                </c:pt>
                <c:pt idx="206">
                  <c:v>4.1399999999999997</c:v>
                </c:pt>
                <c:pt idx="207">
                  <c:v>4.16</c:v>
                </c:pt>
                <c:pt idx="208">
                  <c:v>4.18</c:v>
                </c:pt>
                <c:pt idx="209">
                  <c:v>4.2</c:v>
                </c:pt>
                <c:pt idx="210">
                  <c:v>4.22</c:v>
                </c:pt>
                <c:pt idx="211">
                  <c:v>4.24</c:v>
                </c:pt>
                <c:pt idx="212">
                  <c:v>4.26</c:v>
                </c:pt>
                <c:pt idx="213">
                  <c:v>4.28</c:v>
                </c:pt>
                <c:pt idx="214">
                  <c:v>4.3</c:v>
                </c:pt>
                <c:pt idx="215">
                  <c:v>4.32</c:v>
                </c:pt>
                <c:pt idx="216">
                  <c:v>4.34</c:v>
                </c:pt>
                <c:pt idx="217">
                  <c:v>4.3600000000000003</c:v>
                </c:pt>
                <c:pt idx="218">
                  <c:v>4.38</c:v>
                </c:pt>
                <c:pt idx="219">
                  <c:v>4.4000000000000004</c:v>
                </c:pt>
                <c:pt idx="220">
                  <c:v>4.42</c:v>
                </c:pt>
                <c:pt idx="221">
                  <c:v>4.4400000000000004</c:v>
                </c:pt>
                <c:pt idx="222">
                  <c:v>4.46</c:v>
                </c:pt>
                <c:pt idx="223">
                  <c:v>4.4800000000000004</c:v>
                </c:pt>
                <c:pt idx="224">
                  <c:v>4.5</c:v>
                </c:pt>
                <c:pt idx="225">
                  <c:v>4.5199999999999996</c:v>
                </c:pt>
                <c:pt idx="226">
                  <c:v>4.54</c:v>
                </c:pt>
                <c:pt idx="227">
                  <c:v>4.5599999999999996</c:v>
                </c:pt>
                <c:pt idx="228">
                  <c:v>4.58</c:v>
                </c:pt>
                <c:pt idx="229">
                  <c:v>4.5999999999999996</c:v>
                </c:pt>
                <c:pt idx="230">
                  <c:v>4.62</c:v>
                </c:pt>
                <c:pt idx="231">
                  <c:v>4.6399999999999997</c:v>
                </c:pt>
                <c:pt idx="232">
                  <c:v>4.66</c:v>
                </c:pt>
                <c:pt idx="233">
                  <c:v>4.68</c:v>
                </c:pt>
                <c:pt idx="234">
                  <c:v>4.7</c:v>
                </c:pt>
                <c:pt idx="235">
                  <c:v>4.72</c:v>
                </c:pt>
                <c:pt idx="236">
                  <c:v>4.74</c:v>
                </c:pt>
                <c:pt idx="237">
                  <c:v>4.76</c:v>
                </c:pt>
                <c:pt idx="238">
                  <c:v>4.78</c:v>
                </c:pt>
                <c:pt idx="239">
                  <c:v>4.8</c:v>
                </c:pt>
                <c:pt idx="240">
                  <c:v>4.82</c:v>
                </c:pt>
                <c:pt idx="241">
                  <c:v>4.84</c:v>
                </c:pt>
                <c:pt idx="242">
                  <c:v>4.8600000000000003</c:v>
                </c:pt>
                <c:pt idx="243">
                  <c:v>4.88</c:v>
                </c:pt>
                <c:pt idx="244">
                  <c:v>4.9000000000000004</c:v>
                </c:pt>
                <c:pt idx="245">
                  <c:v>4.92</c:v>
                </c:pt>
                <c:pt idx="246">
                  <c:v>4.9400000000000004</c:v>
                </c:pt>
                <c:pt idx="247">
                  <c:v>4.96</c:v>
                </c:pt>
                <c:pt idx="248">
                  <c:v>4.9800000000000004</c:v>
                </c:pt>
                <c:pt idx="249">
                  <c:v>5</c:v>
                </c:pt>
                <c:pt idx="250">
                  <c:v>5.0199999999999996</c:v>
                </c:pt>
                <c:pt idx="251">
                  <c:v>5.04</c:v>
                </c:pt>
                <c:pt idx="252">
                  <c:v>5.0599999999999996</c:v>
                </c:pt>
                <c:pt idx="253">
                  <c:v>5.08</c:v>
                </c:pt>
                <c:pt idx="254">
                  <c:v>5.0999999999999996</c:v>
                </c:pt>
                <c:pt idx="255">
                  <c:v>5.12</c:v>
                </c:pt>
                <c:pt idx="256">
                  <c:v>5.14</c:v>
                </c:pt>
                <c:pt idx="257">
                  <c:v>5.16</c:v>
                </c:pt>
                <c:pt idx="258">
                  <c:v>5.18</c:v>
                </c:pt>
                <c:pt idx="259">
                  <c:v>5.2</c:v>
                </c:pt>
                <c:pt idx="260">
                  <c:v>5.22</c:v>
                </c:pt>
                <c:pt idx="261">
                  <c:v>5.24</c:v>
                </c:pt>
                <c:pt idx="262">
                  <c:v>5.26</c:v>
                </c:pt>
                <c:pt idx="263">
                  <c:v>5.28</c:v>
                </c:pt>
                <c:pt idx="264">
                  <c:v>5.3</c:v>
                </c:pt>
                <c:pt idx="265">
                  <c:v>5.32</c:v>
                </c:pt>
                <c:pt idx="266">
                  <c:v>5.34</c:v>
                </c:pt>
                <c:pt idx="267">
                  <c:v>5.36</c:v>
                </c:pt>
                <c:pt idx="268">
                  <c:v>5.38</c:v>
                </c:pt>
                <c:pt idx="269">
                  <c:v>5.4</c:v>
                </c:pt>
                <c:pt idx="270">
                  <c:v>5.42</c:v>
                </c:pt>
                <c:pt idx="271">
                  <c:v>5.44</c:v>
                </c:pt>
                <c:pt idx="272">
                  <c:v>5.46</c:v>
                </c:pt>
                <c:pt idx="273">
                  <c:v>5.48</c:v>
                </c:pt>
                <c:pt idx="274">
                  <c:v>5.5</c:v>
                </c:pt>
                <c:pt idx="275">
                  <c:v>5.52</c:v>
                </c:pt>
                <c:pt idx="276">
                  <c:v>5.54</c:v>
                </c:pt>
                <c:pt idx="277">
                  <c:v>5.56</c:v>
                </c:pt>
                <c:pt idx="278">
                  <c:v>5.58</c:v>
                </c:pt>
                <c:pt idx="279">
                  <c:v>5.6</c:v>
                </c:pt>
                <c:pt idx="280">
                  <c:v>5.62</c:v>
                </c:pt>
                <c:pt idx="281">
                  <c:v>5.64</c:v>
                </c:pt>
                <c:pt idx="282">
                  <c:v>5.66</c:v>
                </c:pt>
                <c:pt idx="283">
                  <c:v>5.68</c:v>
                </c:pt>
                <c:pt idx="284">
                  <c:v>5.7</c:v>
                </c:pt>
                <c:pt idx="285">
                  <c:v>5.72</c:v>
                </c:pt>
                <c:pt idx="286">
                  <c:v>5.74</c:v>
                </c:pt>
                <c:pt idx="287">
                  <c:v>5.76</c:v>
                </c:pt>
                <c:pt idx="288">
                  <c:v>5.78</c:v>
                </c:pt>
                <c:pt idx="289">
                  <c:v>5.8</c:v>
                </c:pt>
                <c:pt idx="290">
                  <c:v>5.82</c:v>
                </c:pt>
                <c:pt idx="291">
                  <c:v>5.84</c:v>
                </c:pt>
                <c:pt idx="292">
                  <c:v>5.86</c:v>
                </c:pt>
                <c:pt idx="293">
                  <c:v>5.88</c:v>
                </c:pt>
                <c:pt idx="294">
                  <c:v>5.9</c:v>
                </c:pt>
                <c:pt idx="295">
                  <c:v>5.92</c:v>
                </c:pt>
                <c:pt idx="296">
                  <c:v>5.94</c:v>
                </c:pt>
                <c:pt idx="297">
                  <c:v>5.96</c:v>
                </c:pt>
                <c:pt idx="298">
                  <c:v>5.98</c:v>
                </c:pt>
                <c:pt idx="299">
                  <c:v>6</c:v>
                </c:pt>
                <c:pt idx="300">
                  <c:v>6.02</c:v>
                </c:pt>
                <c:pt idx="301">
                  <c:v>6.04</c:v>
                </c:pt>
                <c:pt idx="302">
                  <c:v>6.06</c:v>
                </c:pt>
                <c:pt idx="303">
                  <c:v>6.08</c:v>
                </c:pt>
                <c:pt idx="304">
                  <c:v>6.1</c:v>
                </c:pt>
                <c:pt idx="305">
                  <c:v>6.12</c:v>
                </c:pt>
                <c:pt idx="306">
                  <c:v>6.14</c:v>
                </c:pt>
                <c:pt idx="307">
                  <c:v>6.16</c:v>
                </c:pt>
                <c:pt idx="308">
                  <c:v>6.18</c:v>
                </c:pt>
                <c:pt idx="309">
                  <c:v>6.2</c:v>
                </c:pt>
                <c:pt idx="310">
                  <c:v>6.22</c:v>
                </c:pt>
                <c:pt idx="311">
                  <c:v>6.24</c:v>
                </c:pt>
                <c:pt idx="312">
                  <c:v>6.26</c:v>
                </c:pt>
                <c:pt idx="313">
                  <c:v>6.28</c:v>
                </c:pt>
                <c:pt idx="314">
                  <c:v>6.3</c:v>
                </c:pt>
                <c:pt idx="315">
                  <c:v>6.32</c:v>
                </c:pt>
                <c:pt idx="316">
                  <c:v>6.34</c:v>
                </c:pt>
                <c:pt idx="317">
                  <c:v>6.36</c:v>
                </c:pt>
                <c:pt idx="318">
                  <c:v>6.38</c:v>
                </c:pt>
                <c:pt idx="319">
                  <c:v>6.4</c:v>
                </c:pt>
                <c:pt idx="320">
                  <c:v>6.42</c:v>
                </c:pt>
                <c:pt idx="321">
                  <c:v>6.44</c:v>
                </c:pt>
                <c:pt idx="322">
                  <c:v>6.46</c:v>
                </c:pt>
                <c:pt idx="323">
                  <c:v>6.48</c:v>
                </c:pt>
                <c:pt idx="324">
                  <c:v>6.5</c:v>
                </c:pt>
                <c:pt idx="325">
                  <c:v>6.52</c:v>
                </c:pt>
                <c:pt idx="326">
                  <c:v>6.54</c:v>
                </c:pt>
                <c:pt idx="327">
                  <c:v>6.56</c:v>
                </c:pt>
                <c:pt idx="328">
                  <c:v>6.58</c:v>
                </c:pt>
                <c:pt idx="329">
                  <c:v>6.6</c:v>
                </c:pt>
                <c:pt idx="330">
                  <c:v>6.62</c:v>
                </c:pt>
                <c:pt idx="331">
                  <c:v>6.64</c:v>
                </c:pt>
                <c:pt idx="332">
                  <c:v>6.66</c:v>
                </c:pt>
                <c:pt idx="333">
                  <c:v>6.68</c:v>
                </c:pt>
                <c:pt idx="334">
                  <c:v>6.7</c:v>
                </c:pt>
                <c:pt idx="335">
                  <c:v>6.72</c:v>
                </c:pt>
                <c:pt idx="336">
                  <c:v>6.74</c:v>
                </c:pt>
                <c:pt idx="337">
                  <c:v>6.76</c:v>
                </c:pt>
                <c:pt idx="338">
                  <c:v>6.78</c:v>
                </c:pt>
                <c:pt idx="339">
                  <c:v>6.8</c:v>
                </c:pt>
                <c:pt idx="340">
                  <c:v>6.82</c:v>
                </c:pt>
                <c:pt idx="341">
                  <c:v>6.84</c:v>
                </c:pt>
                <c:pt idx="342">
                  <c:v>6.86</c:v>
                </c:pt>
                <c:pt idx="343">
                  <c:v>6.88</c:v>
                </c:pt>
                <c:pt idx="344">
                  <c:v>6.9</c:v>
                </c:pt>
                <c:pt idx="345">
                  <c:v>6.92</c:v>
                </c:pt>
                <c:pt idx="346">
                  <c:v>6.94</c:v>
                </c:pt>
                <c:pt idx="347">
                  <c:v>6.96</c:v>
                </c:pt>
                <c:pt idx="348">
                  <c:v>6.98</c:v>
                </c:pt>
                <c:pt idx="349">
                  <c:v>7</c:v>
                </c:pt>
                <c:pt idx="350">
                  <c:v>7.02</c:v>
                </c:pt>
                <c:pt idx="351">
                  <c:v>7.04</c:v>
                </c:pt>
                <c:pt idx="352">
                  <c:v>7.06</c:v>
                </c:pt>
                <c:pt idx="353">
                  <c:v>7.08</c:v>
                </c:pt>
                <c:pt idx="354">
                  <c:v>7.1</c:v>
                </c:pt>
                <c:pt idx="355">
                  <c:v>7.12</c:v>
                </c:pt>
                <c:pt idx="356">
                  <c:v>7.14</c:v>
                </c:pt>
                <c:pt idx="357">
                  <c:v>7.16</c:v>
                </c:pt>
                <c:pt idx="358">
                  <c:v>7.18</c:v>
                </c:pt>
                <c:pt idx="359">
                  <c:v>7.2</c:v>
                </c:pt>
                <c:pt idx="360">
                  <c:v>7.22</c:v>
                </c:pt>
                <c:pt idx="361">
                  <c:v>7.24</c:v>
                </c:pt>
                <c:pt idx="362">
                  <c:v>7.26</c:v>
                </c:pt>
                <c:pt idx="363">
                  <c:v>7.28</c:v>
                </c:pt>
                <c:pt idx="364">
                  <c:v>7.3</c:v>
                </c:pt>
                <c:pt idx="365">
                  <c:v>7.32</c:v>
                </c:pt>
                <c:pt idx="366">
                  <c:v>7.34</c:v>
                </c:pt>
                <c:pt idx="367">
                  <c:v>7.36</c:v>
                </c:pt>
                <c:pt idx="368">
                  <c:v>7.38</c:v>
                </c:pt>
                <c:pt idx="369">
                  <c:v>7.4</c:v>
                </c:pt>
                <c:pt idx="370">
                  <c:v>7.42</c:v>
                </c:pt>
                <c:pt idx="371">
                  <c:v>7.44</c:v>
                </c:pt>
                <c:pt idx="372">
                  <c:v>7.46</c:v>
                </c:pt>
                <c:pt idx="373">
                  <c:v>7.48</c:v>
                </c:pt>
                <c:pt idx="374">
                  <c:v>7.5</c:v>
                </c:pt>
                <c:pt idx="375">
                  <c:v>7.52</c:v>
                </c:pt>
                <c:pt idx="376">
                  <c:v>7.54</c:v>
                </c:pt>
                <c:pt idx="377">
                  <c:v>7.56</c:v>
                </c:pt>
                <c:pt idx="378">
                  <c:v>7.58</c:v>
                </c:pt>
                <c:pt idx="379">
                  <c:v>7.6</c:v>
                </c:pt>
                <c:pt idx="380">
                  <c:v>7.62</c:v>
                </c:pt>
                <c:pt idx="381">
                  <c:v>7.64</c:v>
                </c:pt>
                <c:pt idx="382">
                  <c:v>7.66</c:v>
                </c:pt>
                <c:pt idx="383">
                  <c:v>7.68</c:v>
                </c:pt>
                <c:pt idx="384">
                  <c:v>7.7</c:v>
                </c:pt>
                <c:pt idx="385">
                  <c:v>7.72</c:v>
                </c:pt>
                <c:pt idx="386">
                  <c:v>7.74</c:v>
                </c:pt>
                <c:pt idx="387">
                  <c:v>7.76</c:v>
                </c:pt>
                <c:pt idx="388">
                  <c:v>7.78</c:v>
                </c:pt>
                <c:pt idx="389">
                  <c:v>7.8</c:v>
                </c:pt>
                <c:pt idx="390">
                  <c:v>7.82</c:v>
                </c:pt>
                <c:pt idx="391">
                  <c:v>7.84</c:v>
                </c:pt>
                <c:pt idx="392">
                  <c:v>7.86</c:v>
                </c:pt>
                <c:pt idx="393">
                  <c:v>7.88</c:v>
                </c:pt>
                <c:pt idx="394">
                  <c:v>7.9</c:v>
                </c:pt>
                <c:pt idx="395">
                  <c:v>7.92</c:v>
                </c:pt>
                <c:pt idx="396">
                  <c:v>7.94</c:v>
                </c:pt>
                <c:pt idx="397">
                  <c:v>7.96</c:v>
                </c:pt>
                <c:pt idx="398">
                  <c:v>7.98</c:v>
                </c:pt>
                <c:pt idx="399">
                  <c:v>8</c:v>
                </c:pt>
                <c:pt idx="400">
                  <c:v>8.02</c:v>
                </c:pt>
                <c:pt idx="401">
                  <c:v>8.0399999999999991</c:v>
                </c:pt>
                <c:pt idx="402">
                  <c:v>8.06</c:v>
                </c:pt>
                <c:pt idx="403">
                  <c:v>8.08</c:v>
                </c:pt>
                <c:pt idx="404">
                  <c:v>8.1</c:v>
                </c:pt>
                <c:pt idx="405">
                  <c:v>8.1199999999999992</c:v>
                </c:pt>
                <c:pt idx="406">
                  <c:v>8.14</c:v>
                </c:pt>
                <c:pt idx="407">
                  <c:v>8.16</c:v>
                </c:pt>
                <c:pt idx="408">
                  <c:v>8.18</c:v>
                </c:pt>
                <c:pt idx="409">
                  <c:v>8.1999999999999993</c:v>
                </c:pt>
                <c:pt idx="410">
                  <c:v>8.2200000000000006</c:v>
                </c:pt>
                <c:pt idx="411">
                  <c:v>8.24</c:v>
                </c:pt>
                <c:pt idx="412">
                  <c:v>8.26</c:v>
                </c:pt>
                <c:pt idx="413">
                  <c:v>8.2799999999999994</c:v>
                </c:pt>
                <c:pt idx="414">
                  <c:v>8.3000000000000007</c:v>
                </c:pt>
                <c:pt idx="415">
                  <c:v>8.32</c:v>
                </c:pt>
                <c:pt idx="416">
                  <c:v>8.34</c:v>
                </c:pt>
                <c:pt idx="417">
                  <c:v>8.36</c:v>
                </c:pt>
                <c:pt idx="418">
                  <c:v>8.3800000000000008</c:v>
                </c:pt>
                <c:pt idx="419">
                  <c:v>8.4</c:v>
                </c:pt>
                <c:pt idx="420">
                  <c:v>8.42</c:v>
                </c:pt>
                <c:pt idx="421">
                  <c:v>8.44</c:v>
                </c:pt>
                <c:pt idx="422">
                  <c:v>8.4600000000000009</c:v>
                </c:pt>
                <c:pt idx="423">
                  <c:v>8.48</c:v>
                </c:pt>
                <c:pt idx="424">
                  <c:v>8.5</c:v>
                </c:pt>
                <c:pt idx="425">
                  <c:v>8.52</c:v>
                </c:pt>
                <c:pt idx="426">
                  <c:v>8.5399999999999991</c:v>
                </c:pt>
                <c:pt idx="427">
                  <c:v>8.56</c:v>
                </c:pt>
                <c:pt idx="428">
                  <c:v>8.58</c:v>
                </c:pt>
                <c:pt idx="429">
                  <c:v>8.6</c:v>
                </c:pt>
                <c:pt idx="430">
                  <c:v>8.6199999999999992</c:v>
                </c:pt>
                <c:pt idx="431">
                  <c:v>8.64</c:v>
                </c:pt>
                <c:pt idx="432">
                  <c:v>8.66</c:v>
                </c:pt>
                <c:pt idx="433">
                  <c:v>8.68</c:v>
                </c:pt>
                <c:pt idx="434">
                  <c:v>8.6999999999999993</c:v>
                </c:pt>
                <c:pt idx="435">
                  <c:v>8.7200000000000006</c:v>
                </c:pt>
                <c:pt idx="436">
                  <c:v>8.74</c:v>
                </c:pt>
                <c:pt idx="437">
                  <c:v>8.76</c:v>
                </c:pt>
                <c:pt idx="438">
                  <c:v>8.7799999999999994</c:v>
                </c:pt>
                <c:pt idx="439">
                  <c:v>8.8000000000000007</c:v>
                </c:pt>
                <c:pt idx="440">
                  <c:v>8.82</c:v>
                </c:pt>
                <c:pt idx="441">
                  <c:v>8.84</c:v>
                </c:pt>
                <c:pt idx="442">
                  <c:v>8.86</c:v>
                </c:pt>
                <c:pt idx="443">
                  <c:v>8.8800000000000008</c:v>
                </c:pt>
                <c:pt idx="444">
                  <c:v>8.9</c:v>
                </c:pt>
                <c:pt idx="445">
                  <c:v>8.92</c:v>
                </c:pt>
                <c:pt idx="446">
                  <c:v>8.94</c:v>
                </c:pt>
                <c:pt idx="447">
                  <c:v>8.9600000000000009</c:v>
                </c:pt>
                <c:pt idx="448">
                  <c:v>8.98</c:v>
                </c:pt>
                <c:pt idx="449">
                  <c:v>9</c:v>
                </c:pt>
                <c:pt idx="450">
                  <c:v>9.02</c:v>
                </c:pt>
                <c:pt idx="451">
                  <c:v>9.0399999999999991</c:v>
                </c:pt>
                <c:pt idx="452">
                  <c:v>9.06</c:v>
                </c:pt>
                <c:pt idx="453">
                  <c:v>9.08</c:v>
                </c:pt>
                <c:pt idx="454">
                  <c:v>9.1</c:v>
                </c:pt>
                <c:pt idx="455">
                  <c:v>9.1199999999999992</c:v>
                </c:pt>
                <c:pt idx="456">
                  <c:v>9.14</c:v>
                </c:pt>
                <c:pt idx="457">
                  <c:v>9.16</c:v>
                </c:pt>
                <c:pt idx="458">
                  <c:v>9.18</c:v>
                </c:pt>
                <c:pt idx="459">
                  <c:v>9.1999999999999993</c:v>
                </c:pt>
                <c:pt idx="460">
                  <c:v>9.2200000000000006</c:v>
                </c:pt>
                <c:pt idx="461">
                  <c:v>9.24</c:v>
                </c:pt>
                <c:pt idx="462">
                  <c:v>9.26</c:v>
                </c:pt>
                <c:pt idx="463">
                  <c:v>9.2799999999999994</c:v>
                </c:pt>
                <c:pt idx="464">
                  <c:v>9.3000000000000007</c:v>
                </c:pt>
                <c:pt idx="465">
                  <c:v>9.32</c:v>
                </c:pt>
                <c:pt idx="466">
                  <c:v>9.34</c:v>
                </c:pt>
                <c:pt idx="467">
                  <c:v>9.36</c:v>
                </c:pt>
                <c:pt idx="468">
                  <c:v>9.3800000000000008</c:v>
                </c:pt>
                <c:pt idx="469">
                  <c:v>9.4</c:v>
                </c:pt>
                <c:pt idx="470">
                  <c:v>9.42</c:v>
                </c:pt>
                <c:pt idx="471">
                  <c:v>9.44</c:v>
                </c:pt>
                <c:pt idx="472">
                  <c:v>9.4600000000000009</c:v>
                </c:pt>
                <c:pt idx="473">
                  <c:v>9.48</c:v>
                </c:pt>
                <c:pt idx="474">
                  <c:v>9.5</c:v>
                </c:pt>
                <c:pt idx="475">
                  <c:v>9.52</c:v>
                </c:pt>
                <c:pt idx="476">
                  <c:v>9.5399999999999991</c:v>
                </c:pt>
                <c:pt idx="477">
                  <c:v>9.56</c:v>
                </c:pt>
                <c:pt idx="478">
                  <c:v>9.58</c:v>
                </c:pt>
                <c:pt idx="479">
                  <c:v>9.6</c:v>
                </c:pt>
                <c:pt idx="480">
                  <c:v>9.6199999999999992</c:v>
                </c:pt>
                <c:pt idx="481">
                  <c:v>9.64</c:v>
                </c:pt>
                <c:pt idx="482">
                  <c:v>9.66</c:v>
                </c:pt>
                <c:pt idx="483">
                  <c:v>9.68</c:v>
                </c:pt>
                <c:pt idx="484">
                  <c:v>9.6999999999999993</c:v>
                </c:pt>
                <c:pt idx="485">
                  <c:v>9.7200000000000006</c:v>
                </c:pt>
                <c:pt idx="486">
                  <c:v>9.74</c:v>
                </c:pt>
                <c:pt idx="487">
                  <c:v>9.76</c:v>
                </c:pt>
                <c:pt idx="488">
                  <c:v>9.7799999999999994</c:v>
                </c:pt>
                <c:pt idx="489">
                  <c:v>9.8000000000000007</c:v>
                </c:pt>
                <c:pt idx="490">
                  <c:v>9.82</c:v>
                </c:pt>
                <c:pt idx="491">
                  <c:v>9.84</c:v>
                </c:pt>
                <c:pt idx="492">
                  <c:v>9.86</c:v>
                </c:pt>
                <c:pt idx="493">
                  <c:v>9.8800000000000008</c:v>
                </c:pt>
                <c:pt idx="494">
                  <c:v>9.9</c:v>
                </c:pt>
                <c:pt idx="495">
                  <c:v>9.92</c:v>
                </c:pt>
                <c:pt idx="496">
                  <c:v>9.94</c:v>
                </c:pt>
                <c:pt idx="497">
                  <c:v>9.9600000000000009</c:v>
                </c:pt>
                <c:pt idx="498">
                  <c:v>9.98</c:v>
                </c:pt>
                <c:pt idx="499">
                  <c:v>10</c:v>
                </c:pt>
                <c:pt idx="500">
                  <c:v>10.02</c:v>
                </c:pt>
                <c:pt idx="501">
                  <c:v>10.039999999999999</c:v>
                </c:pt>
                <c:pt idx="502">
                  <c:v>10.06</c:v>
                </c:pt>
                <c:pt idx="503">
                  <c:v>10.08</c:v>
                </c:pt>
                <c:pt idx="504">
                  <c:v>10.1</c:v>
                </c:pt>
                <c:pt idx="505">
                  <c:v>10.119999999999999</c:v>
                </c:pt>
                <c:pt idx="506">
                  <c:v>10.14</c:v>
                </c:pt>
                <c:pt idx="507">
                  <c:v>10.16</c:v>
                </c:pt>
                <c:pt idx="508">
                  <c:v>10.18</c:v>
                </c:pt>
                <c:pt idx="509">
                  <c:v>10.199999999999999</c:v>
                </c:pt>
                <c:pt idx="510">
                  <c:v>10.220000000000001</c:v>
                </c:pt>
                <c:pt idx="511">
                  <c:v>10.24</c:v>
                </c:pt>
                <c:pt idx="512">
                  <c:v>10.26</c:v>
                </c:pt>
                <c:pt idx="513">
                  <c:v>10.28</c:v>
                </c:pt>
                <c:pt idx="514">
                  <c:v>10.3</c:v>
                </c:pt>
                <c:pt idx="515">
                  <c:v>10.32</c:v>
                </c:pt>
                <c:pt idx="516">
                  <c:v>10.34</c:v>
                </c:pt>
                <c:pt idx="517">
                  <c:v>10.36</c:v>
                </c:pt>
                <c:pt idx="518">
                  <c:v>10.38</c:v>
                </c:pt>
                <c:pt idx="519">
                  <c:v>10.4</c:v>
                </c:pt>
                <c:pt idx="520">
                  <c:v>10.42</c:v>
                </c:pt>
                <c:pt idx="521">
                  <c:v>10.44</c:v>
                </c:pt>
                <c:pt idx="522">
                  <c:v>10.46</c:v>
                </c:pt>
                <c:pt idx="523">
                  <c:v>10.48</c:v>
                </c:pt>
                <c:pt idx="524">
                  <c:v>10.5</c:v>
                </c:pt>
                <c:pt idx="525">
                  <c:v>10.52</c:v>
                </c:pt>
                <c:pt idx="526">
                  <c:v>10.54</c:v>
                </c:pt>
                <c:pt idx="527">
                  <c:v>10.56</c:v>
                </c:pt>
                <c:pt idx="528">
                  <c:v>10.58</c:v>
                </c:pt>
                <c:pt idx="529">
                  <c:v>10.6</c:v>
                </c:pt>
                <c:pt idx="530">
                  <c:v>10.62</c:v>
                </c:pt>
                <c:pt idx="531">
                  <c:v>10.64</c:v>
                </c:pt>
                <c:pt idx="532">
                  <c:v>10.66</c:v>
                </c:pt>
                <c:pt idx="533">
                  <c:v>10.68</c:v>
                </c:pt>
                <c:pt idx="534">
                  <c:v>10.7</c:v>
                </c:pt>
                <c:pt idx="535">
                  <c:v>10.72</c:v>
                </c:pt>
                <c:pt idx="536">
                  <c:v>10.74</c:v>
                </c:pt>
                <c:pt idx="537">
                  <c:v>10.76</c:v>
                </c:pt>
                <c:pt idx="538">
                  <c:v>10.78</c:v>
                </c:pt>
                <c:pt idx="539">
                  <c:v>10.8</c:v>
                </c:pt>
                <c:pt idx="540">
                  <c:v>10.82</c:v>
                </c:pt>
                <c:pt idx="541">
                  <c:v>10.84</c:v>
                </c:pt>
                <c:pt idx="542">
                  <c:v>10.86</c:v>
                </c:pt>
                <c:pt idx="543">
                  <c:v>10.88</c:v>
                </c:pt>
                <c:pt idx="544">
                  <c:v>10.9</c:v>
                </c:pt>
                <c:pt idx="545">
                  <c:v>10.92</c:v>
                </c:pt>
                <c:pt idx="546">
                  <c:v>10.94</c:v>
                </c:pt>
                <c:pt idx="547">
                  <c:v>10.96</c:v>
                </c:pt>
                <c:pt idx="548">
                  <c:v>10.98</c:v>
                </c:pt>
                <c:pt idx="549">
                  <c:v>11</c:v>
                </c:pt>
                <c:pt idx="550">
                  <c:v>11.02</c:v>
                </c:pt>
                <c:pt idx="551">
                  <c:v>11.04</c:v>
                </c:pt>
                <c:pt idx="552">
                  <c:v>11.06</c:v>
                </c:pt>
                <c:pt idx="553">
                  <c:v>11.08</c:v>
                </c:pt>
                <c:pt idx="554">
                  <c:v>11.1</c:v>
                </c:pt>
                <c:pt idx="555">
                  <c:v>11.12</c:v>
                </c:pt>
                <c:pt idx="556">
                  <c:v>11.14</c:v>
                </c:pt>
                <c:pt idx="557">
                  <c:v>11.16</c:v>
                </c:pt>
                <c:pt idx="558">
                  <c:v>11.18</c:v>
                </c:pt>
                <c:pt idx="559">
                  <c:v>11.2</c:v>
                </c:pt>
                <c:pt idx="560">
                  <c:v>11.22</c:v>
                </c:pt>
                <c:pt idx="561">
                  <c:v>11.24</c:v>
                </c:pt>
                <c:pt idx="562">
                  <c:v>11.26</c:v>
                </c:pt>
                <c:pt idx="563">
                  <c:v>11.28</c:v>
                </c:pt>
                <c:pt idx="564">
                  <c:v>11.3</c:v>
                </c:pt>
                <c:pt idx="565">
                  <c:v>11.32</c:v>
                </c:pt>
                <c:pt idx="566">
                  <c:v>11.34</c:v>
                </c:pt>
                <c:pt idx="567">
                  <c:v>11.36</c:v>
                </c:pt>
                <c:pt idx="568">
                  <c:v>11.38</c:v>
                </c:pt>
                <c:pt idx="569">
                  <c:v>11.4</c:v>
                </c:pt>
                <c:pt idx="570">
                  <c:v>11.42</c:v>
                </c:pt>
                <c:pt idx="571">
                  <c:v>11.44</c:v>
                </c:pt>
                <c:pt idx="572">
                  <c:v>11.46</c:v>
                </c:pt>
                <c:pt idx="573">
                  <c:v>11.48</c:v>
                </c:pt>
                <c:pt idx="574">
                  <c:v>11.5</c:v>
                </c:pt>
                <c:pt idx="575">
                  <c:v>11.52</c:v>
                </c:pt>
                <c:pt idx="576">
                  <c:v>11.54</c:v>
                </c:pt>
                <c:pt idx="577">
                  <c:v>11.56</c:v>
                </c:pt>
                <c:pt idx="578">
                  <c:v>11.58</c:v>
                </c:pt>
                <c:pt idx="579">
                  <c:v>11.6</c:v>
                </c:pt>
                <c:pt idx="580">
                  <c:v>11.62</c:v>
                </c:pt>
                <c:pt idx="581">
                  <c:v>11.64</c:v>
                </c:pt>
                <c:pt idx="582">
                  <c:v>11.66</c:v>
                </c:pt>
                <c:pt idx="583">
                  <c:v>11.68</c:v>
                </c:pt>
                <c:pt idx="584">
                  <c:v>11.7</c:v>
                </c:pt>
                <c:pt idx="585">
                  <c:v>11.72</c:v>
                </c:pt>
                <c:pt idx="586">
                  <c:v>11.74</c:v>
                </c:pt>
                <c:pt idx="587">
                  <c:v>11.76</c:v>
                </c:pt>
                <c:pt idx="588">
                  <c:v>11.78</c:v>
                </c:pt>
                <c:pt idx="589">
                  <c:v>11.8</c:v>
                </c:pt>
                <c:pt idx="590">
                  <c:v>11.82</c:v>
                </c:pt>
                <c:pt idx="591">
                  <c:v>11.84</c:v>
                </c:pt>
                <c:pt idx="592">
                  <c:v>11.86</c:v>
                </c:pt>
                <c:pt idx="593">
                  <c:v>11.88</c:v>
                </c:pt>
                <c:pt idx="594">
                  <c:v>11.9</c:v>
                </c:pt>
                <c:pt idx="595">
                  <c:v>11.92</c:v>
                </c:pt>
                <c:pt idx="596">
                  <c:v>11.94</c:v>
                </c:pt>
                <c:pt idx="597">
                  <c:v>11.96</c:v>
                </c:pt>
                <c:pt idx="598">
                  <c:v>11.98</c:v>
                </c:pt>
                <c:pt idx="599">
                  <c:v>12</c:v>
                </c:pt>
                <c:pt idx="600">
                  <c:v>12.02</c:v>
                </c:pt>
                <c:pt idx="601">
                  <c:v>12.04</c:v>
                </c:pt>
                <c:pt idx="602">
                  <c:v>12.06</c:v>
                </c:pt>
                <c:pt idx="603">
                  <c:v>12.08</c:v>
                </c:pt>
                <c:pt idx="604">
                  <c:v>12.1</c:v>
                </c:pt>
                <c:pt idx="605">
                  <c:v>12.12</c:v>
                </c:pt>
                <c:pt idx="606">
                  <c:v>12.14</c:v>
                </c:pt>
                <c:pt idx="607">
                  <c:v>12.16</c:v>
                </c:pt>
                <c:pt idx="608">
                  <c:v>12.18</c:v>
                </c:pt>
                <c:pt idx="609">
                  <c:v>12.2</c:v>
                </c:pt>
                <c:pt idx="610">
                  <c:v>12.22</c:v>
                </c:pt>
                <c:pt idx="611">
                  <c:v>12.24</c:v>
                </c:pt>
                <c:pt idx="612">
                  <c:v>12.26</c:v>
                </c:pt>
                <c:pt idx="613">
                  <c:v>12.28</c:v>
                </c:pt>
                <c:pt idx="614">
                  <c:v>12.3</c:v>
                </c:pt>
                <c:pt idx="615">
                  <c:v>12.32</c:v>
                </c:pt>
                <c:pt idx="616">
                  <c:v>12.34</c:v>
                </c:pt>
                <c:pt idx="617">
                  <c:v>12.36</c:v>
                </c:pt>
                <c:pt idx="618">
                  <c:v>12.38</c:v>
                </c:pt>
                <c:pt idx="619">
                  <c:v>12.4</c:v>
                </c:pt>
                <c:pt idx="620">
                  <c:v>12.42</c:v>
                </c:pt>
                <c:pt idx="621">
                  <c:v>12.44</c:v>
                </c:pt>
                <c:pt idx="622">
                  <c:v>12.46</c:v>
                </c:pt>
                <c:pt idx="623">
                  <c:v>12.48</c:v>
                </c:pt>
                <c:pt idx="624">
                  <c:v>12.5</c:v>
                </c:pt>
                <c:pt idx="625">
                  <c:v>12.52</c:v>
                </c:pt>
                <c:pt idx="626">
                  <c:v>12.54</c:v>
                </c:pt>
                <c:pt idx="627">
                  <c:v>12.56</c:v>
                </c:pt>
                <c:pt idx="628">
                  <c:v>12.58</c:v>
                </c:pt>
                <c:pt idx="629">
                  <c:v>12.6</c:v>
                </c:pt>
                <c:pt idx="630">
                  <c:v>12.62</c:v>
                </c:pt>
                <c:pt idx="631">
                  <c:v>12.64</c:v>
                </c:pt>
                <c:pt idx="632">
                  <c:v>12.66</c:v>
                </c:pt>
                <c:pt idx="633">
                  <c:v>12.68</c:v>
                </c:pt>
                <c:pt idx="634">
                  <c:v>12.7</c:v>
                </c:pt>
                <c:pt idx="635">
                  <c:v>12.72</c:v>
                </c:pt>
                <c:pt idx="636">
                  <c:v>12.74</c:v>
                </c:pt>
                <c:pt idx="637">
                  <c:v>12.76</c:v>
                </c:pt>
                <c:pt idx="638">
                  <c:v>12.78</c:v>
                </c:pt>
                <c:pt idx="639">
                  <c:v>12.8</c:v>
                </c:pt>
                <c:pt idx="640">
                  <c:v>12.82</c:v>
                </c:pt>
                <c:pt idx="641">
                  <c:v>12.84</c:v>
                </c:pt>
                <c:pt idx="642">
                  <c:v>12.86</c:v>
                </c:pt>
                <c:pt idx="643">
                  <c:v>12.88</c:v>
                </c:pt>
                <c:pt idx="644">
                  <c:v>12.9</c:v>
                </c:pt>
                <c:pt idx="645">
                  <c:v>12.92</c:v>
                </c:pt>
                <c:pt idx="646">
                  <c:v>12.94</c:v>
                </c:pt>
                <c:pt idx="647">
                  <c:v>12.96</c:v>
                </c:pt>
                <c:pt idx="648">
                  <c:v>12.98</c:v>
                </c:pt>
                <c:pt idx="649">
                  <c:v>13</c:v>
                </c:pt>
                <c:pt idx="650">
                  <c:v>13.02</c:v>
                </c:pt>
                <c:pt idx="651">
                  <c:v>13.04</c:v>
                </c:pt>
                <c:pt idx="652">
                  <c:v>13.06</c:v>
                </c:pt>
                <c:pt idx="653">
                  <c:v>13.08</c:v>
                </c:pt>
                <c:pt idx="654">
                  <c:v>13.1</c:v>
                </c:pt>
                <c:pt idx="655">
                  <c:v>13.12</c:v>
                </c:pt>
                <c:pt idx="656">
                  <c:v>13.14</c:v>
                </c:pt>
                <c:pt idx="657">
                  <c:v>13.16</c:v>
                </c:pt>
                <c:pt idx="658">
                  <c:v>13.18</c:v>
                </c:pt>
                <c:pt idx="659">
                  <c:v>13.2</c:v>
                </c:pt>
                <c:pt idx="660">
                  <c:v>13.22</c:v>
                </c:pt>
                <c:pt idx="661">
                  <c:v>13.24</c:v>
                </c:pt>
                <c:pt idx="662">
                  <c:v>13.26</c:v>
                </c:pt>
                <c:pt idx="663">
                  <c:v>13.28</c:v>
                </c:pt>
                <c:pt idx="664">
                  <c:v>13.3</c:v>
                </c:pt>
                <c:pt idx="665">
                  <c:v>13.32</c:v>
                </c:pt>
                <c:pt idx="666">
                  <c:v>13.34</c:v>
                </c:pt>
                <c:pt idx="667">
                  <c:v>13.36</c:v>
                </c:pt>
                <c:pt idx="668">
                  <c:v>13.38</c:v>
                </c:pt>
                <c:pt idx="669">
                  <c:v>13.4</c:v>
                </c:pt>
                <c:pt idx="670">
                  <c:v>13.42</c:v>
                </c:pt>
                <c:pt idx="671">
                  <c:v>13.44</c:v>
                </c:pt>
                <c:pt idx="672">
                  <c:v>13.46</c:v>
                </c:pt>
                <c:pt idx="673">
                  <c:v>13.48</c:v>
                </c:pt>
                <c:pt idx="674">
                  <c:v>13.5</c:v>
                </c:pt>
                <c:pt idx="675">
                  <c:v>13.52</c:v>
                </c:pt>
                <c:pt idx="676">
                  <c:v>13.54</c:v>
                </c:pt>
                <c:pt idx="677">
                  <c:v>13.56</c:v>
                </c:pt>
                <c:pt idx="678">
                  <c:v>13.58</c:v>
                </c:pt>
                <c:pt idx="679">
                  <c:v>13.6</c:v>
                </c:pt>
                <c:pt idx="680">
                  <c:v>13.62</c:v>
                </c:pt>
                <c:pt idx="681">
                  <c:v>13.64</c:v>
                </c:pt>
                <c:pt idx="682">
                  <c:v>13.66</c:v>
                </c:pt>
                <c:pt idx="683">
                  <c:v>13.68</c:v>
                </c:pt>
                <c:pt idx="684">
                  <c:v>13.7</c:v>
                </c:pt>
                <c:pt idx="685">
                  <c:v>13.72</c:v>
                </c:pt>
                <c:pt idx="686">
                  <c:v>13.74</c:v>
                </c:pt>
                <c:pt idx="687">
                  <c:v>13.76</c:v>
                </c:pt>
                <c:pt idx="688">
                  <c:v>13.78</c:v>
                </c:pt>
                <c:pt idx="689">
                  <c:v>13.8</c:v>
                </c:pt>
                <c:pt idx="690">
                  <c:v>13.82</c:v>
                </c:pt>
                <c:pt idx="691">
                  <c:v>13.84</c:v>
                </c:pt>
                <c:pt idx="692">
                  <c:v>13.86</c:v>
                </c:pt>
                <c:pt idx="693">
                  <c:v>13.88</c:v>
                </c:pt>
                <c:pt idx="694">
                  <c:v>13.9</c:v>
                </c:pt>
                <c:pt idx="695">
                  <c:v>13.92</c:v>
                </c:pt>
                <c:pt idx="696">
                  <c:v>13.94</c:v>
                </c:pt>
                <c:pt idx="697">
                  <c:v>13.96</c:v>
                </c:pt>
                <c:pt idx="698">
                  <c:v>13.98</c:v>
                </c:pt>
                <c:pt idx="699">
                  <c:v>14</c:v>
                </c:pt>
                <c:pt idx="700">
                  <c:v>14.02</c:v>
                </c:pt>
                <c:pt idx="701">
                  <c:v>14.04</c:v>
                </c:pt>
                <c:pt idx="702">
                  <c:v>14.06</c:v>
                </c:pt>
                <c:pt idx="703">
                  <c:v>14.08</c:v>
                </c:pt>
                <c:pt idx="704">
                  <c:v>14.1</c:v>
                </c:pt>
                <c:pt idx="705">
                  <c:v>14.12</c:v>
                </c:pt>
                <c:pt idx="706">
                  <c:v>14.14</c:v>
                </c:pt>
                <c:pt idx="707">
                  <c:v>14.16</c:v>
                </c:pt>
                <c:pt idx="708">
                  <c:v>14.18</c:v>
                </c:pt>
                <c:pt idx="709">
                  <c:v>14.2</c:v>
                </c:pt>
                <c:pt idx="710">
                  <c:v>14.22</c:v>
                </c:pt>
                <c:pt idx="711">
                  <c:v>14.24</c:v>
                </c:pt>
                <c:pt idx="712">
                  <c:v>14.26</c:v>
                </c:pt>
                <c:pt idx="713">
                  <c:v>14.28</c:v>
                </c:pt>
                <c:pt idx="714">
                  <c:v>14.3</c:v>
                </c:pt>
                <c:pt idx="715">
                  <c:v>14.32</c:v>
                </c:pt>
                <c:pt idx="716">
                  <c:v>14.34</c:v>
                </c:pt>
                <c:pt idx="717">
                  <c:v>14.36</c:v>
                </c:pt>
                <c:pt idx="718">
                  <c:v>14.38</c:v>
                </c:pt>
                <c:pt idx="719">
                  <c:v>14.4</c:v>
                </c:pt>
                <c:pt idx="720">
                  <c:v>14.42</c:v>
                </c:pt>
                <c:pt idx="721">
                  <c:v>14.44</c:v>
                </c:pt>
                <c:pt idx="722">
                  <c:v>14.46</c:v>
                </c:pt>
                <c:pt idx="723">
                  <c:v>14.48</c:v>
                </c:pt>
                <c:pt idx="724">
                  <c:v>14.5</c:v>
                </c:pt>
                <c:pt idx="725">
                  <c:v>14.52</c:v>
                </c:pt>
                <c:pt idx="726">
                  <c:v>14.54</c:v>
                </c:pt>
                <c:pt idx="727">
                  <c:v>14.56</c:v>
                </c:pt>
                <c:pt idx="728">
                  <c:v>14.58</c:v>
                </c:pt>
                <c:pt idx="729">
                  <c:v>14.6</c:v>
                </c:pt>
                <c:pt idx="730">
                  <c:v>14.62</c:v>
                </c:pt>
                <c:pt idx="731">
                  <c:v>14.64</c:v>
                </c:pt>
                <c:pt idx="732">
                  <c:v>14.66</c:v>
                </c:pt>
                <c:pt idx="733">
                  <c:v>14.68</c:v>
                </c:pt>
                <c:pt idx="734">
                  <c:v>14.7</c:v>
                </c:pt>
                <c:pt idx="735">
                  <c:v>14.72</c:v>
                </c:pt>
                <c:pt idx="736">
                  <c:v>14.74</c:v>
                </c:pt>
                <c:pt idx="737">
                  <c:v>14.76</c:v>
                </c:pt>
                <c:pt idx="738">
                  <c:v>14.78</c:v>
                </c:pt>
                <c:pt idx="739">
                  <c:v>14.8</c:v>
                </c:pt>
                <c:pt idx="740">
                  <c:v>14.82</c:v>
                </c:pt>
                <c:pt idx="741">
                  <c:v>14.84</c:v>
                </c:pt>
                <c:pt idx="742">
                  <c:v>14.86</c:v>
                </c:pt>
                <c:pt idx="743">
                  <c:v>14.88</c:v>
                </c:pt>
                <c:pt idx="744">
                  <c:v>14.9</c:v>
                </c:pt>
                <c:pt idx="745">
                  <c:v>14.92</c:v>
                </c:pt>
                <c:pt idx="746">
                  <c:v>14.94</c:v>
                </c:pt>
                <c:pt idx="747">
                  <c:v>14.96</c:v>
                </c:pt>
                <c:pt idx="748">
                  <c:v>14.98</c:v>
                </c:pt>
                <c:pt idx="749">
                  <c:v>15</c:v>
                </c:pt>
                <c:pt idx="750">
                  <c:v>15.02</c:v>
                </c:pt>
                <c:pt idx="751">
                  <c:v>15.04</c:v>
                </c:pt>
                <c:pt idx="752">
                  <c:v>15.06</c:v>
                </c:pt>
                <c:pt idx="753">
                  <c:v>15.08</c:v>
                </c:pt>
                <c:pt idx="754">
                  <c:v>15.1</c:v>
                </c:pt>
                <c:pt idx="755">
                  <c:v>15.12</c:v>
                </c:pt>
                <c:pt idx="756">
                  <c:v>15.14</c:v>
                </c:pt>
                <c:pt idx="757">
                  <c:v>15.16</c:v>
                </c:pt>
                <c:pt idx="758">
                  <c:v>15.18</c:v>
                </c:pt>
                <c:pt idx="759">
                  <c:v>15.2</c:v>
                </c:pt>
                <c:pt idx="760">
                  <c:v>15.22</c:v>
                </c:pt>
                <c:pt idx="761">
                  <c:v>15.24</c:v>
                </c:pt>
                <c:pt idx="762">
                  <c:v>15.26</c:v>
                </c:pt>
                <c:pt idx="763">
                  <c:v>15.28</c:v>
                </c:pt>
                <c:pt idx="764">
                  <c:v>15.3</c:v>
                </c:pt>
                <c:pt idx="765">
                  <c:v>15.32</c:v>
                </c:pt>
                <c:pt idx="766">
                  <c:v>15.34</c:v>
                </c:pt>
                <c:pt idx="767">
                  <c:v>15.36</c:v>
                </c:pt>
                <c:pt idx="768">
                  <c:v>15.38</c:v>
                </c:pt>
                <c:pt idx="769">
                  <c:v>15.4</c:v>
                </c:pt>
                <c:pt idx="770">
                  <c:v>15.42</c:v>
                </c:pt>
                <c:pt idx="771">
                  <c:v>15.44</c:v>
                </c:pt>
                <c:pt idx="772">
                  <c:v>15.46</c:v>
                </c:pt>
                <c:pt idx="773">
                  <c:v>15.48</c:v>
                </c:pt>
                <c:pt idx="774">
                  <c:v>15.5</c:v>
                </c:pt>
                <c:pt idx="775">
                  <c:v>15.52</c:v>
                </c:pt>
                <c:pt idx="776">
                  <c:v>15.54</c:v>
                </c:pt>
                <c:pt idx="777">
                  <c:v>15.56</c:v>
                </c:pt>
                <c:pt idx="778">
                  <c:v>15.58</c:v>
                </c:pt>
                <c:pt idx="779">
                  <c:v>15.6</c:v>
                </c:pt>
                <c:pt idx="780">
                  <c:v>15.62</c:v>
                </c:pt>
                <c:pt idx="781">
                  <c:v>15.64</c:v>
                </c:pt>
                <c:pt idx="782">
                  <c:v>15.66</c:v>
                </c:pt>
                <c:pt idx="783">
                  <c:v>15.68</c:v>
                </c:pt>
                <c:pt idx="784">
                  <c:v>15.7</c:v>
                </c:pt>
                <c:pt idx="785">
                  <c:v>15.72</c:v>
                </c:pt>
                <c:pt idx="786">
                  <c:v>15.74</c:v>
                </c:pt>
                <c:pt idx="787">
                  <c:v>15.76</c:v>
                </c:pt>
                <c:pt idx="788">
                  <c:v>15.78</c:v>
                </c:pt>
                <c:pt idx="789">
                  <c:v>15.8</c:v>
                </c:pt>
                <c:pt idx="790">
                  <c:v>15.82</c:v>
                </c:pt>
                <c:pt idx="791">
                  <c:v>15.84</c:v>
                </c:pt>
                <c:pt idx="792">
                  <c:v>15.86</c:v>
                </c:pt>
                <c:pt idx="793">
                  <c:v>15.88</c:v>
                </c:pt>
                <c:pt idx="794">
                  <c:v>15.9</c:v>
                </c:pt>
                <c:pt idx="795">
                  <c:v>15.92</c:v>
                </c:pt>
                <c:pt idx="796">
                  <c:v>15.94</c:v>
                </c:pt>
                <c:pt idx="797">
                  <c:v>15.96</c:v>
                </c:pt>
                <c:pt idx="798">
                  <c:v>15.98</c:v>
                </c:pt>
                <c:pt idx="799">
                  <c:v>16</c:v>
                </c:pt>
                <c:pt idx="800">
                  <c:v>16.02</c:v>
                </c:pt>
                <c:pt idx="801">
                  <c:v>16.04</c:v>
                </c:pt>
                <c:pt idx="802">
                  <c:v>16.059999999999999</c:v>
                </c:pt>
                <c:pt idx="803">
                  <c:v>16.079999999999998</c:v>
                </c:pt>
                <c:pt idx="804">
                  <c:v>16.100000000000001</c:v>
                </c:pt>
                <c:pt idx="805">
                  <c:v>16.12</c:v>
                </c:pt>
                <c:pt idx="806">
                  <c:v>16.14</c:v>
                </c:pt>
                <c:pt idx="807">
                  <c:v>16.16</c:v>
                </c:pt>
                <c:pt idx="808">
                  <c:v>16.18</c:v>
                </c:pt>
                <c:pt idx="809">
                  <c:v>16.2</c:v>
                </c:pt>
                <c:pt idx="810">
                  <c:v>16.22</c:v>
                </c:pt>
                <c:pt idx="811">
                  <c:v>16.239999999999998</c:v>
                </c:pt>
                <c:pt idx="812">
                  <c:v>16.260000000000002</c:v>
                </c:pt>
                <c:pt idx="813">
                  <c:v>16.28</c:v>
                </c:pt>
                <c:pt idx="814">
                  <c:v>16.3</c:v>
                </c:pt>
                <c:pt idx="815">
                  <c:v>16.32</c:v>
                </c:pt>
                <c:pt idx="816">
                  <c:v>16.34</c:v>
                </c:pt>
                <c:pt idx="817">
                  <c:v>16.36</c:v>
                </c:pt>
                <c:pt idx="818">
                  <c:v>16.38</c:v>
                </c:pt>
                <c:pt idx="819">
                  <c:v>16.399999999999999</c:v>
                </c:pt>
                <c:pt idx="820">
                  <c:v>16.420000000000002</c:v>
                </c:pt>
                <c:pt idx="821">
                  <c:v>16.440000000000001</c:v>
                </c:pt>
                <c:pt idx="822">
                  <c:v>16.46</c:v>
                </c:pt>
                <c:pt idx="823">
                  <c:v>16.48</c:v>
                </c:pt>
                <c:pt idx="824">
                  <c:v>16.5</c:v>
                </c:pt>
                <c:pt idx="825">
                  <c:v>16.52</c:v>
                </c:pt>
                <c:pt idx="826">
                  <c:v>16.54</c:v>
                </c:pt>
                <c:pt idx="827">
                  <c:v>16.559999999999999</c:v>
                </c:pt>
                <c:pt idx="828">
                  <c:v>16.579999999999998</c:v>
                </c:pt>
                <c:pt idx="829">
                  <c:v>16.600000000000001</c:v>
                </c:pt>
                <c:pt idx="830">
                  <c:v>16.62</c:v>
                </c:pt>
                <c:pt idx="831">
                  <c:v>16.64</c:v>
                </c:pt>
                <c:pt idx="832">
                  <c:v>16.66</c:v>
                </c:pt>
                <c:pt idx="833">
                  <c:v>16.68</c:v>
                </c:pt>
                <c:pt idx="834">
                  <c:v>16.7</c:v>
                </c:pt>
                <c:pt idx="835">
                  <c:v>16.72</c:v>
                </c:pt>
                <c:pt idx="836">
                  <c:v>16.739999999999998</c:v>
                </c:pt>
                <c:pt idx="837">
                  <c:v>16.760000000000002</c:v>
                </c:pt>
                <c:pt idx="838">
                  <c:v>16.78</c:v>
                </c:pt>
                <c:pt idx="839">
                  <c:v>16.8</c:v>
                </c:pt>
                <c:pt idx="840">
                  <c:v>16.82</c:v>
                </c:pt>
                <c:pt idx="841">
                  <c:v>16.84</c:v>
                </c:pt>
                <c:pt idx="842">
                  <c:v>16.86</c:v>
                </c:pt>
                <c:pt idx="843">
                  <c:v>16.88</c:v>
                </c:pt>
                <c:pt idx="844">
                  <c:v>16.899999999999999</c:v>
                </c:pt>
                <c:pt idx="845">
                  <c:v>16.920000000000002</c:v>
                </c:pt>
                <c:pt idx="846">
                  <c:v>16.940000000000001</c:v>
                </c:pt>
                <c:pt idx="847">
                  <c:v>16.96</c:v>
                </c:pt>
                <c:pt idx="848">
                  <c:v>16.98</c:v>
                </c:pt>
                <c:pt idx="849">
                  <c:v>17</c:v>
                </c:pt>
                <c:pt idx="850">
                  <c:v>17.02</c:v>
                </c:pt>
                <c:pt idx="851">
                  <c:v>17.04</c:v>
                </c:pt>
                <c:pt idx="852">
                  <c:v>17.059999999999999</c:v>
                </c:pt>
                <c:pt idx="853">
                  <c:v>17.079999999999998</c:v>
                </c:pt>
                <c:pt idx="854">
                  <c:v>17.100000000000001</c:v>
                </c:pt>
                <c:pt idx="855">
                  <c:v>17.12</c:v>
                </c:pt>
                <c:pt idx="856">
                  <c:v>17.14</c:v>
                </c:pt>
                <c:pt idx="857">
                  <c:v>17.16</c:v>
                </c:pt>
                <c:pt idx="858">
                  <c:v>17.18</c:v>
                </c:pt>
                <c:pt idx="859">
                  <c:v>17.2</c:v>
                </c:pt>
                <c:pt idx="860">
                  <c:v>17.22</c:v>
                </c:pt>
                <c:pt idx="861">
                  <c:v>17.239999999999998</c:v>
                </c:pt>
                <c:pt idx="862">
                  <c:v>17.260000000000002</c:v>
                </c:pt>
                <c:pt idx="863">
                  <c:v>17.28</c:v>
                </c:pt>
                <c:pt idx="864">
                  <c:v>17.3</c:v>
                </c:pt>
                <c:pt idx="865">
                  <c:v>17.32</c:v>
                </c:pt>
                <c:pt idx="866">
                  <c:v>17.34</c:v>
                </c:pt>
                <c:pt idx="867">
                  <c:v>17.36</c:v>
                </c:pt>
                <c:pt idx="868">
                  <c:v>17.38</c:v>
                </c:pt>
                <c:pt idx="869">
                  <c:v>17.399999999999999</c:v>
                </c:pt>
                <c:pt idx="870">
                  <c:v>17.420000000000002</c:v>
                </c:pt>
                <c:pt idx="871">
                  <c:v>17.440000000000001</c:v>
                </c:pt>
                <c:pt idx="872">
                  <c:v>17.46</c:v>
                </c:pt>
                <c:pt idx="873">
                  <c:v>17.48</c:v>
                </c:pt>
                <c:pt idx="874">
                  <c:v>17.5</c:v>
                </c:pt>
                <c:pt idx="875">
                  <c:v>17.52</c:v>
                </c:pt>
                <c:pt idx="876">
                  <c:v>17.54</c:v>
                </c:pt>
                <c:pt idx="877">
                  <c:v>17.559999999999999</c:v>
                </c:pt>
                <c:pt idx="878">
                  <c:v>17.579999999999998</c:v>
                </c:pt>
                <c:pt idx="879">
                  <c:v>17.600000000000001</c:v>
                </c:pt>
                <c:pt idx="880">
                  <c:v>17.62</c:v>
                </c:pt>
                <c:pt idx="881">
                  <c:v>17.64</c:v>
                </c:pt>
                <c:pt idx="882">
                  <c:v>17.66</c:v>
                </c:pt>
                <c:pt idx="883">
                  <c:v>17.68</c:v>
                </c:pt>
                <c:pt idx="884">
                  <c:v>17.7</c:v>
                </c:pt>
                <c:pt idx="885">
                  <c:v>17.72</c:v>
                </c:pt>
                <c:pt idx="886">
                  <c:v>17.739999999999998</c:v>
                </c:pt>
                <c:pt idx="887">
                  <c:v>17.760000000000002</c:v>
                </c:pt>
                <c:pt idx="888">
                  <c:v>17.78</c:v>
                </c:pt>
                <c:pt idx="889">
                  <c:v>17.8</c:v>
                </c:pt>
                <c:pt idx="890">
                  <c:v>17.82</c:v>
                </c:pt>
                <c:pt idx="891">
                  <c:v>17.84</c:v>
                </c:pt>
                <c:pt idx="892">
                  <c:v>17.86</c:v>
                </c:pt>
                <c:pt idx="893">
                  <c:v>17.88</c:v>
                </c:pt>
                <c:pt idx="894">
                  <c:v>17.899999999999999</c:v>
                </c:pt>
                <c:pt idx="895">
                  <c:v>17.920000000000002</c:v>
                </c:pt>
                <c:pt idx="896">
                  <c:v>17.940000000000001</c:v>
                </c:pt>
                <c:pt idx="897">
                  <c:v>17.96</c:v>
                </c:pt>
                <c:pt idx="898">
                  <c:v>17.98</c:v>
                </c:pt>
                <c:pt idx="899">
                  <c:v>18</c:v>
                </c:pt>
                <c:pt idx="900">
                  <c:v>18.02</c:v>
                </c:pt>
                <c:pt idx="901">
                  <c:v>18.04</c:v>
                </c:pt>
                <c:pt idx="902">
                  <c:v>18.059999999999999</c:v>
                </c:pt>
                <c:pt idx="903">
                  <c:v>18.079999999999998</c:v>
                </c:pt>
                <c:pt idx="904">
                  <c:v>18.100000000000001</c:v>
                </c:pt>
                <c:pt idx="905">
                  <c:v>18.12</c:v>
                </c:pt>
                <c:pt idx="906">
                  <c:v>18.14</c:v>
                </c:pt>
                <c:pt idx="907">
                  <c:v>18.16</c:v>
                </c:pt>
                <c:pt idx="908">
                  <c:v>18.18</c:v>
                </c:pt>
                <c:pt idx="909">
                  <c:v>18.2</c:v>
                </c:pt>
                <c:pt idx="910">
                  <c:v>18.22</c:v>
                </c:pt>
                <c:pt idx="911">
                  <c:v>18.239999999999998</c:v>
                </c:pt>
                <c:pt idx="912">
                  <c:v>18.260000000000002</c:v>
                </c:pt>
                <c:pt idx="913">
                  <c:v>18.28</c:v>
                </c:pt>
                <c:pt idx="914">
                  <c:v>18.3</c:v>
                </c:pt>
                <c:pt idx="915">
                  <c:v>18.32</c:v>
                </c:pt>
                <c:pt idx="916">
                  <c:v>18.34</c:v>
                </c:pt>
                <c:pt idx="917">
                  <c:v>18.36</c:v>
                </c:pt>
                <c:pt idx="918">
                  <c:v>18.38</c:v>
                </c:pt>
                <c:pt idx="919">
                  <c:v>18.399999999999999</c:v>
                </c:pt>
                <c:pt idx="920">
                  <c:v>18.420000000000002</c:v>
                </c:pt>
                <c:pt idx="921">
                  <c:v>18.440000000000001</c:v>
                </c:pt>
                <c:pt idx="922">
                  <c:v>18.46</c:v>
                </c:pt>
                <c:pt idx="923">
                  <c:v>18.48</c:v>
                </c:pt>
                <c:pt idx="924">
                  <c:v>18.5</c:v>
                </c:pt>
                <c:pt idx="925">
                  <c:v>18.52</c:v>
                </c:pt>
                <c:pt idx="926">
                  <c:v>18.54</c:v>
                </c:pt>
                <c:pt idx="927">
                  <c:v>18.559999999999999</c:v>
                </c:pt>
                <c:pt idx="928">
                  <c:v>18.579999999999998</c:v>
                </c:pt>
                <c:pt idx="929">
                  <c:v>18.600000000000001</c:v>
                </c:pt>
                <c:pt idx="930">
                  <c:v>18.62</c:v>
                </c:pt>
                <c:pt idx="931">
                  <c:v>18.64</c:v>
                </c:pt>
                <c:pt idx="932">
                  <c:v>18.66</c:v>
                </c:pt>
                <c:pt idx="933">
                  <c:v>18.68</c:v>
                </c:pt>
                <c:pt idx="934">
                  <c:v>18.7</c:v>
                </c:pt>
                <c:pt idx="935">
                  <c:v>18.72</c:v>
                </c:pt>
                <c:pt idx="936">
                  <c:v>18.739999999999998</c:v>
                </c:pt>
                <c:pt idx="937">
                  <c:v>18.760000000000002</c:v>
                </c:pt>
                <c:pt idx="938">
                  <c:v>18.78</c:v>
                </c:pt>
                <c:pt idx="939">
                  <c:v>18.8</c:v>
                </c:pt>
                <c:pt idx="940">
                  <c:v>18.82</c:v>
                </c:pt>
                <c:pt idx="941">
                  <c:v>18.84</c:v>
                </c:pt>
                <c:pt idx="942">
                  <c:v>18.86</c:v>
                </c:pt>
                <c:pt idx="943">
                  <c:v>18.88</c:v>
                </c:pt>
                <c:pt idx="944">
                  <c:v>18.899999999999999</c:v>
                </c:pt>
                <c:pt idx="945">
                  <c:v>18.920000000000002</c:v>
                </c:pt>
                <c:pt idx="946">
                  <c:v>18.940000000000001</c:v>
                </c:pt>
                <c:pt idx="947">
                  <c:v>18.96</c:v>
                </c:pt>
                <c:pt idx="948">
                  <c:v>18.98</c:v>
                </c:pt>
                <c:pt idx="949">
                  <c:v>19</c:v>
                </c:pt>
                <c:pt idx="950">
                  <c:v>19.02</c:v>
                </c:pt>
                <c:pt idx="951">
                  <c:v>19.04</c:v>
                </c:pt>
                <c:pt idx="952">
                  <c:v>19.059999999999999</c:v>
                </c:pt>
                <c:pt idx="953">
                  <c:v>19.079999999999998</c:v>
                </c:pt>
                <c:pt idx="954">
                  <c:v>19.100000000000001</c:v>
                </c:pt>
                <c:pt idx="955">
                  <c:v>19.12</c:v>
                </c:pt>
                <c:pt idx="956">
                  <c:v>19.14</c:v>
                </c:pt>
                <c:pt idx="957">
                  <c:v>19.16</c:v>
                </c:pt>
                <c:pt idx="958">
                  <c:v>19.18</c:v>
                </c:pt>
                <c:pt idx="959">
                  <c:v>19.2</c:v>
                </c:pt>
                <c:pt idx="960">
                  <c:v>19.22</c:v>
                </c:pt>
                <c:pt idx="961">
                  <c:v>19.239999999999998</c:v>
                </c:pt>
                <c:pt idx="962">
                  <c:v>19.260000000000002</c:v>
                </c:pt>
                <c:pt idx="963">
                  <c:v>19.28</c:v>
                </c:pt>
                <c:pt idx="964">
                  <c:v>19.3</c:v>
                </c:pt>
                <c:pt idx="965">
                  <c:v>19.32</c:v>
                </c:pt>
                <c:pt idx="966">
                  <c:v>19.34</c:v>
                </c:pt>
                <c:pt idx="967">
                  <c:v>19.36</c:v>
                </c:pt>
                <c:pt idx="968">
                  <c:v>19.38</c:v>
                </c:pt>
                <c:pt idx="969">
                  <c:v>19.399999999999999</c:v>
                </c:pt>
                <c:pt idx="970">
                  <c:v>19.420000000000002</c:v>
                </c:pt>
                <c:pt idx="971">
                  <c:v>19.440000000000001</c:v>
                </c:pt>
                <c:pt idx="972">
                  <c:v>19.46</c:v>
                </c:pt>
                <c:pt idx="973">
                  <c:v>19.48</c:v>
                </c:pt>
                <c:pt idx="974">
                  <c:v>19.5</c:v>
                </c:pt>
                <c:pt idx="975">
                  <c:v>19.52</c:v>
                </c:pt>
                <c:pt idx="976">
                  <c:v>19.54</c:v>
                </c:pt>
                <c:pt idx="977">
                  <c:v>19.559999999999999</c:v>
                </c:pt>
                <c:pt idx="978">
                  <c:v>19.579999999999998</c:v>
                </c:pt>
                <c:pt idx="979">
                  <c:v>19.600000000000001</c:v>
                </c:pt>
                <c:pt idx="980">
                  <c:v>19.62</c:v>
                </c:pt>
                <c:pt idx="981">
                  <c:v>19.64</c:v>
                </c:pt>
                <c:pt idx="982">
                  <c:v>19.66</c:v>
                </c:pt>
                <c:pt idx="983">
                  <c:v>19.68</c:v>
                </c:pt>
                <c:pt idx="984">
                  <c:v>19.7</c:v>
                </c:pt>
                <c:pt idx="985">
                  <c:v>19.72</c:v>
                </c:pt>
                <c:pt idx="986">
                  <c:v>19.739999999999998</c:v>
                </c:pt>
                <c:pt idx="987">
                  <c:v>19.760000000000002</c:v>
                </c:pt>
                <c:pt idx="988">
                  <c:v>19.78</c:v>
                </c:pt>
                <c:pt idx="989">
                  <c:v>19.8</c:v>
                </c:pt>
                <c:pt idx="990">
                  <c:v>19.82</c:v>
                </c:pt>
                <c:pt idx="991">
                  <c:v>19.84</c:v>
                </c:pt>
                <c:pt idx="992">
                  <c:v>19.86</c:v>
                </c:pt>
                <c:pt idx="993">
                  <c:v>19.88</c:v>
                </c:pt>
                <c:pt idx="994">
                  <c:v>19.899999999999999</c:v>
                </c:pt>
                <c:pt idx="995">
                  <c:v>19.920000000000002</c:v>
                </c:pt>
                <c:pt idx="996">
                  <c:v>19.940000000000001</c:v>
                </c:pt>
                <c:pt idx="997">
                  <c:v>19.96</c:v>
                </c:pt>
                <c:pt idx="998">
                  <c:v>19.98</c:v>
                </c:pt>
                <c:pt idx="999">
                  <c:v>20</c:v>
                </c:pt>
                <c:pt idx="1000">
                  <c:v>20.02</c:v>
                </c:pt>
                <c:pt idx="1001">
                  <c:v>20.04</c:v>
                </c:pt>
                <c:pt idx="1002">
                  <c:v>20.059999999999999</c:v>
                </c:pt>
                <c:pt idx="1003">
                  <c:v>20.079999999999998</c:v>
                </c:pt>
                <c:pt idx="1004">
                  <c:v>20.100000000000001</c:v>
                </c:pt>
                <c:pt idx="1005">
                  <c:v>20.12</c:v>
                </c:pt>
                <c:pt idx="1006">
                  <c:v>20.14</c:v>
                </c:pt>
                <c:pt idx="1007">
                  <c:v>20.16</c:v>
                </c:pt>
                <c:pt idx="1008">
                  <c:v>20.18</c:v>
                </c:pt>
                <c:pt idx="1009">
                  <c:v>20.2</c:v>
                </c:pt>
                <c:pt idx="1010">
                  <c:v>20.22</c:v>
                </c:pt>
                <c:pt idx="1011">
                  <c:v>20.239999999999998</c:v>
                </c:pt>
                <c:pt idx="1012">
                  <c:v>20.260000000000002</c:v>
                </c:pt>
                <c:pt idx="1013">
                  <c:v>20.28</c:v>
                </c:pt>
                <c:pt idx="1014">
                  <c:v>20.3</c:v>
                </c:pt>
                <c:pt idx="1015">
                  <c:v>20.32</c:v>
                </c:pt>
                <c:pt idx="1016">
                  <c:v>20.34</c:v>
                </c:pt>
                <c:pt idx="1017">
                  <c:v>20.36</c:v>
                </c:pt>
                <c:pt idx="1018">
                  <c:v>20.38</c:v>
                </c:pt>
                <c:pt idx="1019">
                  <c:v>20.399999999999999</c:v>
                </c:pt>
                <c:pt idx="1020">
                  <c:v>20.420000000000002</c:v>
                </c:pt>
                <c:pt idx="1021">
                  <c:v>20.440000000000001</c:v>
                </c:pt>
                <c:pt idx="1022">
                  <c:v>20.46</c:v>
                </c:pt>
                <c:pt idx="1023">
                  <c:v>20.48</c:v>
                </c:pt>
                <c:pt idx="1024">
                  <c:v>20.5</c:v>
                </c:pt>
                <c:pt idx="1025">
                  <c:v>20.52</c:v>
                </c:pt>
                <c:pt idx="1026">
                  <c:v>20.54</c:v>
                </c:pt>
                <c:pt idx="1027">
                  <c:v>20.56</c:v>
                </c:pt>
                <c:pt idx="1028">
                  <c:v>20.58</c:v>
                </c:pt>
                <c:pt idx="1029">
                  <c:v>20.6</c:v>
                </c:pt>
                <c:pt idx="1030">
                  <c:v>20.62</c:v>
                </c:pt>
                <c:pt idx="1031">
                  <c:v>20.64</c:v>
                </c:pt>
                <c:pt idx="1032">
                  <c:v>20.66</c:v>
                </c:pt>
                <c:pt idx="1033">
                  <c:v>20.68</c:v>
                </c:pt>
                <c:pt idx="1034">
                  <c:v>20.7</c:v>
                </c:pt>
                <c:pt idx="1035">
                  <c:v>20.72</c:v>
                </c:pt>
                <c:pt idx="1036">
                  <c:v>20.74</c:v>
                </c:pt>
                <c:pt idx="1037">
                  <c:v>20.76</c:v>
                </c:pt>
                <c:pt idx="1038">
                  <c:v>20.78</c:v>
                </c:pt>
                <c:pt idx="1039">
                  <c:v>20.8</c:v>
                </c:pt>
                <c:pt idx="1040">
                  <c:v>20.82</c:v>
                </c:pt>
                <c:pt idx="1041">
                  <c:v>20.84</c:v>
                </c:pt>
                <c:pt idx="1042">
                  <c:v>20.86</c:v>
                </c:pt>
                <c:pt idx="1043">
                  <c:v>20.88</c:v>
                </c:pt>
                <c:pt idx="1044">
                  <c:v>20.9</c:v>
                </c:pt>
                <c:pt idx="1045">
                  <c:v>20.92</c:v>
                </c:pt>
                <c:pt idx="1046">
                  <c:v>20.94</c:v>
                </c:pt>
                <c:pt idx="1047">
                  <c:v>20.96</c:v>
                </c:pt>
                <c:pt idx="1048">
                  <c:v>20.98</c:v>
                </c:pt>
                <c:pt idx="1049">
                  <c:v>21</c:v>
                </c:pt>
                <c:pt idx="1050">
                  <c:v>21.02</c:v>
                </c:pt>
                <c:pt idx="1051">
                  <c:v>21.04</c:v>
                </c:pt>
                <c:pt idx="1052">
                  <c:v>21.06</c:v>
                </c:pt>
                <c:pt idx="1053">
                  <c:v>21.08</c:v>
                </c:pt>
                <c:pt idx="1054">
                  <c:v>21.1</c:v>
                </c:pt>
                <c:pt idx="1055">
                  <c:v>21.12</c:v>
                </c:pt>
                <c:pt idx="1056">
                  <c:v>21.14</c:v>
                </c:pt>
                <c:pt idx="1057">
                  <c:v>21.16</c:v>
                </c:pt>
                <c:pt idx="1058">
                  <c:v>21.18</c:v>
                </c:pt>
                <c:pt idx="1059">
                  <c:v>21.2</c:v>
                </c:pt>
                <c:pt idx="1060">
                  <c:v>21.22</c:v>
                </c:pt>
                <c:pt idx="1061">
                  <c:v>21.24</c:v>
                </c:pt>
                <c:pt idx="1062">
                  <c:v>21.26</c:v>
                </c:pt>
                <c:pt idx="1063">
                  <c:v>21.28</c:v>
                </c:pt>
                <c:pt idx="1064">
                  <c:v>21.3</c:v>
                </c:pt>
                <c:pt idx="1065">
                  <c:v>21.32</c:v>
                </c:pt>
                <c:pt idx="1066">
                  <c:v>21.34</c:v>
                </c:pt>
                <c:pt idx="1067">
                  <c:v>21.36</c:v>
                </c:pt>
                <c:pt idx="1068">
                  <c:v>21.38</c:v>
                </c:pt>
                <c:pt idx="1069">
                  <c:v>21.4</c:v>
                </c:pt>
                <c:pt idx="1070">
                  <c:v>21.42</c:v>
                </c:pt>
                <c:pt idx="1071">
                  <c:v>21.44</c:v>
                </c:pt>
                <c:pt idx="1072">
                  <c:v>21.46</c:v>
                </c:pt>
                <c:pt idx="1073">
                  <c:v>21.48</c:v>
                </c:pt>
                <c:pt idx="1074">
                  <c:v>21.5</c:v>
                </c:pt>
                <c:pt idx="1075">
                  <c:v>21.52</c:v>
                </c:pt>
                <c:pt idx="1076">
                  <c:v>21.54</c:v>
                </c:pt>
                <c:pt idx="1077">
                  <c:v>21.56</c:v>
                </c:pt>
                <c:pt idx="1078">
                  <c:v>21.58</c:v>
                </c:pt>
                <c:pt idx="1079">
                  <c:v>21.6</c:v>
                </c:pt>
                <c:pt idx="1080">
                  <c:v>21.62</c:v>
                </c:pt>
                <c:pt idx="1081">
                  <c:v>21.64</c:v>
                </c:pt>
                <c:pt idx="1082">
                  <c:v>21.66</c:v>
                </c:pt>
                <c:pt idx="1083">
                  <c:v>21.68</c:v>
                </c:pt>
                <c:pt idx="1084">
                  <c:v>21.7</c:v>
                </c:pt>
                <c:pt idx="1085">
                  <c:v>21.72</c:v>
                </c:pt>
                <c:pt idx="1086">
                  <c:v>21.74</c:v>
                </c:pt>
                <c:pt idx="1087">
                  <c:v>21.76</c:v>
                </c:pt>
                <c:pt idx="1088">
                  <c:v>21.78</c:v>
                </c:pt>
                <c:pt idx="1089">
                  <c:v>21.8</c:v>
                </c:pt>
                <c:pt idx="1090">
                  <c:v>21.82</c:v>
                </c:pt>
                <c:pt idx="1091">
                  <c:v>21.84</c:v>
                </c:pt>
                <c:pt idx="1092">
                  <c:v>21.86</c:v>
                </c:pt>
                <c:pt idx="1093">
                  <c:v>21.88</c:v>
                </c:pt>
                <c:pt idx="1094">
                  <c:v>21.9</c:v>
                </c:pt>
                <c:pt idx="1095">
                  <c:v>21.92</c:v>
                </c:pt>
                <c:pt idx="1096">
                  <c:v>21.94</c:v>
                </c:pt>
                <c:pt idx="1097">
                  <c:v>21.96</c:v>
                </c:pt>
                <c:pt idx="1098">
                  <c:v>21.98</c:v>
                </c:pt>
                <c:pt idx="1099">
                  <c:v>22</c:v>
                </c:pt>
                <c:pt idx="1100">
                  <c:v>22.02</c:v>
                </c:pt>
                <c:pt idx="1101">
                  <c:v>22.04</c:v>
                </c:pt>
                <c:pt idx="1102">
                  <c:v>22.06</c:v>
                </c:pt>
                <c:pt idx="1103">
                  <c:v>22.08</c:v>
                </c:pt>
                <c:pt idx="1104">
                  <c:v>22.1</c:v>
                </c:pt>
                <c:pt idx="1105">
                  <c:v>22.12</c:v>
                </c:pt>
                <c:pt idx="1106">
                  <c:v>22.14</c:v>
                </c:pt>
                <c:pt idx="1107">
                  <c:v>22.16</c:v>
                </c:pt>
                <c:pt idx="1108">
                  <c:v>22.18</c:v>
                </c:pt>
                <c:pt idx="1109">
                  <c:v>22.2</c:v>
                </c:pt>
                <c:pt idx="1110">
                  <c:v>22.22</c:v>
                </c:pt>
                <c:pt idx="1111">
                  <c:v>22.24</c:v>
                </c:pt>
                <c:pt idx="1112">
                  <c:v>22.26</c:v>
                </c:pt>
                <c:pt idx="1113">
                  <c:v>22.28</c:v>
                </c:pt>
                <c:pt idx="1114">
                  <c:v>22.3</c:v>
                </c:pt>
                <c:pt idx="1115">
                  <c:v>22.32</c:v>
                </c:pt>
                <c:pt idx="1116">
                  <c:v>22.34</c:v>
                </c:pt>
                <c:pt idx="1117">
                  <c:v>22.36</c:v>
                </c:pt>
                <c:pt idx="1118">
                  <c:v>22.38</c:v>
                </c:pt>
                <c:pt idx="1119">
                  <c:v>22.4</c:v>
                </c:pt>
                <c:pt idx="1120">
                  <c:v>22.42</c:v>
                </c:pt>
                <c:pt idx="1121">
                  <c:v>22.44</c:v>
                </c:pt>
                <c:pt idx="1122">
                  <c:v>22.46</c:v>
                </c:pt>
                <c:pt idx="1123">
                  <c:v>22.48</c:v>
                </c:pt>
                <c:pt idx="1124">
                  <c:v>22.5</c:v>
                </c:pt>
                <c:pt idx="1125">
                  <c:v>22.52</c:v>
                </c:pt>
                <c:pt idx="1126">
                  <c:v>22.54</c:v>
                </c:pt>
                <c:pt idx="1127">
                  <c:v>22.56</c:v>
                </c:pt>
                <c:pt idx="1128">
                  <c:v>22.58</c:v>
                </c:pt>
                <c:pt idx="1129">
                  <c:v>22.6</c:v>
                </c:pt>
                <c:pt idx="1130">
                  <c:v>22.62</c:v>
                </c:pt>
                <c:pt idx="1131">
                  <c:v>22.64</c:v>
                </c:pt>
                <c:pt idx="1132">
                  <c:v>22.66</c:v>
                </c:pt>
                <c:pt idx="1133">
                  <c:v>22.68</c:v>
                </c:pt>
                <c:pt idx="1134">
                  <c:v>22.7</c:v>
                </c:pt>
                <c:pt idx="1135">
                  <c:v>22.72</c:v>
                </c:pt>
                <c:pt idx="1136">
                  <c:v>22.74</c:v>
                </c:pt>
                <c:pt idx="1137">
                  <c:v>22.76</c:v>
                </c:pt>
                <c:pt idx="1138">
                  <c:v>22.78</c:v>
                </c:pt>
                <c:pt idx="1139">
                  <c:v>22.8</c:v>
                </c:pt>
                <c:pt idx="1140">
                  <c:v>22.82</c:v>
                </c:pt>
                <c:pt idx="1141">
                  <c:v>22.84</c:v>
                </c:pt>
                <c:pt idx="1142">
                  <c:v>22.86</c:v>
                </c:pt>
                <c:pt idx="1143">
                  <c:v>22.88</c:v>
                </c:pt>
                <c:pt idx="1144">
                  <c:v>22.9</c:v>
                </c:pt>
                <c:pt idx="1145">
                  <c:v>22.92</c:v>
                </c:pt>
                <c:pt idx="1146">
                  <c:v>22.94</c:v>
                </c:pt>
                <c:pt idx="1147">
                  <c:v>22.96</c:v>
                </c:pt>
                <c:pt idx="1148">
                  <c:v>22.98</c:v>
                </c:pt>
                <c:pt idx="1149">
                  <c:v>23</c:v>
                </c:pt>
                <c:pt idx="1150">
                  <c:v>23.02</c:v>
                </c:pt>
                <c:pt idx="1151">
                  <c:v>23.04</c:v>
                </c:pt>
                <c:pt idx="1152">
                  <c:v>23.06</c:v>
                </c:pt>
                <c:pt idx="1153">
                  <c:v>23.08</c:v>
                </c:pt>
                <c:pt idx="1154">
                  <c:v>23.1</c:v>
                </c:pt>
                <c:pt idx="1155">
                  <c:v>23.12</c:v>
                </c:pt>
                <c:pt idx="1156">
                  <c:v>23.14</c:v>
                </c:pt>
                <c:pt idx="1157">
                  <c:v>23.16</c:v>
                </c:pt>
                <c:pt idx="1158">
                  <c:v>23.18</c:v>
                </c:pt>
                <c:pt idx="1159">
                  <c:v>23.2</c:v>
                </c:pt>
                <c:pt idx="1160">
                  <c:v>23.22</c:v>
                </c:pt>
                <c:pt idx="1161">
                  <c:v>23.24</c:v>
                </c:pt>
                <c:pt idx="1162">
                  <c:v>23.26</c:v>
                </c:pt>
                <c:pt idx="1163">
                  <c:v>23.28</c:v>
                </c:pt>
                <c:pt idx="1164">
                  <c:v>23.3</c:v>
                </c:pt>
                <c:pt idx="1165">
                  <c:v>23.32</c:v>
                </c:pt>
                <c:pt idx="1166">
                  <c:v>23.34</c:v>
                </c:pt>
                <c:pt idx="1167">
                  <c:v>23.36</c:v>
                </c:pt>
                <c:pt idx="1168">
                  <c:v>23.38</c:v>
                </c:pt>
                <c:pt idx="1169">
                  <c:v>23.4</c:v>
                </c:pt>
                <c:pt idx="1170">
                  <c:v>23.42</c:v>
                </c:pt>
                <c:pt idx="1171">
                  <c:v>23.44</c:v>
                </c:pt>
                <c:pt idx="1172">
                  <c:v>23.46</c:v>
                </c:pt>
                <c:pt idx="1173">
                  <c:v>23.48</c:v>
                </c:pt>
                <c:pt idx="1174">
                  <c:v>23.5</c:v>
                </c:pt>
                <c:pt idx="1175">
                  <c:v>23.52</c:v>
                </c:pt>
                <c:pt idx="1176">
                  <c:v>23.54</c:v>
                </c:pt>
                <c:pt idx="1177">
                  <c:v>23.56</c:v>
                </c:pt>
                <c:pt idx="1178">
                  <c:v>23.58</c:v>
                </c:pt>
                <c:pt idx="1179">
                  <c:v>23.6</c:v>
                </c:pt>
                <c:pt idx="1180">
                  <c:v>23.62</c:v>
                </c:pt>
                <c:pt idx="1181">
                  <c:v>23.64</c:v>
                </c:pt>
                <c:pt idx="1182">
                  <c:v>23.66</c:v>
                </c:pt>
                <c:pt idx="1183">
                  <c:v>23.68</c:v>
                </c:pt>
                <c:pt idx="1184">
                  <c:v>23.7</c:v>
                </c:pt>
                <c:pt idx="1185">
                  <c:v>23.72</c:v>
                </c:pt>
                <c:pt idx="1186">
                  <c:v>23.74</c:v>
                </c:pt>
                <c:pt idx="1187">
                  <c:v>23.76</c:v>
                </c:pt>
                <c:pt idx="1188">
                  <c:v>23.78</c:v>
                </c:pt>
                <c:pt idx="1189">
                  <c:v>23.8</c:v>
                </c:pt>
                <c:pt idx="1190">
                  <c:v>23.82</c:v>
                </c:pt>
                <c:pt idx="1191">
                  <c:v>23.84</c:v>
                </c:pt>
                <c:pt idx="1192">
                  <c:v>23.86</c:v>
                </c:pt>
                <c:pt idx="1193">
                  <c:v>23.88</c:v>
                </c:pt>
                <c:pt idx="1194">
                  <c:v>23.9</c:v>
                </c:pt>
                <c:pt idx="1195">
                  <c:v>23.92</c:v>
                </c:pt>
                <c:pt idx="1196">
                  <c:v>23.94</c:v>
                </c:pt>
                <c:pt idx="1197">
                  <c:v>23.96</c:v>
                </c:pt>
                <c:pt idx="1198">
                  <c:v>23.98</c:v>
                </c:pt>
                <c:pt idx="1199">
                  <c:v>24</c:v>
                </c:pt>
                <c:pt idx="1200">
                  <c:v>24.02</c:v>
                </c:pt>
                <c:pt idx="1201">
                  <c:v>24.04</c:v>
                </c:pt>
                <c:pt idx="1202">
                  <c:v>24.06</c:v>
                </c:pt>
                <c:pt idx="1203">
                  <c:v>24.08</c:v>
                </c:pt>
                <c:pt idx="1204">
                  <c:v>24.1</c:v>
                </c:pt>
                <c:pt idx="1205">
                  <c:v>24.12</c:v>
                </c:pt>
                <c:pt idx="1206">
                  <c:v>24.14</c:v>
                </c:pt>
                <c:pt idx="1207">
                  <c:v>24.16</c:v>
                </c:pt>
                <c:pt idx="1208">
                  <c:v>24.18</c:v>
                </c:pt>
                <c:pt idx="1209">
                  <c:v>24.2</c:v>
                </c:pt>
                <c:pt idx="1210">
                  <c:v>24.22</c:v>
                </c:pt>
                <c:pt idx="1211">
                  <c:v>24.24</c:v>
                </c:pt>
                <c:pt idx="1212">
                  <c:v>24.26</c:v>
                </c:pt>
                <c:pt idx="1213">
                  <c:v>24.28</c:v>
                </c:pt>
                <c:pt idx="1214">
                  <c:v>24.3</c:v>
                </c:pt>
                <c:pt idx="1215">
                  <c:v>24.32</c:v>
                </c:pt>
                <c:pt idx="1216">
                  <c:v>24.34</c:v>
                </c:pt>
                <c:pt idx="1217">
                  <c:v>24.36</c:v>
                </c:pt>
                <c:pt idx="1218">
                  <c:v>24.38</c:v>
                </c:pt>
                <c:pt idx="1219">
                  <c:v>24.4</c:v>
                </c:pt>
                <c:pt idx="1220">
                  <c:v>24.42</c:v>
                </c:pt>
                <c:pt idx="1221">
                  <c:v>24.44</c:v>
                </c:pt>
                <c:pt idx="1222">
                  <c:v>24.46</c:v>
                </c:pt>
                <c:pt idx="1223">
                  <c:v>24.48</c:v>
                </c:pt>
                <c:pt idx="1224">
                  <c:v>24.5</c:v>
                </c:pt>
                <c:pt idx="1225">
                  <c:v>24.52</c:v>
                </c:pt>
                <c:pt idx="1226">
                  <c:v>24.54</c:v>
                </c:pt>
                <c:pt idx="1227">
                  <c:v>24.56</c:v>
                </c:pt>
                <c:pt idx="1228">
                  <c:v>24.58</c:v>
                </c:pt>
                <c:pt idx="1229">
                  <c:v>24.6</c:v>
                </c:pt>
                <c:pt idx="1230">
                  <c:v>24.62</c:v>
                </c:pt>
                <c:pt idx="1231">
                  <c:v>24.64</c:v>
                </c:pt>
                <c:pt idx="1232">
                  <c:v>24.66</c:v>
                </c:pt>
                <c:pt idx="1233">
                  <c:v>24.68</c:v>
                </c:pt>
                <c:pt idx="1234">
                  <c:v>24.7</c:v>
                </c:pt>
                <c:pt idx="1235">
                  <c:v>24.72</c:v>
                </c:pt>
                <c:pt idx="1236">
                  <c:v>24.74</c:v>
                </c:pt>
                <c:pt idx="1237">
                  <c:v>24.76</c:v>
                </c:pt>
                <c:pt idx="1238">
                  <c:v>24.78</c:v>
                </c:pt>
                <c:pt idx="1239">
                  <c:v>24.8</c:v>
                </c:pt>
                <c:pt idx="1240">
                  <c:v>24.82</c:v>
                </c:pt>
                <c:pt idx="1241">
                  <c:v>24.84</c:v>
                </c:pt>
                <c:pt idx="1242">
                  <c:v>24.86</c:v>
                </c:pt>
                <c:pt idx="1243">
                  <c:v>24.88</c:v>
                </c:pt>
                <c:pt idx="1244">
                  <c:v>24.9</c:v>
                </c:pt>
                <c:pt idx="1245">
                  <c:v>24.92</c:v>
                </c:pt>
                <c:pt idx="1246">
                  <c:v>24.94</c:v>
                </c:pt>
                <c:pt idx="1247">
                  <c:v>24.96</c:v>
                </c:pt>
                <c:pt idx="1248">
                  <c:v>24.98</c:v>
                </c:pt>
                <c:pt idx="1249">
                  <c:v>25</c:v>
                </c:pt>
                <c:pt idx="1250">
                  <c:v>25.02</c:v>
                </c:pt>
                <c:pt idx="1251">
                  <c:v>25.04</c:v>
                </c:pt>
                <c:pt idx="1252">
                  <c:v>25.06</c:v>
                </c:pt>
                <c:pt idx="1253">
                  <c:v>25.08</c:v>
                </c:pt>
                <c:pt idx="1254">
                  <c:v>25.1</c:v>
                </c:pt>
                <c:pt idx="1255">
                  <c:v>25.12</c:v>
                </c:pt>
                <c:pt idx="1256">
                  <c:v>25.14</c:v>
                </c:pt>
                <c:pt idx="1257">
                  <c:v>25.16</c:v>
                </c:pt>
                <c:pt idx="1258">
                  <c:v>25.18</c:v>
                </c:pt>
                <c:pt idx="1259">
                  <c:v>25.2</c:v>
                </c:pt>
                <c:pt idx="1260">
                  <c:v>25.22</c:v>
                </c:pt>
                <c:pt idx="1261">
                  <c:v>25.24</c:v>
                </c:pt>
                <c:pt idx="1262">
                  <c:v>25.26</c:v>
                </c:pt>
                <c:pt idx="1263">
                  <c:v>25.28</c:v>
                </c:pt>
                <c:pt idx="1264">
                  <c:v>25.3</c:v>
                </c:pt>
                <c:pt idx="1265">
                  <c:v>25.32</c:v>
                </c:pt>
                <c:pt idx="1266">
                  <c:v>25.34</c:v>
                </c:pt>
                <c:pt idx="1267">
                  <c:v>25.36</c:v>
                </c:pt>
                <c:pt idx="1268">
                  <c:v>25.38</c:v>
                </c:pt>
                <c:pt idx="1269">
                  <c:v>25.4</c:v>
                </c:pt>
                <c:pt idx="1270">
                  <c:v>25.42</c:v>
                </c:pt>
                <c:pt idx="1271">
                  <c:v>25.44</c:v>
                </c:pt>
                <c:pt idx="1272">
                  <c:v>25.46</c:v>
                </c:pt>
                <c:pt idx="1273">
                  <c:v>25.48</c:v>
                </c:pt>
                <c:pt idx="1274">
                  <c:v>25.5</c:v>
                </c:pt>
                <c:pt idx="1275">
                  <c:v>25.52</c:v>
                </c:pt>
                <c:pt idx="1276">
                  <c:v>25.54</c:v>
                </c:pt>
                <c:pt idx="1277">
                  <c:v>25.56</c:v>
                </c:pt>
                <c:pt idx="1278">
                  <c:v>25.58</c:v>
                </c:pt>
                <c:pt idx="1279">
                  <c:v>25.6</c:v>
                </c:pt>
                <c:pt idx="1280">
                  <c:v>25.62</c:v>
                </c:pt>
                <c:pt idx="1281">
                  <c:v>25.64</c:v>
                </c:pt>
                <c:pt idx="1282">
                  <c:v>25.66</c:v>
                </c:pt>
                <c:pt idx="1283">
                  <c:v>25.68</c:v>
                </c:pt>
                <c:pt idx="1284">
                  <c:v>25.7</c:v>
                </c:pt>
                <c:pt idx="1285">
                  <c:v>25.72</c:v>
                </c:pt>
                <c:pt idx="1286">
                  <c:v>25.74</c:v>
                </c:pt>
                <c:pt idx="1287">
                  <c:v>25.76</c:v>
                </c:pt>
                <c:pt idx="1288">
                  <c:v>25.78</c:v>
                </c:pt>
                <c:pt idx="1289">
                  <c:v>25.8</c:v>
                </c:pt>
                <c:pt idx="1290">
                  <c:v>25.82</c:v>
                </c:pt>
                <c:pt idx="1291">
                  <c:v>25.84</c:v>
                </c:pt>
                <c:pt idx="1292">
                  <c:v>25.86</c:v>
                </c:pt>
                <c:pt idx="1293">
                  <c:v>25.88</c:v>
                </c:pt>
                <c:pt idx="1294">
                  <c:v>25.9</c:v>
                </c:pt>
                <c:pt idx="1295">
                  <c:v>25.92</c:v>
                </c:pt>
                <c:pt idx="1296">
                  <c:v>25.94</c:v>
                </c:pt>
                <c:pt idx="1297">
                  <c:v>25.96</c:v>
                </c:pt>
                <c:pt idx="1298">
                  <c:v>25.98</c:v>
                </c:pt>
                <c:pt idx="1299">
                  <c:v>26</c:v>
                </c:pt>
                <c:pt idx="1300">
                  <c:v>26.02</c:v>
                </c:pt>
                <c:pt idx="1301">
                  <c:v>26.04</c:v>
                </c:pt>
                <c:pt idx="1302">
                  <c:v>26.06</c:v>
                </c:pt>
                <c:pt idx="1303">
                  <c:v>26.08</c:v>
                </c:pt>
                <c:pt idx="1304">
                  <c:v>26.1</c:v>
                </c:pt>
                <c:pt idx="1305">
                  <c:v>26.12</c:v>
                </c:pt>
                <c:pt idx="1306">
                  <c:v>26.14</c:v>
                </c:pt>
                <c:pt idx="1307">
                  <c:v>26.16</c:v>
                </c:pt>
                <c:pt idx="1308">
                  <c:v>26.18</c:v>
                </c:pt>
                <c:pt idx="1309">
                  <c:v>26.2</c:v>
                </c:pt>
                <c:pt idx="1310">
                  <c:v>26.22</c:v>
                </c:pt>
                <c:pt idx="1311">
                  <c:v>26.24</c:v>
                </c:pt>
                <c:pt idx="1312">
                  <c:v>26.26</c:v>
                </c:pt>
                <c:pt idx="1313">
                  <c:v>26.28</c:v>
                </c:pt>
                <c:pt idx="1314">
                  <c:v>26.3</c:v>
                </c:pt>
                <c:pt idx="1315">
                  <c:v>26.32</c:v>
                </c:pt>
                <c:pt idx="1316">
                  <c:v>26.34</c:v>
                </c:pt>
                <c:pt idx="1317">
                  <c:v>26.36</c:v>
                </c:pt>
                <c:pt idx="1318">
                  <c:v>26.38</c:v>
                </c:pt>
                <c:pt idx="1319">
                  <c:v>26.4</c:v>
                </c:pt>
                <c:pt idx="1320">
                  <c:v>26.42</c:v>
                </c:pt>
                <c:pt idx="1321">
                  <c:v>26.44</c:v>
                </c:pt>
                <c:pt idx="1322">
                  <c:v>26.46</c:v>
                </c:pt>
                <c:pt idx="1323">
                  <c:v>26.48</c:v>
                </c:pt>
                <c:pt idx="1324">
                  <c:v>26.5</c:v>
                </c:pt>
                <c:pt idx="1325">
                  <c:v>26.52</c:v>
                </c:pt>
                <c:pt idx="1326">
                  <c:v>26.54</c:v>
                </c:pt>
                <c:pt idx="1327">
                  <c:v>26.56</c:v>
                </c:pt>
                <c:pt idx="1328">
                  <c:v>26.58</c:v>
                </c:pt>
                <c:pt idx="1329">
                  <c:v>26.6</c:v>
                </c:pt>
                <c:pt idx="1330">
                  <c:v>26.62</c:v>
                </c:pt>
                <c:pt idx="1331">
                  <c:v>26.64</c:v>
                </c:pt>
                <c:pt idx="1332">
                  <c:v>26.66</c:v>
                </c:pt>
                <c:pt idx="1333">
                  <c:v>26.68</c:v>
                </c:pt>
                <c:pt idx="1334">
                  <c:v>26.7</c:v>
                </c:pt>
                <c:pt idx="1335">
                  <c:v>26.72</c:v>
                </c:pt>
                <c:pt idx="1336">
                  <c:v>26.74</c:v>
                </c:pt>
                <c:pt idx="1337">
                  <c:v>26.76</c:v>
                </c:pt>
                <c:pt idx="1338">
                  <c:v>26.78</c:v>
                </c:pt>
                <c:pt idx="1339">
                  <c:v>26.8</c:v>
                </c:pt>
                <c:pt idx="1340">
                  <c:v>26.82</c:v>
                </c:pt>
                <c:pt idx="1341">
                  <c:v>26.84</c:v>
                </c:pt>
                <c:pt idx="1342">
                  <c:v>26.86</c:v>
                </c:pt>
                <c:pt idx="1343">
                  <c:v>26.88</c:v>
                </c:pt>
                <c:pt idx="1344">
                  <c:v>26.9</c:v>
                </c:pt>
                <c:pt idx="1345">
                  <c:v>26.92</c:v>
                </c:pt>
                <c:pt idx="1346">
                  <c:v>26.94</c:v>
                </c:pt>
                <c:pt idx="1347">
                  <c:v>26.96</c:v>
                </c:pt>
                <c:pt idx="1348">
                  <c:v>26.98</c:v>
                </c:pt>
                <c:pt idx="1349">
                  <c:v>27</c:v>
                </c:pt>
                <c:pt idx="1350">
                  <c:v>27.02</c:v>
                </c:pt>
                <c:pt idx="1351">
                  <c:v>27.04</c:v>
                </c:pt>
                <c:pt idx="1352">
                  <c:v>27.06</c:v>
                </c:pt>
                <c:pt idx="1353">
                  <c:v>27.08</c:v>
                </c:pt>
                <c:pt idx="1354">
                  <c:v>27.1</c:v>
                </c:pt>
                <c:pt idx="1355">
                  <c:v>27.12</c:v>
                </c:pt>
                <c:pt idx="1356">
                  <c:v>27.14</c:v>
                </c:pt>
                <c:pt idx="1357">
                  <c:v>27.16</c:v>
                </c:pt>
                <c:pt idx="1358">
                  <c:v>27.18</c:v>
                </c:pt>
                <c:pt idx="1359">
                  <c:v>27.2</c:v>
                </c:pt>
                <c:pt idx="1360">
                  <c:v>27.22</c:v>
                </c:pt>
                <c:pt idx="1361">
                  <c:v>27.24</c:v>
                </c:pt>
                <c:pt idx="1362">
                  <c:v>27.26</c:v>
                </c:pt>
                <c:pt idx="1363">
                  <c:v>27.28</c:v>
                </c:pt>
                <c:pt idx="1364">
                  <c:v>27.3</c:v>
                </c:pt>
                <c:pt idx="1365">
                  <c:v>27.32</c:v>
                </c:pt>
                <c:pt idx="1366">
                  <c:v>27.34</c:v>
                </c:pt>
                <c:pt idx="1367">
                  <c:v>27.36</c:v>
                </c:pt>
                <c:pt idx="1368">
                  <c:v>27.38</c:v>
                </c:pt>
                <c:pt idx="1369">
                  <c:v>27.4</c:v>
                </c:pt>
                <c:pt idx="1370">
                  <c:v>27.42</c:v>
                </c:pt>
                <c:pt idx="1371">
                  <c:v>27.44</c:v>
                </c:pt>
                <c:pt idx="1372">
                  <c:v>27.46</c:v>
                </c:pt>
                <c:pt idx="1373">
                  <c:v>27.48</c:v>
                </c:pt>
                <c:pt idx="1374">
                  <c:v>27.5</c:v>
                </c:pt>
                <c:pt idx="1375">
                  <c:v>27.52</c:v>
                </c:pt>
                <c:pt idx="1376">
                  <c:v>27.54</c:v>
                </c:pt>
                <c:pt idx="1377">
                  <c:v>27.56</c:v>
                </c:pt>
                <c:pt idx="1378">
                  <c:v>27.58</c:v>
                </c:pt>
                <c:pt idx="1379">
                  <c:v>27.6</c:v>
                </c:pt>
                <c:pt idx="1380">
                  <c:v>27.62</c:v>
                </c:pt>
                <c:pt idx="1381">
                  <c:v>27.64</c:v>
                </c:pt>
                <c:pt idx="1382">
                  <c:v>27.66</c:v>
                </c:pt>
                <c:pt idx="1383">
                  <c:v>27.68</c:v>
                </c:pt>
                <c:pt idx="1384">
                  <c:v>27.7</c:v>
                </c:pt>
                <c:pt idx="1385">
                  <c:v>27.72</c:v>
                </c:pt>
                <c:pt idx="1386">
                  <c:v>27.74</c:v>
                </c:pt>
                <c:pt idx="1387">
                  <c:v>27.76</c:v>
                </c:pt>
                <c:pt idx="1388">
                  <c:v>27.78</c:v>
                </c:pt>
                <c:pt idx="1389">
                  <c:v>27.8</c:v>
                </c:pt>
                <c:pt idx="1390">
                  <c:v>27.82</c:v>
                </c:pt>
                <c:pt idx="1391">
                  <c:v>27.84</c:v>
                </c:pt>
                <c:pt idx="1392">
                  <c:v>27.86</c:v>
                </c:pt>
                <c:pt idx="1393">
                  <c:v>27.88</c:v>
                </c:pt>
                <c:pt idx="1394">
                  <c:v>27.9</c:v>
                </c:pt>
                <c:pt idx="1395">
                  <c:v>27.92</c:v>
                </c:pt>
                <c:pt idx="1396">
                  <c:v>27.94</c:v>
                </c:pt>
                <c:pt idx="1397">
                  <c:v>27.96</c:v>
                </c:pt>
                <c:pt idx="1398">
                  <c:v>27.98</c:v>
                </c:pt>
                <c:pt idx="1399">
                  <c:v>28</c:v>
                </c:pt>
                <c:pt idx="1400">
                  <c:v>28.02</c:v>
                </c:pt>
                <c:pt idx="1401">
                  <c:v>28.04</c:v>
                </c:pt>
                <c:pt idx="1402">
                  <c:v>28.06</c:v>
                </c:pt>
                <c:pt idx="1403">
                  <c:v>28.08</c:v>
                </c:pt>
                <c:pt idx="1404">
                  <c:v>28.1</c:v>
                </c:pt>
                <c:pt idx="1405">
                  <c:v>28.12</c:v>
                </c:pt>
                <c:pt idx="1406">
                  <c:v>28.14</c:v>
                </c:pt>
                <c:pt idx="1407">
                  <c:v>28.16</c:v>
                </c:pt>
                <c:pt idx="1408">
                  <c:v>28.18</c:v>
                </c:pt>
                <c:pt idx="1409">
                  <c:v>28.2</c:v>
                </c:pt>
                <c:pt idx="1410">
                  <c:v>28.22</c:v>
                </c:pt>
                <c:pt idx="1411">
                  <c:v>28.24</c:v>
                </c:pt>
                <c:pt idx="1412">
                  <c:v>28.26</c:v>
                </c:pt>
                <c:pt idx="1413">
                  <c:v>28.28</c:v>
                </c:pt>
                <c:pt idx="1414">
                  <c:v>28.3</c:v>
                </c:pt>
                <c:pt idx="1415">
                  <c:v>28.32</c:v>
                </c:pt>
                <c:pt idx="1416">
                  <c:v>28.34</c:v>
                </c:pt>
                <c:pt idx="1417">
                  <c:v>28.36</c:v>
                </c:pt>
                <c:pt idx="1418">
                  <c:v>28.38</c:v>
                </c:pt>
                <c:pt idx="1419">
                  <c:v>28.4</c:v>
                </c:pt>
                <c:pt idx="1420">
                  <c:v>28.42</c:v>
                </c:pt>
                <c:pt idx="1421">
                  <c:v>28.44</c:v>
                </c:pt>
                <c:pt idx="1422">
                  <c:v>28.46</c:v>
                </c:pt>
                <c:pt idx="1423">
                  <c:v>28.48</c:v>
                </c:pt>
                <c:pt idx="1424">
                  <c:v>28.5</c:v>
                </c:pt>
                <c:pt idx="1425">
                  <c:v>28.52</c:v>
                </c:pt>
                <c:pt idx="1426">
                  <c:v>28.54</c:v>
                </c:pt>
                <c:pt idx="1427">
                  <c:v>28.56</c:v>
                </c:pt>
                <c:pt idx="1428">
                  <c:v>28.58</c:v>
                </c:pt>
                <c:pt idx="1429">
                  <c:v>28.6</c:v>
                </c:pt>
                <c:pt idx="1430">
                  <c:v>28.62</c:v>
                </c:pt>
                <c:pt idx="1431">
                  <c:v>28.64</c:v>
                </c:pt>
                <c:pt idx="1432">
                  <c:v>28.66</c:v>
                </c:pt>
                <c:pt idx="1433">
                  <c:v>28.68</c:v>
                </c:pt>
                <c:pt idx="1434">
                  <c:v>28.7</c:v>
                </c:pt>
                <c:pt idx="1435">
                  <c:v>28.72</c:v>
                </c:pt>
                <c:pt idx="1436">
                  <c:v>28.74</c:v>
                </c:pt>
                <c:pt idx="1437">
                  <c:v>28.76</c:v>
                </c:pt>
                <c:pt idx="1438">
                  <c:v>28.78</c:v>
                </c:pt>
                <c:pt idx="1439">
                  <c:v>28.8</c:v>
                </c:pt>
                <c:pt idx="1440">
                  <c:v>28.82</c:v>
                </c:pt>
                <c:pt idx="1441">
                  <c:v>28.84</c:v>
                </c:pt>
                <c:pt idx="1442">
                  <c:v>28.86</c:v>
                </c:pt>
                <c:pt idx="1443">
                  <c:v>28.88</c:v>
                </c:pt>
                <c:pt idx="1444">
                  <c:v>28.9</c:v>
                </c:pt>
                <c:pt idx="1445">
                  <c:v>28.92</c:v>
                </c:pt>
                <c:pt idx="1446">
                  <c:v>28.94</c:v>
                </c:pt>
                <c:pt idx="1447">
                  <c:v>28.96</c:v>
                </c:pt>
                <c:pt idx="1448">
                  <c:v>28.98</c:v>
                </c:pt>
                <c:pt idx="1449">
                  <c:v>29</c:v>
                </c:pt>
                <c:pt idx="1450">
                  <c:v>29.02</c:v>
                </c:pt>
                <c:pt idx="1451">
                  <c:v>29.04</c:v>
                </c:pt>
                <c:pt idx="1452">
                  <c:v>29.06</c:v>
                </c:pt>
                <c:pt idx="1453">
                  <c:v>29.08</c:v>
                </c:pt>
                <c:pt idx="1454">
                  <c:v>29.1</c:v>
                </c:pt>
                <c:pt idx="1455">
                  <c:v>29.12</c:v>
                </c:pt>
                <c:pt idx="1456">
                  <c:v>29.14</c:v>
                </c:pt>
                <c:pt idx="1457">
                  <c:v>29.16</c:v>
                </c:pt>
                <c:pt idx="1458">
                  <c:v>29.18</c:v>
                </c:pt>
                <c:pt idx="1459">
                  <c:v>29.2</c:v>
                </c:pt>
                <c:pt idx="1460">
                  <c:v>29.22</c:v>
                </c:pt>
                <c:pt idx="1461">
                  <c:v>29.24</c:v>
                </c:pt>
                <c:pt idx="1462">
                  <c:v>29.26</c:v>
                </c:pt>
                <c:pt idx="1463">
                  <c:v>29.28</c:v>
                </c:pt>
                <c:pt idx="1464">
                  <c:v>29.3</c:v>
                </c:pt>
                <c:pt idx="1465">
                  <c:v>29.32</c:v>
                </c:pt>
                <c:pt idx="1466">
                  <c:v>29.34</c:v>
                </c:pt>
                <c:pt idx="1467">
                  <c:v>29.36</c:v>
                </c:pt>
                <c:pt idx="1468">
                  <c:v>29.38</c:v>
                </c:pt>
                <c:pt idx="1469">
                  <c:v>29.4</c:v>
                </c:pt>
                <c:pt idx="1470">
                  <c:v>29.42</c:v>
                </c:pt>
                <c:pt idx="1471">
                  <c:v>29.44</c:v>
                </c:pt>
                <c:pt idx="1472">
                  <c:v>29.46</c:v>
                </c:pt>
                <c:pt idx="1473">
                  <c:v>29.48</c:v>
                </c:pt>
                <c:pt idx="1474">
                  <c:v>29.5</c:v>
                </c:pt>
                <c:pt idx="1475">
                  <c:v>29.52</c:v>
                </c:pt>
                <c:pt idx="1476">
                  <c:v>29.54</c:v>
                </c:pt>
                <c:pt idx="1477">
                  <c:v>29.56</c:v>
                </c:pt>
                <c:pt idx="1478">
                  <c:v>29.58</c:v>
                </c:pt>
                <c:pt idx="1479">
                  <c:v>29.6</c:v>
                </c:pt>
                <c:pt idx="1480">
                  <c:v>29.62</c:v>
                </c:pt>
                <c:pt idx="1481">
                  <c:v>29.64</c:v>
                </c:pt>
                <c:pt idx="1482">
                  <c:v>29.66</c:v>
                </c:pt>
                <c:pt idx="1483">
                  <c:v>29.68</c:v>
                </c:pt>
                <c:pt idx="1484">
                  <c:v>29.7</c:v>
                </c:pt>
                <c:pt idx="1485">
                  <c:v>29.72</c:v>
                </c:pt>
                <c:pt idx="1486">
                  <c:v>29.74</c:v>
                </c:pt>
                <c:pt idx="1487">
                  <c:v>29.76</c:v>
                </c:pt>
                <c:pt idx="1488">
                  <c:v>29.78</c:v>
                </c:pt>
                <c:pt idx="1489">
                  <c:v>29.8</c:v>
                </c:pt>
                <c:pt idx="1490">
                  <c:v>29.82</c:v>
                </c:pt>
                <c:pt idx="1491">
                  <c:v>29.84</c:v>
                </c:pt>
                <c:pt idx="1492">
                  <c:v>29.86</c:v>
                </c:pt>
                <c:pt idx="1493">
                  <c:v>29.88</c:v>
                </c:pt>
                <c:pt idx="1494">
                  <c:v>29.9</c:v>
                </c:pt>
                <c:pt idx="1495">
                  <c:v>29.92</c:v>
                </c:pt>
                <c:pt idx="1496">
                  <c:v>29.94</c:v>
                </c:pt>
                <c:pt idx="1497">
                  <c:v>29.96</c:v>
                </c:pt>
                <c:pt idx="1498">
                  <c:v>29.98</c:v>
                </c:pt>
                <c:pt idx="1499">
                  <c:v>30</c:v>
                </c:pt>
              </c:numCache>
            </c:numRef>
          </c:xVal>
          <c:yVal>
            <c:numRef>
              <c:f>'Pinch-out seminar'!$D$6:$D$1505</c:f>
              <c:numCache>
                <c:formatCode>0.00</c:formatCode>
                <c:ptCount val="1500"/>
                <c:pt idx="0">
                  <c:v>-8.8006290000000005E-11</c:v>
                </c:pt>
                <c:pt idx="1">
                  <c:v>6.7369129999999998E-10</c:v>
                </c:pt>
                <c:pt idx="2">
                  <c:v>1.0322870000000001E-8</c:v>
                </c:pt>
                <c:pt idx="3">
                  <c:v>4.0259120000000002E-8</c:v>
                </c:pt>
                <c:pt idx="4">
                  <c:v>2.953935E-8</c:v>
                </c:pt>
                <c:pt idx="5">
                  <c:v>-3.2990439999999998E-7</c:v>
                </c:pt>
                <c:pt idx="6">
                  <c:v>-1.695304E-6</c:v>
                </c:pt>
                <c:pt idx="7">
                  <c:v>-4.8523780000000001E-6</c:v>
                </c:pt>
                <c:pt idx="8">
                  <c:v>-1.1950990000000001E-5</c:v>
                </c:pt>
                <c:pt idx="9">
                  <c:v>-1.883236E-5</c:v>
                </c:pt>
                <c:pt idx="10">
                  <c:v>-1.08758E-5</c:v>
                </c:pt>
                <c:pt idx="11">
                  <c:v>2.8098530000000001E-5</c:v>
                </c:pt>
                <c:pt idx="12">
                  <c:v>1.451867E-4</c:v>
                </c:pt>
                <c:pt idx="13">
                  <c:v>3.6197669999999999E-4</c:v>
                </c:pt>
                <c:pt idx="14">
                  <c:v>7.7322790000000001E-4</c:v>
                </c:pt>
                <c:pt idx="15">
                  <c:v>1.382487E-3</c:v>
                </c:pt>
                <c:pt idx="16">
                  <c:v>2.1563699999999999E-3</c:v>
                </c:pt>
                <c:pt idx="17">
                  <c:v>3.0674410000000002E-3</c:v>
                </c:pt>
                <c:pt idx="18">
                  <c:v>4.1033679999999996E-3</c:v>
                </c:pt>
                <c:pt idx="19">
                  <c:v>5.258474E-3</c:v>
                </c:pt>
                <c:pt idx="20">
                  <c:v>6.5350699999999996E-3</c:v>
                </c:pt>
                <c:pt idx="21">
                  <c:v>7.9212199999999997E-3</c:v>
                </c:pt>
                <c:pt idx="22">
                  <c:v>9.3954350000000006E-3</c:v>
                </c:pt>
                <c:pt idx="23">
                  <c:v>1.0936E-2</c:v>
                </c:pt>
                <c:pt idx="24">
                  <c:v>1.251618E-2</c:v>
                </c:pt>
                <c:pt idx="25">
                  <c:v>1.4108799999999999E-2</c:v>
                </c:pt>
                <c:pt idx="26">
                  <c:v>1.5680739999999999E-2</c:v>
                </c:pt>
                <c:pt idx="27">
                  <c:v>1.719354E-2</c:v>
                </c:pt>
                <c:pt idx="28">
                  <c:v>1.8610040000000001E-2</c:v>
                </c:pt>
                <c:pt idx="29">
                  <c:v>1.9890749999999999E-2</c:v>
                </c:pt>
                <c:pt idx="30">
                  <c:v>2.0995199999999999E-2</c:v>
                </c:pt>
                <c:pt idx="31">
                  <c:v>2.1886940000000001E-2</c:v>
                </c:pt>
                <c:pt idx="32">
                  <c:v>2.253192E-2</c:v>
                </c:pt>
                <c:pt idx="33">
                  <c:v>2.2842500000000002E-2</c:v>
                </c:pt>
                <c:pt idx="34">
                  <c:v>2.2897569999999999E-2</c:v>
                </c:pt>
                <c:pt idx="35">
                  <c:v>2.2940740000000001E-2</c:v>
                </c:pt>
                <c:pt idx="36">
                  <c:v>2.2986610000000001E-2</c:v>
                </c:pt>
                <c:pt idx="37">
                  <c:v>2.3004460000000001E-2</c:v>
                </c:pt>
                <c:pt idx="38">
                  <c:v>2.305813E-2</c:v>
                </c:pt>
                <c:pt idx="39">
                  <c:v>2.3069180000000002E-2</c:v>
                </c:pt>
                <c:pt idx="40">
                  <c:v>2.3058160000000001E-2</c:v>
                </c:pt>
                <c:pt idx="41">
                  <c:v>2.30607E-2</c:v>
                </c:pt>
                <c:pt idx="42">
                  <c:v>2.2974069999999999E-2</c:v>
                </c:pt>
                <c:pt idx="43">
                  <c:v>2.3189830000000002E-2</c:v>
                </c:pt>
                <c:pt idx="44">
                  <c:v>2.370618E-2</c:v>
                </c:pt>
                <c:pt idx="45">
                  <c:v>2.4587870000000001E-2</c:v>
                </c:pt>
                <c:pt idx="46">
                  <c:v>2.5480320000000001E-2</c:v>
                </c:pt>
                <c:pt idx="47">
                  <c:v>2.624951E-2</c:v>
                </c:pt>
                <c:pt idx="48">
                  <c:v>2.6936669999999999E-2</c:v>
                </c:pt>
                <c:pt idx="49">
                  <c:v>2.7742530000000001E-2</c:v>
                </c:pt>
                <c:pt idx="50">
                  <c:v>2.8603819999999999E-2</c:v>
                </c:pt>
                <c:pt idx="51">
                  <c:v>3.0270849999999998E-2</c:v>
                </c:pt>
                <c:pt idx="52">
                  <c:v>3.2958759999999997E-2</c:v>
                </c:pt>
                <c:pt idx="53">
                  <c:v>3.5795859999999999E-2</c:v>
                </c:pt>
                <c:pt idx="54">
                  <c:v>3.8400400000000001E-2</c:v>
                </c:pt>
                <c:pt idx="55">
                  <c:v>4.066939E-2</c:v>
                </c:pt>
                <c:pt idx="56">
                  <c:v>4.2443050000000003E-2</c:v>
                </c:pt>
                <c:pt idx="57">
                  <c:v>4.3546870000000001E-2</c:v>
                </c:pt>
                <c:pt idx="58">
                  <c:v>4.3679500000000003E-2</c:v>
                </c:pt>
                <c:pt idx="59">
                  <c:v>4.3409089999999997E-2</c:v>
                </c:pt>
                <c:pt idx="60">
                  <c:v>4.3204590000000001E-2</c:v>
                </c:pt>
                <c:pt idx="61">
                  <c:v>4.3026799999999997E-2</c:v>
                </c:pt>
                <c:pt idx="62">
                  <c:v>4.2754779999999999E-2</c:v>
                </c:pt>
                <c:pt idx="63">
                  <c:v>4.2486940000000001E-2</c:v>
                </c:pt>
                <c:pt idx="64">
                  <c:v>4.2287089999999999E-2</c:v>
                </c:pt>
                <c:pt idx="65">
                  <c:v>4.2097759999999998E-2</c:v>
                </c:pt>
                <c:pt idx="66">
                  <c:v>4.1941689999999997E-2</c:v>
                </c:pt>
                <c:pt idx="67">
                  <c:v>4.1940360000000003E-2</c:v>
                </c:pt>
                <c:pt idx="68">
                  <c:v>4.2091509999999999E-2</c:v>
                </c:pt>
                <c:pt idx="69">
                  <c:v>4.2464479999999999E-2</c:v>
                </c:pt>
                <c:pt idx="70">
                  <c:v>4.3187620000000003E-2</c:v>
                </c:pt>
                <c:pt idx="71">
                  <c:v>4.4131070000000001E-2</c:v>
                </c:pt>
                <c:pt idx="72">
                  <c:v>4.5112380000000001E-2</c:v>
                </c:pt>
                <c:pt idx="73">
                  <c:v>4.6136139999999999E-2</c:v>
                </c:pt>
                <c:pt idx="74">
                  <c:v>4.7187020000000003E-2</c:v>
                </c:pt>
                <c:pt idx="75">
                  <c:v>4.8237580000000002E-2</c:v>
                </c:pt>
                <c:pt idx="76">
                  <c:v>4.924945E-2</c:v>
                </c:pt>
                <c:pt idx="77">
                  <c:v>5.0104870000000003E-2</c:v>
                </c:pt>
                <c:pt idx="78">
                  <c:v>5.1871E-2</c:v>
                </c:pt>
                <c:pt idx="79">
                  <c:v>5.4558170000000003E-2</c:v>
                </c:pt>
                <c:pt idx="80">
                  <c:v>5.7386069999999997E-2</c:v>
                </c:pt>
                <c:pt idx="81">
                  <c:v>5.9501440000000003E-2</c:v>
                </c:pt>
                <c:pt idx="82">
                  <c:v>6.0494439999999997E-2</c:v>
                </c:pt>
                <c:pt idx="83">
                  <c:v>6.0857559999999998E-2</c:v>
                </c:pt>
                <c:pt idx="84">
                  <c:v>6.1183990000000001E-2</c:v>
                </c:pt>
                <c:pt idx="85">
                  <c:v>6.174727E-2</c:v>
                </c:pt>
                <c:pt idx="86">
                  <c:v>6.2133420000000002E-2</c:v>
                </c:pt>
                <c:pt idx="87">
                  <c:v>6.2617850000000003E-2</c:v>
                </c:pt>
                <c:pt idx="88">
                  <c:v>6.3091400000000006E-2</c:v>
                </c:pt>
                <c:pt idx="89">
                  <c:v>6.3470830000000006E-2</c:v>
                </c:pt>
                <c:pt idx="90">
                  <c:v>6.3817659999999998E-2</c:v>
                </c:pt>
                <c:pt idx="91">
                  <c:v>6.4012139999999995E-2</c:v>
                </c:pt>
                <c:pt idx="92">
                  <c:v>6.4279020000000006E-2</c:v>
                </c:pt>
                <c:pt idx="93">
                  <c:v>6.4736959999999996E-2</c:v>
                </c:pt>
                <c:pt idx="94">
                  <c:v>6.5422809999999998E-2</c:v>
                </c:pt>
                <c:pt idx="95">
                  <c:v>6.6317260000000003E-2</c:v>
                </c:pt>
                <c:pt idx="96">
                  <c:v>6.7157320000000006E-2</c:v>
                </c:pt>
                <c:pt idx="97">
                  <c:v>6.7915870000000003E-2</c:v>
                </c:pt>
                <c:pt idx="98">
                  <c:v>6.8638770000000002E-2</c:v>
                </c:pt>
                <c:pt idx="99">
                  <c:v>6.915702E-2</c:v>
                </c:pt>
                <c:pt idx="100">
                  <c:v>6.9680240000000004E-2</c:v>
                </c:pt>
                <c:pt idx="101">
                  <c:v>7.0025450000000003E-2</c:v>
                </c:pt>
                <c:pt idx="102">
                  <c:v>7.0834610000000006E-2</c:v>
                </c:pt>
                <c:pt idx="103">
                  <c:v>7.2888579999999994E-2</c:v>
                </c:pt>
                <c:pt idx="104">
                  <c:v>7.5175409999999998E-2</c:v>
                </c:pt>
                <c:pt idx="105">
                  <c:v>7.6815480000000005E-2</c:v>
                </c:pt>
                <c:pt idx="106">
                  <c:v>7.7582200000000004E-2</c:v>
                </c:pt>
                <c:pt idx="107">
                  <c:v>7.6954369999999994E-2</c:v>
                </c:pt>
                <c:pt idx="108">
                  <c:v>7.6214729999999994E-2</c:v>
                </c:pt>
                <c:pt idx="109">
                  <c:v>7.5728799999999999E-2</c:v>
                </c:pt>
                <c:pt idx="110">
                  <c:v>7.5360099999999999E-2</c:v>
                </c:pt>
                <c:pt idx="111">
                  <c:v>7.4796940000000006E-2</c:v>
                </c:pt>
                <c:pt idx="112">
                  <c:v>7.4256000000000003E-2</c:v>
                </c:pt>
                <c:pt idx="113">
                  <c:v>7.3719199999999999E-2</c:v>
                </c:pt>
                <c:pt idx="114">
                  <c:v>7.3274430000000002E-2</c:v>
                </c:pt>
                <c:pt idx="115">
                  <c:v>7.2947579999999998E-2</c:v>
                </c:pt>
                <c:pt idx="116">
                  <c:v>7.2812790000000002E-2</c:v>
                </c:pt>
                <c:pt idx="117">
                  <c:v>7.2951779999999994E-2</c:v>
                </c:pt>
                <c:pt idx="118">
                  <c:v>7.358017E-2</c:v>
                </c:pt>
                <c:pt idx="119">
                  <c:v>7.4653479999999994E-2</c:v>
                </c:pt>
                <c:pt idx="120">
                  <c:v>7.6003509999999996E-2</c:v>
                </c:pt>
                <c:pt idx="121">
                  <c:v>7.735322E-2</c:v>
                </c:pt>
                <c:pt idx="122">
                  <c:v>7.8775650000000003E-2</c:v>
                </c:pt>
                <c:pt idx="123">
                  <c:v>8.0432680000000006E-2</c:v>
                </c:pt>
                <c:pt idx="124">
                  <c:v>8.2092219999999994E-2</c:v>
                </c:pt>
                <c:pt idx="125">
                  <c:v>8.3989800000000003E-2</c:v>
                </c:pt>
                <c:pt idx="126">
                  <c:v>8.5981669999999996E-2</c:v>
                </c:pt>
                <c:pt idx="127">
                  <c:v>8.8585430000000007E-2</c:v>
                </c:pt>
                <c:pt idx="128">
                  <c:v>9.2109800000000006E-2</c:v>
                </c:pt>
                <c:pt idx="129">
                  <c:v>9.5785369999999995E-2</c:v>
                </c:pt>
                <c:pt idx="130">
                  <c:v>9.9163710000000002E-2</c:v>
                </c:pt>
                <c:pt idx="131">
                  <c:v>0.1013811</c:v>
                </c:pt>
                <c:pt idx="132">
                  <c:v>0.1021851</c:v>
                </c:pt>
                <c:pt idx="133">
                  <c:v>0.102794</c:v>
                </c:pt>
                <c:pt idx="134">
                  <c:v>0.1035874</c:v>
                </c:pt>
                <c:pt idx="135">
                  <c:v>0.1042472</c:v>
                </c:pt>
                <c:pt idx="136">
                  <c:v>0.10484739999999999</c:v>
                </c:pt>
                <c:pt idx="137">
                  <c:v>0.10535509999999999</c:v>
                </c:pt>
                <c:pt idx="138">
                  <c:v>0.1059229</c:v>
                </c:pt>
                <c:pt idx="139">
                  <c:v>0.106354</c:v>
                </c:pt>
                <c:pt idx="140">
                  <c:v>0.1066719</c:v>
                </c:pt>
                <c:pt idx="141">
                  <c:v>0.1067782</c:v>
                </c:pt>
                <c:pt idx="142">
                  <c:v>0.106725</c:v>
                </c:pt>
                <c:pt idx="143">
                  <c:v>0.10689079999999999</c:v>
                </c:pt>
                <c:pt idx="144">
                  <c:v>0.10712190000000001</c:v>
                </c:pt>
                <c:pt idx="145">
                  <c:v>0.1073467</c:v>
                </c:pt>
                <c:pt idx="146">
                  <c:v>0.1074881</c:v>
                </c:pt>
                <c:pt idx="147">
                  <c:v>0.10749259999999999</c:v>
                </c:pt>
                <c:pt idx="148">
                  <c:v>0.1074174</c:v>
                </c:pt>
                <c:pt idx="149">
                  <c:v>0.107181</c:v>
                </c:pt>
                <c:pt idx="150">
                  <c:v>0.1067446</c:v>
                </c:pt>
                <c:pt idx="151">
                  <c:v>0.10647230000000001</c:v>
                </c:pt>
                <c:pt idx="152">
                  <c:v>0.10576969999999999</c:v>
                </c:pt>
                <c:pt idx="153">
                  <c:v>0.1053539</c:v>
                </c:pt>
                <c:pt idx="154">
                  <c:v>0.105682</c:v>
                </c:pt>
                <c:pt idx="155">
                  <c:v>0.1058513</c:v>
                </c:pt>
                <c:pt idx="156">
                  <c:v>0.1046981</c:v>
                </c:pt>
                <c:pt idx="157">
                  <c:v>0.1035712</c:v>
                </c:pt>
                <c:pt idx="158">
                  <c:v>0.10292279999999999</c:v>
                </c:pt>
                <c:pt idx="159">
                  <c:v>0.1021903</c:v>
                </c:pt>
                <c:pt idx="160">
                  <c:v>0.10161240000000001</c:v>
                </c:pt>
                <c:pt idx="161">
                  <c:v>0.1010388</c:v>
                </c:pt>
                <c:pt idx="162">
                  <c:v>0.1004186</c:v>
                </c:pt>
                <c:pt idx="163">
                  <c:v>0.1000202</c:v>
                </c:pt>
                <c:pt idx="164">
                  <c:v>9.9645579999999997E-2</c:v>
                </c:pt>
                <c:pt idx="165">
                  <c:v>9.9431459999999999E-2</c:v>
                </c:pt>
                <c:pt idx="166">
                  <c:v>9.9549789999999999E-2</c:v>
                </c:pt>
                <c:pt idx="167">
                  <c:v>0.1001652</c:v>
                </c:pt>
                <c:pt idx="168">
                  <c:v>0.1012696</c:v>
                </c:pt>
                <c:pt idx="169">
                  <c:v>0.1026628</c:v>
                </c:pt>
                <c:pt idx="170">
                  <c:v>0.1042748</c:v>
                </c:pt>
                <c:pt idx="171">
                  <c:v>0.1060041</c:v>
                </c:pt>
                <c:pt idx="172">
                  <c:v>0.10767060000000001</c:v>
                </c:pt>
                <c:pt idx="173">
                  <c:v>0.1093932</c:v>
                </c:pt>
                <c:pt idx="174">
                  <c:v>0.11136699999999999</c:v>
                </c:pt>
                <c:pt idx="175">
                  <c:v>0.1132864</c:v>
                </c:pt>
                <c:pt idx="176">
                  <c:v>0.1153078</c:v>
                </c:pt>
                <c:pt idx="177">
                  <c:v>0.118103</c:v>
                </c:pt>
                <c:pt idx="178">
                  <c:v>0.12168809999999999</c:v>
                </c:pt>
                <c:pt idx="179">
                  <c:v>0.12510180000000001</c:v>
                </c:pt>
                <c:pt idx="180">
                  <c:v>0.1278936</c:v>
                </c:pt>
                <c:pt idx="181">
                  <c:v>0.1293648</c:v>
                </c:pt>
                <c:pt idx="182">
                  <c:v>0.13026219999999999</c:v>
                </c:pt>
                <c:pt idx="183">
                  <c:v>0.13107969999999999</c:v>
                </c:pt>
                <c:pt idx="184">
                  <c:v>0.1319234</c:v>
                </c:pt>
                <c:pt idx="185">
                  <c:v>0.13242370000000001</c:v>
                </c:pt>
                <c:pt idx="186">
                  <c:v>0.1331155</c:v>
                </c:pt>
                <c:pt idx="187">
                  <c:v>0.1336879</c:v>
                </c:pt>
                <c:pt idx="188">
                  <c:v>0.13402900000000001</c:v>
                </c:pt>
                <c:pt idx="189">
                  <c:v>0.13436690000000001</c:v>
                </c:pt>
                <c:pt idx="190">
                  <c:v>0.1344081</c:v>
                </c:pt>
                <c:pt idx="191">
                  <c:v>0.13412560000000001</c:v>
                </c:pt>
                <c:pt idx="192">
                  <c:v>0.13370760000000001</c:v>
                </c:pt>
                <c:pt idx="193">
                  <c:v>0.13324059999999999</c:v>
                </c:pt>
                <c:pt idx="194">
                  <c:v>0.13277</c:v>
                </c:pt>
                <c:pt idx="195">
                  <c:v>0.13221089999999999</c:v>
                </c:pt>
                <c:pt idx="196">
                  <c:v>0.13146070000000001</c:v>
                </c:pt>
                <c:pt idx="197">
                  <c:v>0.1305915</c:v>
                </c:pt>
                <c:pt idx="198">
                  <c:v>0.12970029999999999</c:v>
                </c:pt>
                <c:pt idx="199">
                  <c:v>0.1287528</c:v>
                </c:pt>
                <c:pt idx="200">
                  <c:v>0.12751409999999999</c:v>
                </c:pt>
                <c:pt idx="201">
                  <c:v>0.12597829999999999</c:v>
                </c:pt>
                <c:pt idx="202">
                  <c:v>0.12444429999999999</c:v>
                </c:pt>
                <c:pt idx="203">
                  <c:v>0.1234324</c:v>
                </c:pt>
                <c:pt idx="204">
                  <c:v>0.1233035</c:v>
                </c:pt>
                <c:pt idx="205">
                  <c:v>0.1227659</c:v>
                </c:pt>
                <c:pt idx="206">
                  <c:v>0.1214435</c:v>
                </c:pt>
                <c:pt idx="207">
                  <c:v>0.1201387</c:v>
                </c:pt>
                <c:pt idx="208">
                  <c:v>0.1193838</c:v>
                </c:pt>
                <c:pt idx="209">
                  <c:v>0.1187217</c:v>
                </c:pt>
                <c:pt idx="210">
                  <c:v>0.1181309</c:v>
                </c:pt>
                <c:pt idx="211">
                  <c:v>0.1179432</c:v>
                </c:pt>
                <c:pt idx="212">
                  <c:v>0.1178379</c:v>
                </c:pt>
                <c:pt idx="213">
                  <c:v>0.1179108</c:v>
                </c:pt>
                <c:pt idx="214">
                  <c:v>0.11830499999999999</c:v>
                </c:pt>
                <c:pt idx="215">
                  <c:v>0.11888369999999999</c:v>
                </c:pt>
                <c:pt idx="216">
                  <c:v>0.1198362</c:v>
                </c:pt>
                <c:pt idx="217">
                  <c:v>0.12124450000000001</c:v>
                </c:pt>
                <c:pt idx="218">
                  <c:v>0.1231521</c:v>
                </c:pt>
                <c:pt idx="219">
                  <c:v>0.12536919999999999</c:v>
                </c:pt>
                <c:pt idx="220">
                  <c:v>0.12775990000000001</c:v>
                </c:pt>
                <c:pt idx="221">
                  <c:v>0.1303812</c:v>
                </c:pt>
                <c:pt idx="222">
                  <c:v>0.13317809999999999</c:v>
                </c:pt>
                <c:pt idx="223">
                  <c:v>0.13596620000000001</c:v>
                </c:pt>
                <c:pt idx="224">
                  <c:v>0.13858960000000001</c:v>
                </c:pt>
                <c:pt idx="225">
                  <c:v>0.14102590000000001</c:v>
                </c:pt>
                <c:pt idx="226">
                  <c:v>0.14354549999999999</c:v>
                </c:pt>
                <c:pt idx="227">
                  <c:v>0.1463267</c:v>
                </c:pt>
                <c:pt idx="228">
                  <c:v>0.1492386</c:v>
                </c:pt>
                <c:pt idx="229">
                  <c:v>0.15194369999999999</c:v>
                </c:pt>
                <c:pt idx="230">
                  <c:v>0.1536187</c:v>
                </c:pt>
                <c:pt idx="231">
                  <c:v>0.1546853</c:v>
                </c:pt>
                <c:pt idx="232">
                  <c:v>0.1555328</c:v>
                </c:pt>
                <c:pt idx="233">
                  <c:v>0.15585570000000001</c:v>
                </c:pt>
                <c:pt idx="234">
                  <c:v>0.15623310000000001</c:v>
                </c:pt>
                <c:pt idx="235">
                  <c:v>0.1563117</c:v>
                </c:pt>
                <c:pt idx="236">
                  <c:v>0.15620500000000001</c:v>
                </c:pt>
                <c:pt idx="237">
                  <c:v>0.1559239</c:v>
                </c:pt>
                <c:pt idx="238">
                  <c:v>0.15536829999999999</c:v>
                </c:pt>
                <c:pt idx="239">
                  <c:v>0.1546652</c:v>
                </c:pt>
                <c:pt idx="240">
                  <c:v>0.1536681</c:v>
                </c:pt>
                <c:pt idx="241">
                  <c:v>0.15231649999999999</c:v>
                </c:pt>
                <c:pt idx="242">
                  <c:v>0.15083569999999999</c:v>
                </c:pt>
                <c:pt idx="243">
                  <c:v>0.14925089999999999</c:v>
                </c:pt>
                <c:pt idx="244">
                  <c:v>0.14748839999999999</c:v>
                </c:pt>
                <c:pt idx="245">
                  <c:v>0.14576729999999999</c:v>
                </c:pt>
                <c:pt idx="246">
                  <c:v>0.1439975</c:v>
                </c:pt>
                <c:pt idx="247">
                  <c:v>0.1421367</c:v>
                </c:pt>
                <c:pt idx="248">
                  <c:v>0.14034369999999999</c:v>
                </c:pt>
                <c:pt idx="249">
                  <c:v>0.1385902</c:v>
                </c:pt>
                <c:pt idx="250">
                  <c:v>0.13679459999999999</c:v>
                </c:pt>
                <c:pt idx="251">
                  <c:v>0.13498470000000001</c:v>
                </c:pt>
                <c:pt idx="252">
                  <c:v>0.13328219999999999</c:v>
                </c:pt>
                <c:pt idx="253">
                  <c:v>0.13170019999999999</c:v>
                </c:pt>
                <c:pt idx="254">
                  <c:v>0.1301358</c:v>
                </c:pt>
                <c:pt idx="255">
                  <c:v>0.12872729999999999</c:v>
                </c:pt>
                <c:pt idx="256">
                  <c:v>0.12763949999999999</c:v>
                </c:pt>
                <c:pt idx="257">
                  <c:v>0.1268369</c:v>
                </c:pt>
                <c:pt idx="258">
                  <c:v>0.1263436</c:v>
                </c:pt>
                <c:pt idx="259">
                  <c:v>0.12616430000000001</c:v>
                </c:pt>
                <c:pt idx="260">
                  <c:v>0.12622610000000001</c:v>
                </c:pt>
                <c:pt idx="261">
                  <c:v>0.12652350000000001</c:v>
                </c:pt>
                <c:pt idx="262">
                  <c:v>0.127105</c:v>
                </c:pt>
                <c:pt idx="263">
                  <c:v>0.1280114</c:v>
                </c:pt>
                <c:pt idx="264">
                  <c:v>0.12918740000000001</c:v>
                </c:pt>
                <c:pt idx="265">
                  <c:v>0.13052510000000001</c:v>
                </c:pt>
                <c:pt idx="266">
                  <c:v>0.13218189999999999</c:v>
                </c:pt>
                <c:pt idx="267">
                  <c:v>0.13444049999999999</c:v>
                </c:pt>
                <c:pt idx="268">
                  <c:v>0.13707040000000001</c:v>
                </c:pt>
                <c:pt idx="269">
                  <c:v>0.13984540000000001</c:v>
                </c:pt>
                <c:pt idx="270">
                  <c:v>0.14276040000000001</c:v>
                </c:pt>
                <c:pt idx="271">
                  <c:v>0.14576169999999999</c:v>
                </c:pt>
                <c:pt idx="272">
                  <c:v>0.14879029999999999</c:v>
                </c:pt>
                <c:pt idx="273">
                  <c:v>0.15181529999999999</c:v>
                </c:pt>
                <c:pt idx="274">
                  <c:v>0.15472559999999999</c:v>
                </c:pt>
                <c:pt idx="275">
                  <c:v>0.15741640000000001</c:v>
                </c:pt>
                <c:pt idx="276">
                  <c:v>0.1598705</c:v>
                </c:pt>
                <c:pt idx="277">
                  <c:v>0.16210359999999999</c:v>
                </c:pt>
                <c:pt idx="278">
                  <c:v>0.16400899999999999</c:v>
                </c:pt>
                <c:pt idx="279">
                  <c:v>0.1657159</c:v>
                </c:pt>
                <c:pt idx="280">
                  <c:v>0.16703979999999999</c:v>
                </c:pt>
                <c:pt idx="281">
                  <c:v>0.1679533</c:v>
                </c:pt>
                <c:pt idx="282">
                  <c:v>0.16846</c:v>
                </c:pt>
                <c:pt idx="283">
                  <c:v>0.16880809999999999</c:v>
                </c:pt>
                <c:pt idx="284">
                  <c:v>0.168742</c:v>
                </c:pt>
                <c:pt idx="285">
                  <c:v>0.16839689999999999</c:v>
                </c:pt>
                <c:pt idx="286">
                  <c:v>0.1678917</c:v>
                </c:pt>
                <c:pt idx="287">
                  <c:v>0.16707469999999999</c:v>
                </c:pt>
                <c:pt idx="288">
                  <c:v>0.1659455</c:v>
                </c:pt>
                <c:pt idx="289">
                  <c:v>0.1645538</c:v>
                </c:pt>
                <c:pt idx="290">
                  <c:v>0.16297510000000001</c:v>
                </c:pt>
                <c:pt idx="291">
                  <c:v>0.1611255</c:v>
                </c:pt>
                <c:pt idx="292">
                  <c:v>0.15901170000000001</c:v>
                </c:pt>
                <c:pt idx="293">
                  <c:v>0.156774</c:v>
                </c:pt>
                <c:pt idx="294">
                  <c:v>0.1544961</c:v>
                </c:pt>
                <c:pt idx="295">
                  <c:v>0.152229</c:v>
                </c:pt>
                <c:pt idx="296">
                  <c:v>0.14993010000000001</c:v>
                </c:pt>
                <c:pt idx="297">
                  <c:v>0.1476605</c:v>
                </c:pt>
                <c:pt idx="298">
                  <c:v>0.14546580000000001</c:v>
                </c:pt>
                <c:pt idx="299">
                  <c:v>0.14334959999999999</c:v>
                </c:pt>
                <c:pt idx="300">
                  <c:v>0.14133309999999999</c:v>
                </c:pt>
                <c:pt idx="301">
                  <c:v>0.13944599999999999</c:v>
                </c:pt>
                <c:pt idx="302">
                  <c:v>0.13777</c:v>
                </c:pt>
                <c:pt idx="303">
                  <c:v>0.13624800000000001</c:v>
                </c:pt>
                <c:pt idx="304">
                  <c:v>0.13489399999999999</c:v>
                </c:pt>
                <c:pt idx="305">
                  <c:v>0.1338143</c:v>
                </c:pt>
                <c:pt idx="306">
                  <c:v>0.13301460000000001</c:v>
                </c:pt>
                <c:pt idx="307">
                  <c:v>0.1325385</c:v>
                </c:pt>
                <c:pt idx="308">
                  <c:v>0.13236680000000001</c:v>
                </c:pt>
                <c:pt idx="309">
                  <c:v>0.1324862</c:v>
                </c:pt>
                <c:pt idx="310">
                  <c:v>0.1329253</c:v>
                </c:pt>
                <c:pt idx="311">
                  <c:v>0.1336803</c:v>
                </c:pt>
                <c:pt idx="312">
                  <c:v>0.13475470000000001</c:v>
                </c:pt>
                <c:pt idx="313">
                  <c:v>0.13613890000000001</c:v>
                </c:pt>
                <c:pt idx="314">
                  <c:v>0.13776640000000001</c:v>
                </c:pt>
                <c:pt idx="315">
                  <c:v>0.13960600000000001</c:v>
                </c:pt>
                <c:pt idx="316">
                  <c:v>0.14195070000000001</c:v>
                </c:pt>
                <c:pt idx="317">
                  <c:v>0.1448045</c:v>
                </c:pt>
                <c:pt idx="318">
                  <c:v>0.14786070000000001</c:v>
                </c:pt>
                <c:pt idx="319">
                  <c:v>0.15098839999999999</c:v>
                </c:pt>
                <c:pt idx="320">
                  <c:v>0.15417210000000001</c:v>
                </c:pt>
                <c:pt idx="321">
                  <c:v>0.15733269999999999</c:v>
                </c:pt>
                <c:pt idx="322">
                  <c:v>0.16040860000000001</c:v>
                </c:pt>
                <c:pt idx="323">
                  <c:v>0.16334000000000001</c:v>
                </c:pt>
                <c:pt idx="324">
                  <c:v>0.16606209999999999</c:v>
                </c:pt>
                <c:pt idx="325">
                  <c:v>0.1685091</c:v>
                </c:pt>
                <c:pt idx="326">
                  <c:v>0.17066000000000001</c:v>
                </c:pt>
                <c:pt idx="327">
                  <c:v>0.17241670000000001</c:v>
                </c:pt>
                <c:pt idx="328">
                  <c:v>0.1738024</c:v>
                </c:pt>
                <c:pt idx="329">
                  <c:v>0.17500389999999999</c:v>
                </c:pt>
                <c:pt idx="330">
                  <c:v>0.17595269999999999</c:v>
                </c:pt>
                <c:pt idx="331">
                  <c:v>0.1765842</c:v>
                </c:pt>
                <c:pt idx="332">
                  <c:v>0.17693339999999999</c:v>
                </c:pt>
                <c:pt idx="333">
                  <c:v>0.17696129999999999</c:v>
                </c:pt>
                <c:pt idx="334">
                  <c:v>0.1766751</c:v>
                </c:pt>
                <c:pt idx="335">
                  <c:v>0.17610709999999999</c:v>
                </c:pt>
                <c:pt idx="336">
                  <c:v>0.17524010000000001</c:v>
                </c:pt>
                <c:pt idx="337">
                  <c:v>0.17405470000000001</c:v>
                </c:pt>
                <c:pt idx="338">
                  <c:v>0.1725817</c:v>
                </c:pt>
                <c:pt idx="339">
                  <c:v>0.17092199999999999</c:v>
                </c:pt>
                <c:pt idx="340">
                  <c:v>0.16903489999999999</c:v>
                </c:pt>
                <c:pt idx="341">
                  <c:v>0.1667602</c:v>
                </c:pt>
                <c:pt idx="342">
                  <c:v>0.16428499999999999</c:v>
                </c:pt>
                <c:pt idx="343">
                  <c:v>0.16181499999999999</c:v>
                </c:pt>
                <c:pt idx="344">
                  <c:v>0.1593213</c:v>
                </c:pt>
                <c:pt idx="345">
                  <c:v>0.15687219999999999</c:v>
                </c:pt>
                <c:pt idx="346">
                  <c:v>0.154475</c:v>
                </c:pt>
                <c:pt idx="347">
                  <c:v>0.152118</c:v>
                </c:pt>
                <c:pt idx="348">
                  <c:v>0.14985850000000001</c:v>
                </c:pt>
                <c:pt idx="349">
                  <c:v>0.1477407</c:v>
                </c:pt>
                <c:pt idx="350">
                  <c:v>0.1457899</c:v>
                </c:pt>
                <c:pt idx="351">
                  <c:v>0.1440322</c:v>
                </c:pt>
                <c:pt idx="352">
                  <c:v>0.14246639999999999</c:v>
                </c:pt>
                <c:pt idx="353">
                  <c:v>0.14111779999999999</c:v>
                </c:pt>
                <c:pt idx="354">
                  <c:v>0.1400632</c:v>
                </c:pt>
                <c:pt idx="355">
                  <c:v>0.1392996</c:v>
                </c:pt>
                <c:pt idx="356">
                  <c:v>0.13878599999999999</c:v>
                </c:pt>
                <c:pt idx="357">
                  <c:v>0.13856889999999999</c:v>
                </c:pt>
                <c:pt idx="358">
                  <c:v>0.13866510000000001</c:v>
                </c:pt>
                <c:pt idx="359">
                  <c:v>0.13907510000000001</c:v>
                </c:pt>
                <c:pt idx="360">
                  <c:v>0.13978109999999999</c:v>
                </c:pt>
                <c:pt idx="361">
                  <c:v>0.140768</c:v>
                </c:pt>
                <c:pt idx="362">
                  <c:v>0.1420467</c:v>
                </c:pt>
                <c:pt idx="363">
                  <c:v>0.14360970000000001</c:v>
                </c:pt>
                <c:pt idx="364">
                  <c:v>0.1454068</c:v>
                </c:pt>
                <c:pt idx="365">
                  <c:v>0.14741370000000001</c:v>
                </c:pt>
                <c:pt idx="366">
                  <c:v>0.14987049999999999</c:v>
                </c:pt>
                <c:pt idx="367">
                  <c:v>0.15277070000000001</c:v>
                </c:pt>
                <c:pt idx="368">
                  <c:v>0.15586120000000001</c:v>
                </c:pt>
                <c:pt idx="369">
                  <c:v>0.15900420000000001</c:v>
                </c:pt>
                <c:pt idx="370">
                  <c:v>0.16215199999999999</c:v>
                </c:pt>
                <c:pt idx="371">
                  <c:v>0.16523589999999999</c:v>
                </c:pt>
                <c:pt idx="372">
                  <c:v>0.16820879999999999</c:v>
                </c:pt>
                <c:pt idx="373">
                  <c:v>0.17099610000000001</c:v>
                </c:pt>
                <c:pt idx="374">
                  <c:v>0.17355699999999999</c:v>
                </c:pt>
                <c:pt idx="375">
                  <c:v>0.17585780000000001</c:v>
                </c:pt>
                <c:pt idx="376">
                  <c:v>0.17782249999999999</c:v>
                </c:pt>
                <c:pt idx="377">
                  <c:v>0.1793902</c:v>
                </c:pt>
                <c:pt idx="378">
                  <c:v>0.1806509</c:v>
                </c:pt>
                <c:pt idx="379">
                  <c:v>0.18166930000000001</c:v>
                </c:pt>
                <c:pt idx="380">
                  <c:v>0.18239710000000001</c:v>
                </c:pt>
                <c:pt idx="381">
                  <c:v>0.18282570000000001</c:v>
                </c:pt>
                <c:pt idx="382">
                  <c:v>0.18293119999999999</c:v>
                </c:pt>
                <c:pt idx="383">
                  <c:v>0.1827068</c:v>
                </c:pt>
                <c:pt idx="384">
                  <c:v>0.18217700000000001</c:v>
                </c:pt>
                <c:pt idx="385">
                  <c:v>0.18136269999999999</c:v>
                </c:pt>
                <c:pt idx="386">
                  <c:v>0.18027609999999999</c:v>
                </c:pt>
                <c:pt idx="387">
                  <c:v>0.1789174</c:v>
                </c:pt>
                <c:pt idx="388">
                  <c:v>0.1773158</c:v>
                </c:pt>
                <c:pt idx="389">
                  <c:v>0.17552889999999999</c:v>
                </c:pt>
                <c:pt idx="390">
                  <c:v>0.17351150000000001</c:v>
                </c:pt>
                <c:pt idx="391">
                  <c:v>0.17117750000000001</c:v>
                </c:pt>
                <c:pt idx="392">
                  <c:v>0.16867260000000001</c:v>
                </c:pt>
                <c:pt idx="393">
                  <c:v>0.16616700000000001</c:v>
                </c:pt>
                <c:pt idx="394">
                  <c:v>0.1636707</c:v>
                </c:pt>
                <c:pt idx="395">
                  <c:v>0.16121969999999999</c:v>
                </c:pt>
                <c:pt idx="396">
                  <c:v>0.1588302</c:v>
                </c:pt>
                <c:pt idx="397">
                  <c:v>0.1565125</c:v>
                </c:pt>
                <c:pt idx="398">
                  <c:v>0.1543001</c:v>
                </c:pt>
                <c:pt idx="399">
                  <c:v>0.1522242</c:v>
                </c:pt>
                <c:pt idx="400">
                  <c:v>0.15031929999999999</c:v>
                </c:pt>
                <c:pt idx="401">
                  <c:v>0.14863190000000001</c:v>
                </c:pt>
                <c:pt idx="402">
                  <c:v>0.14716599999999999</c:v>
                </c:pt>
                <c:pt idx="403">
                  <c:v>0.14594570000000001</c:v>
                </c:pt>
                <c:pt idx="404">
                  <c:v>0.14502219999999999</c:v>
                </c:pt>
                <c:pt idx="405">
                  <c:v>0.14438970000000001</c:v>
                </c:pt>
                <c:pt idx="406">
                  <c:v>0.1440582</c:v>
                </c:pt>
                <c:pt idx="407">
                  <c:v>0.1440515</c:v>
                </c:pt>
                <c:pt idx="408">
                  <c:v>0.144372</c:v>
                </c:pt>
                <c:pt idx="409">
                  <c:v>0.14501149999999999</c:v>
                </c:pt>
                <c:pt idx="410">
                  <c:v>0.1459435</c:v>
                </c:pt>
                <c:pt idx="411">
                  <c:v>0.147146</c:v>
                </c:pt>
                <c:pt idx="412">
                  <c:v>0.14860280000000001</c:v>
                </c:pt>
                <c:pt idx="413">
                  <c:v>0.1502848</c:v>
                </c:pt>
                <c:pt idx="414">
                  <c:v>0.1521555</c:v>
                </c:pt>
                <c:pt idx="415">
                  <c:v>0.15423619999999999</c:v>
                </c:pt>
                <c:pt idx="416">
                  <c:v>0.1566661</c:v>
                </c:pt>
                <c:pt idx="417">
                  <c:v>0.15942439999999999</c:v>
                </c:pt>
                <c:pt idx="418">
                  <c:v>0.16230929999999999</c:v>
                </c:pt>
                <c:pt idx="419">
                  <c:v>0.16520560000000001</c:v>
                </c:pt>
                <c:pt idx="420">
                  <c:v>0.16808980000000001</c:v>
                </c:pt>
                <c:pt idx="421">
                  <c:v>0.17092280000000001</c:v>
                </c:pt>
                <c:pt idx="422">
                  <c:v>0.1736501</c:v>
                </c:pt>
                <c:pt idx="423">
                  <c:v>0.17619360000000001</c:v>
                </c:pt>
                <c:pt idx="424">
                  <c:v>0.1785108</c:v>
                </c:pt>
                <c:pt idx="425">
                  <c:v>0.18057709999999999</c:v>
                </c:pt>
                <c:pt idx="426">
                  <c:v>0.18232809999999999</c:v>
                </c:pt>
                <c:pt idx="427">
                  <c:v>0.1837308</c:v>
                </c:pt>
                <c:pt idx="428">
                  <c:v>0.184863</c:v>
                </c:pt>
                <c:pt idx="429">
                  <c:v>0.18573509999999999</c:v>
                </c:pt>
                <c:pt idx="430">
                  <c:v>0.1863147</c:v>
                </c:pt>
                <c:pt idx="431">
                  <c:v>0.1865938</c:v>
                </c:pt>
                <c:pt idx="432">
                  <c:v>0.18654129999999999</c:v>
                </c:pt>
                <c:pt idx="433">
                  <c:v>0.1861613</c:v>
                </c:pt>
                <c:pt idx="434">
                  <c:v>0.18547330000000001</c:v>
                </c:pt>
                <c:pt idx="435">
                  <c:v>0.18450349999999999</c:v>
                </c:pt>
                <c:pt idx="436">
                  <c:v>0.18327789999999999</c:v>
                </c:pt>
                <c:pt idx="437">
                  <c:v>0.18181420000000001</c:v>
                </c:pt>
                <c:pt idx="438">
                  <c:v>0.18015680000000001</c:v>
                </c:pt>
                <c:pt idx="439">
                  <c:v>0.17834810000000001</c:v>
                </c:pt>
                <c:pt idx="440">
                  <c:v>0.17633209999999999</c:v>
                </c:pt>
                <c:pt idx="441">
                  <c:v>0.17406340000000001</c:v>
                </c:pt>
                <c:pt idx="442">
                  <c:v>0.17166500000000001</c:v>
                </c:pt>
                <c:pt idx="443">
                  <c:v>0.16926550000000001</c:v>
                </c:pt>
                <c:pt idx="444">
                  <c:v>0.16689419999999999</c:v>
                </c:pt>
                <c:pt idx="445">
                  <c:v>0.1645723</c:v>
                </c:pt>
                <c:pt idx="446">
                  <c:v>0.16231300000000001</c:v>
                </c:pt>
                <c:pt idx="447">
                  <c:v>0.16013810000000001</c:v>
                </c:pt>
                <c:pt idx="448">
                  <c:v>0.15807779999999999</c:v>
                </c:pt>
                <c:pt idx="449">
                  <c:v>0.15616969999999999</c:v>
                </c:pt>
                <c:pt idx="450">
                  <c:v>0.1544413</c:v>
                </c:pt>
                <c:pt idx="451">
                  <c:v>0.15291099999999999</c:v>
                </c:pt>
                <c:pt idx="452">
                  <c:v>0.15159139999999999</c:v>
                </c:pt>
                <c:pt idx="453">
                  <c:v>0.15051980000000001</c:v>
                </c:pt>
                <c:pt idx="454">
                  <c:v>0.14974680000000001</c:v>
                </c:pt>
                <c:pt idx="455">
                  <c:v>0.1492714</c:v>
                </c:pt>
                <c:pt idx="456">
                  <c:v>0.14909040000000001</c:v>
                </c:pt>
                <c:pt idx="457">
                  <c:v>0.1492134</c:v>
                </c:pt>
                <c:pt idx="458">
                  <c:v>0.14965049999999999</c:v>
                </c:pt>
                <c:pt idx="459">
                  <c:v>0.1503931</c:v>
                </c:pt>
                <c:pt idx="460">
                  <c:v>0.1514093</c:v>
                </c:pt>
                <c:pt idx="461">
                  <c:v>0.1526728</c:v>
                </c:pt>
                <c:pt idx="462">
                  <c:v>0.15416079999999999</c:v>
                </c:pt>
                <c:pt idx="463">
                  <c:v>0.15583559999999999</c:v>
                </c:pt>
                <c:pt idx="464">
                  <c:v>0.15766330000000001</c:v>
                </c:pt>
                <c:pt idx="465">
                  <c:v>0.15968209999999999</c:v>
                </c:pt>
                <c:pt idx="466">
                  <c:v>0.16196859999999999</c:v>
                </c:pt>
                <c:pt idx="467">
                  <c:v>0.1644959</c:v>
                </c:pt>
                <c:pt idx="468">
                  <c:v>0.1671164</c:v>
                </c:pt>
                <c:pt idx="469">
                  <c:v>0.16973949999999999</c:v>
                </c:pt>
                <c:pt idx="470">
                  <c:v>0.17233770000000001</c:v>
                </c:pt>
                <c:pt idx="471">
                  <c:v>0.17487440000000001</c:v>
                </c:pt>
                <c:pt idx="472">
                  <c:v>0.1772957</c:v>
                </c:pt>
                <c:pt idx="473">
                  <c:v>0.17953930000000001</c:v>
                </c:pt>
                <c:pt idx="474">
                  <c:v>0.18157470000000001</c:v>
                </c:pt>
                <c:pt idx="475">
                  <c:v>0.18337870000000001</c:v>
                </c:pt>
                <c:pt idx="476">
                  <c:v>0.18490380000000001</c:v>
                </c:pt>
                <c:pt idx="477">
                  <c:v>0.18613499999999999</c:v>
                </c:pt>
                <c:pt idx="478">
                  <c:v>0.18711259999999999</c:v>
                </c:pt>
                <c:pt idx="479">
                  <c:v>0.18781909999999999</c:v>
                </c:pt>
                <c:pt idx="480">
                  <c:v>0.18824850000000001</c:v>
                </c:pt>
                <c:pt idx="481">
                  <c:v>0.18839819999999999</c:v>
                </c:pt>
                <c:pt idx="482">
                  <c:v>0.18824189999999999</c:v>
                </c:pt>
                <c:pt idx="483">
                  <c:v>0.187781</c:v>
                </c:pt>
                <c:pt idx="484">
                  <c:v>0.1870328</c:v>
                </c:pt>
                <c:pt idx="485">
                  <c:v>0.1860282</c:v>
                </c:pt>
                <c:pt idx="486">
                  <c:v>0.1847953</c:v>
                </c:pt>
                <c:pt idx="487">
                  <c:v>0.1833564</c:v>
                </c:pt>
                <c:pt idx="488">
                  <c:v>0.1817532</c:v>
                </c:pt>
                <c:pt idx="489">
                  <c:v>0.1800129</c:v>
                </c:pt>
                <c:pt idx="490">
                  <c:v>0.1780921</c:v>
                </c:pt>
                <c:pt idx="491">
                  <c:v>0.17597740000000001</c:v>
                </c:pt>
                <c:pt idx="492">
                  <c:v>0.17376539999999999</c:v>
                </c:pt>
                <c:pt idx="493">
                  <c:v>0.17154749999999999</c:v>
                </c:pt>
                <c:pt idx="494">
                  <c:v>0.16935649999999999</c:v>
                </c:pt>
                <c:pt idx="495">
                  <c:v>0.16721710000000001</c:v>
                </c:pt>
                <c:pt idx="496">
                  <c:v>0.16514690000000001</c:v>
                </c:pt>
                <c:pt idx="497">
                  <c:v>0.1631698</c:v>
                </c:pt>
                <c:pt idx="498">
                  <c:v>0.16131029999999999</c:v>
                </c:pt>
                <c:pt idx="499">
                  <c:v>0.15960369999999999</c:v>
                </c:pt>
                <c:pt idx="500">
                  <c:v>0.15806999999999999</c:v>
                </c:pt>
                <c:pt idx="501">
                  <c:v>0.1567181</c:v>
                </c:pt>
                <c:pt idx="502">
                  <c:v>0.15557080000000001</c:v>
                </c:pt>
                <c:pt idx="503">
                  <c:v>0.1546718</c:v>
                </c:pt>
                <c:pt idx="504">
                  <c:v>0.15405579999999999</c:v>
                </c:pt>
                <c:pt idx="505">
                  <c:v>0.1537115</c:v>
                </c:pt>
                <c:pt idx="506">
                  <c:v>0.1536362</c:v>
                </c:pt>
                <c:pt idx="507">
                  <c:v>0.15383859999999999</c:v>
                </c:pt>
                <c:pt idx="508">
                  <c:v>0.15433350000000001</c:v>
                </c:pt>
                <c:pt idx="509">
                  <c:v>0.1551092</c:v>
                </c:pt>
                <c:pt idx="510">
                  <c:v>0.15612860000000001</c:v>
                </c:pt>
                <c:pt idx="511">
                  <c:v>0.15736259999999999</c:v>
                </c:pt>
                <c:pt idx="512">
                  <c:v>0.15878629999999999</c:v>
                </c:pt>
                <c:pt idx="513">
                  <c:v>0.16036880000000001</c:v>
                </c:pt>
                <c:pt idx="514">
                  <c:v>0.16208610000000001</c:v>
                </c:pt>
                <c:pt idx="515">
                  <c:v>0.163969</c:v>
                </c:pt>
                <c:pt idx="516">
                  <c:v>0.16605729999999999</c:v>
                </c:pt>
                <c:pt idx="517">
                  <c:v>0.16832</c:v>
                </c:pt>
                <c:pt idx="518">
                  <c:v>0.1706474</c:v>
                </c:pt>
                <c:pt idx="519">
                  <c:v>0.17297709999999999</c:v>
                </c:pt>
                <c:pt idx="520">
                  <c:v>0.17527419999999999</c:v>
                </c:pt>
                <c:pt idx="521">
                  <c:v>0.17750050000000001</c:v>
                </c:pt>
                <c:pt idx="522">
                  <c:v>0.179615</c:v>
                </c:pt>
                <c:pt idx="523">
                  <c:v>0.18156530000000001</c:v>
                </c:pt>
                <c:pt idx="524">
                  <c:v>0.18332370000000001</c:v>
                </c:pt>
                <c:pt idx="525">
                  <c:v>0.18487129999999999</c:v>
                </c:pt>
                <c:pt idx="526">
                  <c:v>0.1861737</c:v>
                </c:pt>
                <c:pt idx="527">
                  <c:v>0.1872231</c:v>
                </c:pt>
                <c:pt idx="528">
                  <c:v>0.18803880000000001</c:v>
                </c:pt>
                <c:pt idx="529">
                  <c:v>0.18860080000000001</c:v>
                </c:pt>
                <c:pt idx="530">
                  <c:v>0.18891230000000001</c:v>
                </c:pt>
                <c:pt idx="531">
                  <c:v>0.18896840000000001</c:v>
                </c:pt>
                <c:pt idx="532">
                  <c:v>0.1887451</c:v>
                </c:pt>
                <c:pt idx="533">
                  <c:v>0.18824640000000001</c:v>
                </c:pt>
                <c:pt idx="534">
                  <c:v>0.1874885</c:v>
                </c:pt>
                <c:pt idx="535">
                  <c:v>0.18650120000000001</c:v>
                </c:pt>
                <c:pt idx="536">
                  <c:v>0.18531529999999999</c:v>
                </c:pt>
                <c:pt idx="537">
                  <c:v>0.18395600000000001</c:v>
                </c:pt>
                <c:pt idx="538">
                  <c:v>0.1824587</c:v>
                </c:pt>
                <c:pt idx="539">
                  <c:v>0.18084330000000001</c:v>
                </c:pt>
                <c:pt idx="540">
                  <c:v>0.17908019999999999</c:v>
                </c:pt>
                <c:pt idx="541">
                  <c:v>0.17716899999999999</c:v>
                </c:pt>
                <c:pt idx="542">
                  <c:v>0.17518049999999999</c:v>
                </c:pt>
                <c:pt idx="543">
                  <c:v>0.17318259999999999</c:v>
                </c:pt>
                <c:pt idx="544">
                  <c:v>0.17121210000000001</c:v>
                </c:pt>
                <c:pt idx="545">
                  <c:v>0.1692921</c:v>
                </c:pt>
                <c:pt idx="546">
                  <c:v>0.16743839999999999</c:v>
                </c:pt>
                <c:pt idx="547">
                  <c:v>0.16567689999999999</c:v>
                </c:pt>
                <c:pt idx="548">
                  <c:v>0.16403209999999999</c:v>
                </c:pt>
                <c:pt idx="549">
                  <c:v>0.1625385</c:v>
                </c:pt>
                <c:pt idx="550">
                  <c:v>0.1612094</c:v>
                </c:pt>
                <c:pt idx="551">
                  <c:v>0.16004660000000001</c:v>
                </c:pt>
                <c:pt idx="552">
                  <c:v>0.15907769999999999</c:v>
                </c:pt>
                <c:pt idx="553">
                  <c:v>0.1583435</c:v>
                </c:pt>
                <c:pt idx="554">
                  <c:v>0.15786349999999999</c:v>
                </c:pt>
                <c:pt idx="555">
                  <c:v>0.15762580000000001</c:v>
                </c:pt>
                <c:pt idx="556">
                  <c:v>0.1576343</c:v>
                </c:pt>
                <c:pt idx="557">
                  <c:v>0.1578948</c:v>
                </c:pt>
                <c:pt idx="558">
                  <c:v>0.15841330000000001</c:v>
                </c:pt>
                <c:pt idx="559">
                  <c:v>0.15917609999999999</c:v>
                </c:pt>
                <c:pt idx="560">
                  <c:v>0.16015160000000001</c:v>
                </c:pt>
                <c:pt idx="561">
                  <c:v>0.16131319999999999</c:v>
                </c:pt>
                <c:pt idx="562">
                  <c:v>0.16263440000000001</c:v>
                </c:pt>
                <c:pt idx="563">
                  <c:v>0.1640847</c:v>
                </c:pt>
                <c:pt idx="564">
                  <c:v>0.1656466</c:v>
                </c:pt>
                <c:pt idx="565">
                  <c:v>0.1673415</c:v>
                </c:pt>
                <c:pt idx="566">
                  <c:v>0.16920460000000001</c:v>
                </c:pt>
                <c:pt idx="567">
                  <c:v>0.17120379999999999</c:v>
                </c:pt>
                <c:pt idx="568">
                  <c:v>0.1732445</c:v>
                </c:pt>
                <c:pt idx="569">
                  <c:v>0.1752803</c:v>
                </c:pt>
                <c:pt idx="570">
                  <c:v>0.17727580000000001</c:v>
                </c:pt>
                <c:pt idx="571">
                  <c:v>0.1792048</c:v>
                </c:pt>
                <c:pt idx="572">
                  <c:v>0.181035</c:v>
                </c:pt>
                <c:pt idx="573">
                  <c:v>0.1827135</c:v>
                </c:pt>
                <c:pt idx="574">
                  <c:v>0.18421609999999999</c:v>
                </c:pt>
                <c:pt idx="575">
                  <c:v>0.185527</c:v>
                </c:pt>
                <c:pt idx="576">
                  <c:v>0.18662210000000001</c:v>
                </c:pt>
                <c:pt idx="577">
                  <c:v>0.18750049999999999</c:v>
                </c:pt>
                <c:pt idx="578">
                  <c:v>0.1881642</c:v>
                </c:pt>
                <c:pt idx="579">
                  <c:v>0.1885985</c:v>
                </c:pt>
                <c:pt idx="580">
                  <c:v>0.1888099</c:v>
                </c:pt>
                <c:pt idx="581">
                  <c:v>0.1887904</c:v>
                </c:pt>
                <c:pt idx="582">
                  <c:v>0.1885251</c:v>
                </c:pt>
                <c:pt idx="583">
                  <c:v>0.18801780000000001</c:v>
                </c:pt>
                <c:pt idx="584">
                  <c:v>0.18728449999999999</c:v>
                </c:pt>
                <c:pt idx="585">
                  <c:v>0.1863513</c:v>
                </c:pt>
                <c:pt idx="586">
                  <c:v>0.18524570000000001</c:v>
                </c:pt>
                <c:pt idx="587">
                  <c:v>0.18399679999999999</c:v>
                </c:pt>
                <c:pt idx="588">
                  <c:v>0.1826353</c:v>
                </c:pt>
                <c:pt idx="589">
                  <c:v>0.18117530000000001</c:v>
                </c:pt>
                <c:pt idx="590">
                  <c:v>0.1795995</c:v>
                </c:pt>
                <c:pt idx="591">
                  <c:v>0.17790839999999999</c:v>
                </c:pt>
                <c:pt idx="592">
                  <c:v>0.17614969999999999</c:v>
                </c:pt>
                <c:pt idx="593">
                  <c:v>0.17438000000000001</c:v>
                </c:pt>
                <c:pt idx="594">
                  <c:v>0.17263629999999999</c:v>
                </c:pt>
                <c:pt idx="595">
                  <c:v>0.17094429999999999</c:v>
                </c:pt>
                <c:pt idx="596">
                  <c:v>0.16931750000000001</c:v>
                </c:pt>
                <c:pt idx="597">
                  <c:v>0.1677778</c:v>
                </c:pt>
                <c:pt idx="598">
                  <c:v>0.16634789999999999</c:v>
                </c:pt>
                <c:pt idx="599">
                  <c:v>0.16505690000000001</c:v>
                </c:pt>
                <c:pt idx="600">
                  <c:v>0.16391990000000001</c:v>
                </c:pt>
                <c:pt idx="601">
                  <c:v>0.1629408</c:v>
                </c:pt>
                <c:pt idx="602">
                  <c:v>0.16214200000000001</c:v>
                </c:pt>
                <c:pt idx="603">
                  <c:v>0.16155269999999999</c:v>
                </c:pt>
                <c:pt idx="604">
                  <c:v>0.16118669999999999</c:v>
                </c:pt>
                <c:pt idx="605">
                  <c:v>0.16103790000000001</c:v>
                </c:pt>
                <c:pt idx="606">
                  <c:v>0.16110930000000001</c:v>
                </c:pt>
                <c:pt idx="607">
                  <c:v>0.16140019999999999</c:v>
                </c:pt>
                <c:pt idx="608">
                  <c:v>0.16191150000000001</c:v>
                </c:pt>
                <c:pt idx="609">
                  <c:v>0.16263240000000001</c:v>
                </c:pt>
                <c:pt idx="610">
                  <c:v>0.16354060000000001</c:v>
                </c:pt>
                <c:pt idx="611">
                  <c:v>0.16461200000000001</c:v>
                </c:pt>
                <c:pt idx="612">
                  <c:v>0.16581499999999999</c:v>
                </c:pt>
                <c:pt idx="613">
                  <c:v>0.16711880000000001</c:v>
                </c:pt>
                <c:pt idx="614">
                  <c:v>0.16851160000000001</c:v>
                </c:pt>
                <c:pt idx="615">
                  <c:v>0.1700063</c:v>
                </c:pt>
                <c:pt idx="616">
                  <c:v>0.17163870000000001</c:v>
                </c:pt>
                <c:pt idx="617">
                  <c:v>0.17337759999999999</c:v>
                </c:pt>
                <c:pt idx="618">
                  <c:v>0.17514840000000001</c:v>
                </c:pt>
                <c:pt idx="619">
                  <c:v>0.17691170000000001</c:v>
                </c:pt>
                <c:pt idx="620">
                  <c:v>0.17862990000000001</c:v>
                </c:pt>
                <c:pt idx="621">
                  <c:v>0.18028459999999999</c:v>
                </c:pt>
                <c:pt idx="622">
                  <c:v>0.18184719999999999</c:v>
                </c:pt>
                <c:pt idx="623">
                  <c:v>0.18327550000000001</c:v>
                </c:pt>
                <c:pt idx="624">
                  <c:v>0.18455179999999999</c:v>
                </c:pt>
                <c:pt idx="625">
                  <c:v>0.1856573</c:v>
                </c:pt>
                <c:pt idx="626">
                  <c:v>0.1865706</c:v>
                </c:pt>
                <c:pt idx="627">
                  <c:v>0.18729199999999999</c:v>
                </c:pt>
                <c:pt idx="628">
                  <c:v>0.18782170000000001</c:v>
                </c:pt>
                <c:pt idx="629">
                  <c:v>0.1881497</c:v>
                </c:pt>
                <c:pt idx="630">
                  <c:v>0.188279</c:v>
                </c:pt>
                <c:pt idx="631">
                  <c:v>0.18820429999999999</c:v>
                </c:pt>
                <c:pt idx="632">
                  <c:v>0.1879189</c:v>
                </c:pt>
                <c:pt idx="633">
                  <c:v>0.18742510000000001</c:v>
                </c:pt>
                <c:pt idx="634">
                  <c:v>0.18673509999999999</c:v>
                </c:pt>
                <c:pt idx="635">
                  <c:v>0.18587110000000001</c:v>
                </c:pt>
                <c:pt idx="636">
                  <c:v>0.18486030000000001</c:v>
                </c:pt>
                <c:pt idx="637">
                  <c:v>0.1837329</c:v>
                </c:pt>
                <c:pt idx="638">
                  <c:v>0.18251590000000001</c:v>
                </c:pt>
                <c:pt idx="639">
                  <c:v>0.18121950000000001</c:v>
                </c:pt>
                <c:pt idx="640">
                  <c:v>0.1798334</c:v>
                </c:pt>
                <c:pt idx="641">
                  <c:v>0.17835699999999999</c:v>
                </c:pt>
                <c:pt idx="642">
                  <c:v>0.17682210000000001</c:v>
                </c:pt>
                <c:pt idx="643">
                  <c:v>0.1752765</c:v>
                </c:pt>
                <c:pt idx="644">
                  <c:v>0.17375740000000001</c:v>
                </c:pt>
                <c:pt idx="645">
                  <c:v>0.17229030000000001</c:v>
                </c:pt>
                <c:pt idx="646">
                  <c:v>0.17088539999999999</c:v>
                </c:pt>
                <c:pt idx="647">
                  <c:v>0.1695583</c:v>
                </c:pt>
                <c:pt idx="648">
                  <c:v>0.1683297</c:v>
                </c:pt>
                <c:pt idx="649">
                  <c:v>0.16722590000000001</c:v>
                </c:pt>
                <c:pt idx="650">
                  <c:v>0.1662642</c:v>
                </c:pt>
                <c:pt idx="651">
                  <c:v>0.1654495</c:v>
                </c:pt>
                <c:pt idx="652">
                  <c:v>0.164799</c:v>
                </c:pt>
                <c:pt idx="653">
                  <c:v>0.16433229999999999</c:v>
                </c:pt>
                <c:pt idx="654">
                  <c:v>0.16405749999999999</c:v>
                </c:pt>
                <c:pt idx="655">
                  <c:v>0.1639758</c:v>
                </c:pt>
                <c:pt idx="656">
                  <c:v>0.1640886</c:v>
                </c:pt>
                <c:pt idx="657">
                  <c:v>0.1643897</c:v>
                </c:pt>
                <c:pt idx="658">
                  <c:v>0.16487789999999999</c:v>
                </c:pt>
                <c:pt idx="659">
                  <c:v>0.16554579999999999</c:v>
                </c:pt>
                <c:pt idx="660">
                  <c:v>0.16637540000000001</c:v>
                </c:pt>
                <c:pt idx="661">
                  <c:v>0.1673432</c:v>
                </c:pt>
                <c:pt idx="662">
                  <c:v>0.16841999999999999</c:v>
                </c:pt>
                <c:pt idx="663">
                  <c:v>0.16957900000000001</c:v>
                </c:pt>
                <c:pt idx="664">
                  <c:v>0.1708065</c:v>
                </c:pt>
                <c:pt idx="665">
                  <c:v>0.1721075</c:v>
                </c:pt>
                <c:pt idx="666">
                  <c:v>0.17352100000000001</c:v>
                </c:pt>
                <c:pt idx="667">
                  <c:v>0.17501520000000001</c:v>
                </c:pt>
                <c:pt idx="668">
                  <c:v>0.1765399</c:v>
                </c:pt>
                <c:pt idx="669">
                  <c:v>0.17804900000000001</c:v>
                </c:pt>
                <c:pt idx="670">
                  <c:v>0.17951339999999999</c:v>
                </c:pt>
                <c:pt idx="671">
                  <c:v>0.18091950000000001</c:v>
                </c:pt>
                <c:pt idx="672">
                  <c:v>0.18224489999999999</c:v>
                </c:pt>
                <c:pt idx="673">
                  <c:v>0.1834557</c:v>
                </c:pt>
                <c:pt idx="674">
                  <c:v>0.18453</c:v>
                </c:pt>
                <c:pt idx="675">
                  <c:v>0.1854509</c:v>
                </c:pt>
                <c:pt idx="676">
                  <c:v>0.1862036</c:v>
                </c:pt>
                <c:pt idx="677">
                  <c:v>0.18679000000000001</c:v>
                </c:pt>
                <c:pt idx="678">
                  <c:v>0.1872086</c:v>
                </c:pt>
                <c:pt idx="679">
                  <c:v>0.18745020000000001</c:v>
                </c:pt>
                <c:pt idx="680">
                  <c:v>0.18751599999999999</c:v>
                </c:pt>
                <c:pt idx="681">
                  <c:v>0.18740519999999999</c:v>
                </c:pt>
                <c:pt idx="682">
                  <c:v>0.187116</c:v>
                </c:pt>
                <c:pt idx="683">
                  <c:v>0.1866498</c:v>
                </c:pt>
                <c:pt idx="684">
                  <c:v>0.18601599999999999</c:v>
                </c:pt>
                <c:pt idx="685">
                  <c:v>0.1852336</c:v>
                </c:pt>
                <c:pt idx="686">
                  <c:v>0.1843262</c:v>
                </c:pt>
                <c:pt idx="687">
                  <c:v>0.18332010000000001</c:v>
                </c:pt>
                <c:pt idx="688">
                  <c:v>0.18224000000000001</c:v>
                </c:pt>
                <c:pt idx="689">
                  <c:v>0.18109900000000001</c:v>
                </c:pt>
                <c:pt idx="690">
                  <c:v>0.17989179999999999</c:v>
                </c:pt>
                <c:pt idx="691">
                  <c:v>0.1786141</c:v>
                </c:pt>
                <c:pt idx="692">
                  <c:v>0.17728650000000001</c:v>
                </c:pt>
                <c:pt idx="693">
                  <c:v>0.17595250000000001</c:v>
                </c:pt>
                <c:pt idx="694">
                  <c:v>0.17464679999999999</c:v>
                </c:pt>
                <c:pt idx="695">
                  <c:v>0.17338880000000001</c:v>
                </c:pt>
                <c:pt idx="696">
                  <c:v>0.1721866</c:v>
                </c:pt>
                <c:pt idx="697">
                  <c:v>0.17105380000000001</c:v>
                </c:pt>
                <c:pt idx="698">
                  <c:v>0.17000989999999999</c:v>
                </c:pt>
                <c:pt idx="699">
                  <c:v>0.1690777</c:v>
                </c:pt>
                <c:pt idx="700">
                  <c:v>0.1682746</c:v>
                </c:pt>
                <c:pt idx="701">
                  <c:v>0.16760549999999999</c:v>
                </c:pt>
                <c:pt idx="702">
                  <c:v>0.16708029999999999</c:v>
                </c:pt>
                <c:pt idx="703">
                  <c:v>0.16671369999999999</c:v>
                </c:pt>
                <c:pt idx="704">
                  <c:v>0.16651340000000001</c:v>
                </c:pt>
                <c:pt idx="705">
                  <c:v>0.16648170000000001</c:v>
                </c:pt>
                <c:pt idx="706">
                  <c:v>0.16661799999999999</c:v>
                </c:pt>
                <c:pt idx="707">
                  <c:v>0.1669136</c:v>
                </c:pt>
                <c:pt idx="708">
                  <c:v>0.16736709999999999</c:v>
                </c:pt>
                <c:pt idx="709">
                  <c:v>0.16797319999999999</c:v>
                </c:pt>
                <c:pt idx="710">
                  <c:v>0.1687176</c:v>
                </c:pt>
                <c:pt idx="711">
                  <c:v>0.1695796</c:v>
                </c:pt>
                <c:pt idx="712">
                  <c:v>0.17053119999999999</c:v>
                </c:pt>
                <c:pt idx="713">
                  <c:v>0.1715486</c:v>
                </c:pt>
                <c:pt idx="714">
                  <c:v>0.1726201</c:v>
                </c:pt>
                <c:pt idx="715">
                  <c:v>0.17374709999999999</c:v>
                </c:pt>
                <c:pt idx="716">
                  <c:v>0.1749571</c:v>
                </c:pt>
                <c:pt idx="717">
                  <c:v>0.176236</c:v>
                </c:pt>
                <c:pt idx="718">
                  <c:v>0.177536</c:v>
                </c:pt>
                <c:pt idx="719">
                  <c:v>0.17881520000000001</c:v>
                </c:pt>
                <c:pt idx="720">
                  <c:v>0.18005650000000001</c:v>
                </c:pt>
                <c:pt idx="721">
                  <c:v>0.18124499999999999</c:v>
                </c:pt>
                <c:pt idx="722">
                  <c:v>0.18236150000000001</c:v>
                </c:pt>
                <c:pt idx="723">
                  <c:v>0.18337809999999999</c:v>
                </c:pt>
                <c:pt idx="724">
                  <c:v>0.1842753</c:v>
                </c:pt>
                <c:pt idx="725">
                  <c:v>0.18503820000000001</c:v>
                </c:pt>
                <c:pt idx="726">
                  <c:v>0.1856544</c:v>
                </c:pt>
                <c:pt idx="727">
                  <c:v>0.18612790000000001</c:v>
                </c:pt>
                <c:pt idx="728">
                  <c:v>0.1864566</c:v>
                </c:pt>
                <c:pt idx="729">
                  <c:v>0.18663099999999999</c:v>
                </c:pt>
                <c:pt idx="730">
                  <c:v>0.1866517</c:v>
                </c:pt>
                <c:pt idx="731">
                  <c:v>0.18652150000000001</c:v>
                </c:pt>
                <c:pt idx="732">
                  <c:v>0.18624209999999999</c:v>
                </c:pt>
                <c:pt idx="733">
                  <c:v>0.18581339999999999</c:v>
                </c:pt>
                <c:pt idx="734">
                  <c:v>0.18524119999999999</c:v>
                </c:pt>
                <c:pt idx="735">
                  <c:v>0.1845406</c:v>
                </c:pt>
                <c:pt idx="736">
                  <c:v>0.18373390000000001</c:v>
                </c:pt>
                <c:pt idx="737">
                  <c:v>0.18284710000000001</c:v>
                </c:pt>
                <c:pt idx="738">
                  <c:v>0.1819026</c:v>
                </c:pt>
                <c:pt idx="739">
                  <c:v>0.1809094</c:v>
                </c:pt>
                <c:pt idx="740">
                  <c:v>0.179864</c:v>
                </c:pt>
                <c:pt idx="741">
                  <c:v>0.1787657</c:v>
                </c:pt>
                <c:pt idx="742">
                  <c:v>0.17762990000000001</c:v>
                </c:pt>
                <c:pt idx="743">
                  <c:v>0.17648910000000001</c:v>
                </c:pt>
                <c:pt idx="744">
                  <c:v>0.1753749</c:v>
                </c:pt>
                <c:pt idx="745">
                  <c:v>0.1743024</c:v>
                </c:pt>
                <c:pt idx="746">
                  <c:v>0.17328160000000001</c:v>
                </c:pt>
                <c:pt idx="747">
                  <c:v>0.17232539999999999</c:v>
                </c:pt>
                <c:pt idx="748">
                  <c:v>0.1714475</c:v>
                </c:pt>
                <c:pt idx="749">
                  <c:v>0.17066619999999999</c:v>
                </c:pt>
                <c:pt idx="750">
                  <c:v>0.1699978</c:v>
                </c:pt>
                <c:pt idx="751">
                  <c:v>0.1694484</c:v>
                </c:pt>
                <c:pt idx="752">
                  <c:v>0.1690248</c:v>
                </c:pt>
                <c:pt idx="753">
                  <c:v>0.16873779999999999</c:v>
                </c:pt>
                <c:pt idx="754">
                  <c:v>0.16859379999999999</c:v>
                </c:pt>
                <c:pt idx="755">
                  <c:v>0.16859489999999999</c:v>
                </c:pt>
                <c:pt idx="756">
                  <c:v>0.16874020000000001</c:v>
                </c:pt>
                <c:pt idx="757">
                  <c:v>0.16902110000000001</c:v>
                </c:pt>
                <c:pt idx="758">
                  <c:v>0.16943469999999999</c:v>
                </c:pt>
                <c:pt idx="759">
                  <c:v>0.16997770000000001</c:v>
                </c:pt>
                <c:pt idx="760">
                  <c:v>0.17063890000000001</c:v>
                </c:pt>
                <c:pt idx="761">
                  <c:v>0.17139960000000001</c:v>
                </c:pt>
                <c:pt idx="762">
                  <c:v>0.17223359999999999</c:v>
                </c:pt>
                <c:pt idx="763">
                  <c:v>0.17311940000000001</c:v>
                </c:pt>
                <c:pt idx="764">
                  <c:v>0.17404790000000001</c:v>
                </c:pt>
                <c:pt idx="765">
                  <c:v>0.1750187</c:v>
                </c:pt>
                <c:pt idx="766">
                  <c:v>0.17604059999999999</c:v>
                </c:pt>
                <c:pt idx="767">
                  <c:v>0.1771221</c:v>
                </c:pt>
                <c:pt idx="768">
                  <c:v>0.17822189999999999</c:v>
                </c:pt>
                <c:pt idx="769">
                  <c:v>0.17930550000000001</c:v>
                </c:pt>
                <c:pt idx="770">
                  <c:v>0.18035380000000001</c:v>
                </c:pt>
                <c:pt idx="771">
                  <c:v>0.18134980000000001</c:v>
                </c:pt>
                <c:pt idx="772">
                  <c:v>0.18228259999999999</c:v>
                </c:pt>
                <c:pt idx="773">
                  <c:v>0.18313460000000001</c:v>
                </c:pt>
                <c:pt idx="774">
                  <c:v>0.1838842</c:v>
                </c:pt>
                <c:pt idx="775">
                  <c:v>0.18451699999999999</c:v>
                </c:pt>
                <c:pt idx="776">
                  <c:v>0.18502299999999999</c:v>
                </c:pt>
                <c:pt idx="777">
                  <c:v>0.18540570000000001</c:v>
                </c:pt>
                <c:pt idx="778">
                  <c:v>0.1856642</c:v>
                </c:pt>
                <c:pt idx="779">
                  <c:v>0.1857896</c:v>
                </c:pt>
                <c:pt idx="780">
                  <c:v>0.18578210000000001</c:v>
                </c:pt>
                <c:pt idx="781">
                  <c:v>0.185645</c:v>
                </c:pt>
                <c:pt idx="782">
                  <c:v>0.1853814</c:v>
                </c:pt>
                <c:pt idx="783">
                  <c:v>0.18499189999999999</c:v>
                </c:pt>
                <c:pt idx="784">
                  <c:v>0.18448149999999999</c:v>
                </c:pt>
                <c:pt idx="785">
                  <c:v>0.183863</c:v>
                </c:pt>
                <c:pt idx="786">
                  <c:v>0.18315480000000001</c:v>
                </c:pt>
                <c:pt idx="787">
                  <c:v>0.18237890000000001</c:v>
                </c:pt>
                <c:pt idx="788">
                  <c:v>0.18155499999999999</c:v>
                </c:pt>
                <c:pt idx="789">
                  <c:v>0.18069360000000001</c:v>
                </c:pt>
                <c:pt idx="790">
                  <c:v>0.17979629999999999</c:v>
                </c:pt>
                <c:pt idx="791">
                  <c:v>0.17886289999999999</c:v>
                </c:pt>
                <c:pt idx="792">
                  <c:v>0.17790039999999999</c:v>
                </c:pt>
                <c:pt idx="793">
                  <c:v>0.1769298</c:v>
                </c:pt>
                <c:pt idx="794">
                  <c:v>0.17597950000000001</c:v>
                </c:pt>
                <c:pt idx="795">
                  <c:v>0.17506740000000001</c:v>
                </c:pt>
                <c:pt idx="796">
                  <c:v>0.17420679999999999</c:v>
                </c:pt>
                <c:pt idx="797">
                  <c:v>0.1734057</c:v>
                </c:pt>
                <c:pt idx="798">
                  <c:v>0.17267199999999999</c:v>
                </c:pt>
                <c:pt idx="799">
                  <c:v>0.17201949999999999</c:v>
                </c:pt>
                <c:pt idx="800">
                  <c:v>0.17146310000000001</c:v>
                </c:pt>
                <c:pt idx="801">
                  <c:v>0.17101040000000001</c:v>
                </c:pt>
                <c:pt idx="802">
                  <c:v>0.17066809999999999</c:v>
                </c:pt>
                <c:pt idx="803">
                  <c:v>0.17044380000000001</c:v>
                </c:pt>
                <c:pt idx="804">
                  <c:v>0.17034179999999999</c:v>
                </c:pt>
                <c:pt idx="805">
                  <c:v>0.1703616</c:v>
                </c:pt>
                <c:pt idx="806">
                  <c:v>0.17050370000000001</c:v>
                </c:pt>
                <c:pt idx="807">
                  <c:v>0.17076350000000001</c:v>
                </c:pt>
                <c:pt idx="808">
                  <c:v>0.17113619999999999</c:v>
                </c:pt>
                <c:pt idx="809">
                  <c:v>0.17161609999999999</c:v>
                </c:pt>
                <c:pt idx="810">
                  <c:v>0.17219380000000001</c:v>
                </c:pt>
                <c:pt idx="811">
                  <c:v>0.17285619999999999</c:v>
                </c:pt>
                <c:pt idx="812">
                  <c:v>0.17358290000000001</c:v>
                </c:pt>
                <c:pt idx="813">
                  <c:v>0.17435339999999999</c:v>
                </c:pt>
                <c:pt idx="814">
                  <c:v>0.17515600000000001</c:v>
                </c:pt>
                <c:pt idx="815">
                  <c:v>0.17598800000000001</c:v>
                </c:pt>
                <c:pt idx="816">
                  <c:v>0.17685300000000001</c:v>
                </c:pt>
                <c:pt idx="817">
                  <c:v>0.17775869999999999</c:v>
                </c:pt>
                <c:pt idx="818">
                  <c:v>0.1786838</c:v>
                </c:pt>
                <c:pt idx="819">
                  <c:v>0.1795976</c:v>
                </c:pt>
                <c:pt idx="820">
                  <c:v>0.18047849999999999</c:v>
                </c:pt>
                <c:pt idx="821">
                  <c:v>0.18131169999999999</c:v>
                </c:pt>
                <c:pt idx="822">
                  <c:v>0.1820889</c:v>
                </c:pt>
                <c:pt idx="823">
                  <c:v>0.1827976</c:v>
                </c:pt>
                <c:pt idx="824">
                  <c:v>0.18342149999999999</c:v>
                </c:pt>
                <c:pt idx="825">
                  <c:v>0.18394640000000001</c:v>
                </c:pt>
                <c:pt idx="826">
                  <c:v>0.18436330000000001</c:v>
                </c:pt>
                <c:pt idx="827">
                  <c:v>0.18467320000000001</c:v>
                </c:pt>
                <c:pt idx="828">
                  <c:v>0.1848765</c:v>
                </c:pt>
                <c:pt idx="829">
                  <c:v>0.18496789999999999</c:v>
                </c:pt>
                <c:pt idx="830">
                  <c:v>0.18494630000000001</c:v>
                </c:pt>
                <c:pt idx="831">
                  <c:v>0.18481359999999999</c:v>
                </c:pt>
                <c:pt idx="832">
                  <c:v>0.18457229999999999</c:v>
                </c:pt>
                <c:pt idx="833">
                  <c:v>0.18422459999999999</c:v>
                </c:pt>
                <c:pt idx="834">
                  <c:v>0.18377599999999999</c:v>
                </c:pt>
                <c:pt idx="835">
                  <c:v>0.1832367</c:v>
                </c:pt>
                <c:pt idx="836">
                  <c:v>0.18262059999999999</c:v>
                </c:pt>
                <c:pt idx="837">
                  <c:v>0.1819461</c:v>
                </c:pt>
                <c:pt idx="838">
                  <c:v>0.18123059999999999</c:v>
                </c:pt>
                <c:pt idx="839">
                  <c:v>0.18048539999999999</c:v>
                </c:pt>
                <c:pt idx="840">
                  <c:v>0.17971519999999999</c:v>
                </c:pt>
                <c:pt idx="841">
                  <c:v>0.17892130000000001</c:v>
                </c:pt>
                <c:pt idx="842">
                  <c:v>0.17810719999999999</c:v>
                </c:pt>
                <c:pt idx="843">
                  <c:v>0.17728769999999999</c:v>
                </c:pt>
                <c:pt idx="844">
                  <c:v>0.1764841</c:v>
                </c:pt>
                <c:pt idx="845">
                  <c:v>0.17571229999999999</c:v>
                </c:pt>
                <c:pt idx="846">
                  <c:v>0.17498530000000001</c:v>
                </c:pt>
                <c:pt idx="847">
                  <c:v>0.174313</c:v>
                </c:pt>
                <c:pt idx="848">
                  <c:v>0.17370150000000001</c:v>
                </c:pt>
                <c:pt idx="849">
                  <c:v>0.17316019999999999</c:v>
                </c:pt>
                <c:pt idx="850">
                  <c:v>0.17270060000000001</c:v>
                </c:pt>
                <c:pt idx="851">
                  <c:v>0.1723306</c:v>
                </c:pt>
                <c:pt idx="852">
                  <c:v>0.17205480000000001</c:v>
                </c:pt>
                <c:pt idx="853">
                  <c:v>0.17187810000000001</c:v>
                </c:pt>
                <c:pt idx="854">
                  <c:v>0.17180409999999999</c:v>
                </c:pt>
                <c:pt idx="855">
                  <c:v>0.1718336</c:v>
                </c:pt>
                <c:pt idx="856">
                  <c:v>0.1719666</c:v>
                </c:pt>
                <c:pt idx="857">
                  <c:v>0.17219999999999999</c:v>
                </c:pt>
                <c:pt idx="858">
                  <c:v>0.17252919999999999</c:v>
                </c:pt>
                <c:pt idx="859">
                  <c:v>0.1729482</c:v>
                </c:pt>
                <c:pt idx="860">
                  <c:v>0.17344999999999999</c:v>
                </c:pt>
                <c:pt idx="861">
                  <c:v>0.17402329999999999</c:v>
                </c:pt>
                <c:pt idx="862">
                  <c:v>0.17465140000000001</c:v>
                </c:pt>
                <c:pt idx="863">
                  <c:v>0.17531749999999999</c:v>
                </c:pt>
                <c:pt idx="864">
                  <c:v>0.17600979999999999</c:v>
                </c:pt>
                <c:pt idx="865">
                  <c:v>0.17672309999999999</c:v>
                </c:pt>
                <c:pt idx="866">
                  <c:v>0.17745739999999999</c:v>
                </c:pt>
                <c:pt idx="867">
                  <c:v>0.17821480000000001</c:v>
                </c:pt>
                <c:pt idx="868">
                  <c:v>0.17898900000000001</c:v>
                </c:pt>
                <c:pt idx="869">
                  <c:v>0.17975579999999999</c:v>
                </c:pt>
                <c:pt idx="870">
                  <c:v>0.1804934</c:v>
                </c:pt>
                <c:pt idx="871">
                  <c:v>0.1811895</c:v>
                </c:pt>
                <c:pt idx="872">
                  <c:v>0.18183750000000001</c:v>
                </c:pt>
                <c:pt idx="873">
                  <c:v>0.18242559999999999</c:v>
                </c:pt>
                <c:pt idx="874">
                  <c:v>0.1829422</c:v>
                </c:pt>
                <c:pt idx="875">
                  <c:v>0.18337519999999999</c:v>
                </c:pt>
                <c:pt idx="876">
                  <c:v>0.1837162</c:v>
                </c:pt>
                <c:pt idx="877">
                  <c:v>0.18396599999999999</c:v>
                </c:pt>
                <c:pt idx="878">
                  <c:v>0.1841265</c:v>
                </c:pt>
                <c:pt idx="879">
                  <c:v>0.1841932</c:v>
                </c:pt>
                <c:pt idx="880">
                  <c:v>0.18416370000000001</c:v>
                </c:pt>
                <c:pt idx="881">
                  <c:v>0.1840398</c:v>
                </c:pt>
                <c:pt idx="882">
                  <c:v>0.1838246</c:v>
                </c:pt>
                <c:pt idx="883">
                  <c:v>0.1835203</c:v>
                </c:pt>
                <c:pt idx="884">
                  <c:v>0.18313109999999999</c:v>
                </c:pt>
                <c:pt idx="885">
                  <c:v>0.1826652</c:v>
                </c:pt>
                <c:pt idx="886">
                  <c:v>0.18213389999999999</c:v>
                </c:pt>
                <c:pt idx="887">
                  <c:v>0.18155180000000001</c:v>
                </c:pt>
                <c:pt idx="888">
                  <c:v>0.1809335</c:v>
                </c:pt>
                <c:pt idx="889">
                  <c:v>0.1802909</c:v>
                </c:pt>
                <c:pt idx="890">
                  <c:v>0.1796307</c:v>
                </c:pt>
                <c:pt idx="891">
                  <c:v>0.17895649999999999</c:v>
                </c:pt>
                <c:pt idx="892">
                  <c:v>0.1782715</c:v>
                </c:pt>
                <c:pt idx="893">
                  <c:v>0.1775824</c:v>
                </c:pt>
                <c:pt idx="894">
                  <c:v>0.17690429999999999</c:v>
                </c:pt>
                <c:pt idx="895">
                  <c:v>0.17625189999999999</c:v>
                </c:pt>
                <c:pt idx="896">
                  <c:v>0.17563799999999999</c:v>
                </c:pt>
                <c:pt idx="897">
                  <c:v>0.1750736</c:v>
                </c:pt>
                <c:pt idx="898">
                  <c:v>0.17456540000000001</c:v>
                </c:pt>
                <c:pt idx="899">
                  <c:v>0.17411860000000001</c:v>
                </c:pt>
                <c:pt idx="900">
                  <c:v>0.17374100000000001</c:v>
                </c:pt>
                <c:pt idx="901">
                  <c:v>0.17343939999999999</c:v>
                </c:pt>
                <c:pt idx="902">
                  <c:v>0.1732168</c:v>
                </c:pt>
                <c:pt idx="903">
                  <c:v>0.17307739999999999</c:v>
                </c:pt>
                <c:pt idx="904">
                  <c:v>0.17302480000000001</c:v>
                </c:pt>
                <c:pt idx="905">
                  <c:v>0.17305889999999999</c:v>
                </c:pt>
                <c:pt idx="906">
                  <c:v>0.17317959999999999</c:v>
                </c:pt>
                <c:pt idx="907">
                  <c:v>0.1733845</c:v>
                </c:pt>
                <c:pt idx="908">
                  <c:v>0.1736702</c:v>
                </c:pt>
                <c:pt idx="909">
                  <c:v>0.17403170000000001</c:v>
                </c:pt>
                <c:pt idx="910">
                  <c:v>0.17446210000000001</c:v>
                </c:pt>
                <c:pt idx="911">
                  <c:v>0.17495269999999999</c:v>
                </c:pt>
                <c:pt idx="912">
                  <c:v>0.17549090000000001</c:v>
                </c:pt>
                <c:pt idx="913">
                  <c:v>0.17606379999999999</c:v>
                </c:pt>
                <c:pt idx="914">
                  <c:v>0.1766596</c:v>
                </c:pt>
                <c:pt idx="915">
                  <c:v>0.17727090000000001</c:v>
                </c:pt>
                <c:pt idx="916">
                  <c:v>0.17789450000000001</c:v>
                </c:pt>
                <c:pt idx="917">
                  <c:v>0.1785283</c:v>
                </c:pt>
                <c:pt idx="918">
                  <c:v>0.17916940000000001</c:v>
                </c:pt>
                <c:pt idx="919">
                  <c:v>0.1798091</c:v>
                </c:pt>
                <c:pt idx="920">
                  <c:v>0.1804279</c:v>
                </c:pt>
                <c:pt idx="921">
                  <c:v>0.18101039999999999</c:v>
                </c:pt>
                <c:pt idx="922">
                  <c:v>0.1815486</c:v>
                </c:pt>
                <c:pt idx="923">
                  <c:v>0.1820349</c:v>
                </c:pt>
                <c:pt idx="924">
                  <c:v>0.18246119999999999</c:v>
                </c:pt>
                <c:pt idx="925">
                  <c:v>0.1828187</c:v>
                </c:pt>
                <c:pt idx="926">
                  <c:v>0.18309980000000001</c:v>
                </c:pt>
                <c:pt idx="927">
                  <c:v>0.1833032</c:v>
                </c:pt>
                <c:pt idx="928">
                  <c:v>0.18343039999999999</c:v>
                </c:pt>
                <c:pt idx="929">
                  <c:v>0.1834789</c:v>
                </c:pt>
                <c:pt idx="930">
                  <c:v>0.18344650000000001</c:v>
                </c:pt>
                <c:pt idx="931">
                  <c:v>0.1833349</c:v>
                </c:pt>
                <c:pt idx="932">
                  <c:v>0.18314659999999999</c:v>
                </c:pt>
                <c:pt idx="933">
                  <c:v>0.1828835</c:v>
                </c:pt>
                <c:pt idx="934">
                  <c:v>0.1825493</c:v>
                </c:pt>
                <c:pt idx="935">
                  <c:v>0.18215049999999999</c:v>
                </c:pt>
                <c:pt idx="936">
                  <c:v>0.18169640000000001</c:v>
                </c:pt>
                <c:pt idx="937">
                  <c:v>0.1811981</c:v>
                </c:pt>
                <c:pt idx="938">
                  <c:v>0.18066779999999999</c:v>
                </c:pt>
                <c:pt idx="939">
                  <c:v>0.18011630000000001</c:v>
                </c:pt>
                <c:pt idx="940">
                  <c:v>0.1795514</c:v>
                </c:pt>
                <c:pt idx="941">
                  <c:v>0.17897850000000001</c:v>
                </c:pt>
                <c:pt idx="942">
                  <c:v>0.17840059999999999</c:v>
                </c:pt>
                <c:pt idx="943">
                  <c:v>0.17782249999999999</c:v>
                </c:pt>
                <c:pt idx="944">
                  <c:v>0.1772541</c:v>
                </c:pt>
                <c:pt idx="945">
                  <c:v>0.1767059</c:v>
                </c:pt>
                <c:pt idx="946">
                  <c:v>0.17619029999999999</c:v>
                </c:pt>
                <c:pt idx="947">
                  <c:v>0.17571800000000001</c:v>
                </c:pt>
                <c:pt idx="948">
                  <c:v>0.17529510000000001</c:v>
                </c:pt>
                <c:pt idx="949">
                  <c:v>0.1749259</c:v>
                </c:pt>
                <c:pt idx="950">
                  <c:v>0.17461560000000001</c:v>
                </c:pt>
                <c:pt idx="951">
                  <c:v>0.174369</c:v>
                </c:pt>
                <c:pt idx="952">
                  <c:v>0.17418919999999999</c:v>
                </c:pt>
                <c:pt idx="953">
                  <c:v>0.17407880000000001</c:v>
                </c:pt>
                <c:pt idx="954">
                  <c:v>0.17404030000000001</c:v>
                </c:pt>
                <c:pt idx="955">
                  <c:v>0.1740746</c:v>
                </c:pt>
                <c:pt idx="956">
                  <c:v>0.174181</c:v>
                </c:pt>
                <c:pt idx="957">
                  <c:v>0.17435809999999999</c:v>
                </c:pt>
                <c:pt idx="958">
                  <c:v>0.1746027</c:v>
                </c:pt>
                <c:pt idx="959">
                  <c:v>0.17491100000000001</c:v>
                </c:pt>
                <c:pt idx="960">
                  <c:v>0.17527690000000001</c:v>
                </c:pt>
                <c:pt idx="961">
                  <c:v>0.1756926</c:v>
                </c:pt>
                <c:pt idx="962">
                  <c:v>0.17614949999999999</c:v>
                </c:pt>
                <c:pt idx="963">
                  <c:v>0.1766385</c:v>
                </c:pt>
                <c:pt idx="964">
                  <c:v>0.1771491</c:v>
                </c:pt>
                <c:pt idx="965">
                  <c:v>0.17767230000000001</c:v>
                </c:pt>
                <c:pt idx="966">
                  <c:v>0.17820230000000001</c:v>
                </c:pt>
                <c:pt idx="967">
                  <c:v>0.1787349</c:v>
                </c:pt>
                <c:pt idx="968">
                  <c:v>0.1792685</c:v>
                </c:pt>
                <c:pt idx="969">
                  <c:v>0.1797985</c:v>
                </c:pt>
                <c:pt idx="970">
                  <c:v>0.18031340000000001</c:v>
                </c:pt>
                <c:pt idx="971">
                  <c:v>0.1808005</c:v>
                </c:pt>
                <c:pt idx="972">
                  <c:v>0.18124789999999999</c:v>
                </c:pt>
                <c:pt idx="973">
                  <c:v>0.18165049999999999</c:v>
                </c:pt>
                <c:pt idx="974">
                  <c:v>0.18200259999999999</c:v>
                </c:pt>
                <c:pt idx="975">
                  <c:v>0.1822973</c:v>
                </c:pt>
                <c:pt idx="976">
                  <c:v>0.18252850000000001</c:v>
                </c:pt>
                <c:pt idx="977">
                  <c:v>0.1826943</c:v>
                </c:pt>
                <c:pt idx="978">
                  <c:v>0.18279599999999999</c:v>
                </c:pt>
                <c:pt idx="979">
                  <c:v>0.1828321</c:v>
                </c:pt>
                <c:pt idx="980">
                  <c:v>0.18280109999999999</c:v>
                </c:pt>
                <c:pt idx="981">
                  <c:v>0.1827037</c:v>
                </c:pt>
                <c:pt idx="982">
                  <c:v>0.18254139999999999</c:v>
                </c:pt>
                <c:pt idx="983">
                  <c:v>0.1823167</c:v>
                </c:pt>
                <c:pt idx="984">
                  <c:v>0.18203279999999999</c:v>
                </c:pt>
                <c:pt idx="985">
                  <c:v>0.18169489999999999</c:v>
                </c:pt>
                <c:pt idx="986">
                  <c:v>0.18131</c:v>
                </c:pt>
                <c:pt idx="987">
                  <c:v>0.1808872</c:v>
                </c:pt>
                <c:pt idx="988">
                  <c:v>0.18043590000000001</c:v>
                </c:pt>
                <c:pt idx="989">
                  <c:v>0.17996570000000001</c:v>
                </c:pt>
                <c:pt idx="990">
                  <c:v>0.1794838</c:v>
                </c:pt>
                <c:pt idx="991">
                  <c:v>0.1789964</c:v>
                </c:pt>
                <c:pt idx="992">
                  <c:v>0.17850820000000001</c:v>
                </c:pt>
                <c:pt idx="993">
                  <c:v>0.17802299999999999</c:v>
                </c:pt>
                <c:pt idx="994">
                  <c:v>0.1775466</c:v>
                </c:pt>
                <c:pt idx="995">
                  <c:v>0.17708740000000001</c:v>
                </c:pt>
                <c:pt idx="996">
                  <c:v>0.17665439999999999</c:v>
                </c:pt>
                <c:pt idx="997">
                  <c:v>0.17625769999999999</c:v>
                </c:pt>
                <c:pt idx="998">
                  <c:v>0.1759049</c:v>
                </c:pt>
                <c:pt idx="999">
                  <c:v>0.17559959999999999</c:v>
                </c:pt>
                <c:pt idx="1000">
                  <c:v>0.17534459999999999</c:v>
                </c:pt>
                <c:pt idx="1001">
                  <c:v>0.17514289999999999</c:v>
                </c:pt>
                <c:pt idx="1002">
                  <c:v>0.17499690000000001</c:v>
                </c:pt>
                <c:pt idx="1003">
                  <c:v>0.17490919999999999</c:v>
                </c:pt>
                <c:pt idx="1004">
                  <c:v>0.1748818</c:v>
                </c:pt>
                <c:pt idx="1005">
                  <c:v>0.17491509999999999</c:v>
                </c:pt>
                <c:pt idx="1006">
                  <c:v>0.17500779999999999</c:v>
                </c:pt>
                <c:pt idx="1007">
                  <c:v>0.17515829999999999</c:v>
                </c:pt>
                <c:pt idx="1008">
                  <c:v>0.17536470000000001</c:v>
                </c:pt>
                <c:pt idx="1009">
                  <c:v>0.17562420000000001</c:v>
                </c:pt>
                <c:pt idx="1010">
                  <c:v>0.1759319</c:v>
                </c:pt>
                <c:pt idx="1011">
                  <c:v>0.17628170000000001</c:v>
                </c:pt>
                <c:pt idx="1012">
                  <c:v>0.17666780000000001</c:v>
                </c:pt>
                <c:pt idx="1013">
                  <c:v>0.1770825</c:v>
                </c:pt>
                <c:pt idx="1014">
                  <c:v>0.1775168</c:v>
                </c:pt>
                <c:pt idx="1015">
                  <c:v>0.17796229999999999</c:v>
                </c:pt>
                <c:pt idx="1016">
                  <c:v>0.17841209999999999</c:v>
                </c:pt>
                <c:pt idx="1017">
                  <c:v>0.17886179999999999</c:v>
                </c:pt>
                <c:pt idx="1018">
                  <c:v>0.17930840000000001</c:v>
                </c:pt>
                <c:pt idx="1019">
                  <c:v>0.17974780000000001</c:v>
                </c:pt>
                <c:pt idx="1020">
                  <c:v>0.18017459999999999</c:v>
                </c:pt>
                <c:pt idx="1021">
                  <c:v>0.18057899999999999</c:v>
                </c:pt>
                <c:pt idx="1022">
                  <c:v>0.18095220000000001</c:v>
                </c:pt>
                <c:pt idx="1023">
                  <c:v>0.1812869</c:v>
                </c:pt>
                <c:pt idx="1024">
                  <c:v>0.18157780000000001</c:v>
                </c:pt>
                <c:pt idx="1025">
                  <c:v>0.18182090000000001</c:v>
                </c:pt>
                <c:pt idx="1026">
                  <c:v>0.18201120000000001</c:v>
                </c:pt>
                <c:pt idx="1027">
                  <c:v>0.1821469</c:v>
                </c:pt>
                <c:pt idx="1028">
                  <c:v>0.1822289</c:v>
                </c:pt>
                <c:pt idx="1029">
                  <c:v>0.18225559999999999</c:v>
                </c:pt>
                <c:pt idx="1030">
                  <c:v>0.18222669999999999</c:v>
                </c:pt>
                <c:pt idx="1031">
                  <c:v>0.18214250000000001</c:v>
                </c:pt>
                <c:pt idx="1032">
                  <c:v>0.182004</c:v>
                </c:pt>
                <c:pt idx="1033">
                  <c:v>0.18181349999999999</c:v>
                </c:pt>
                <c:pt idx="1034">
                  <c:v>0.18157419999999999</c:v>
                </c:pt>
                <c:pt idx="1035">
                  <c:v>0.18129010000000001</c:v>
                </c:pt>
                <c:pt idx="1036">
                  <c:v>0.18096670000000001</c:v>
                </c:pt>
                <c:pt idx="1037">
                  <c:v>0.18061070000000001</c:v>
                </c:pt>
                <c:pt idx="1038">
                  <c:v>0.1802299</c:v>
                </c:pt>
                <c:pt idx="1039">
                  <c:v>0.17983170000000001</c:v>
                </c:pt>
                <c:pt idx="1040">
                  <c:v>0.1794229</c:v>
                </c:pt>
                <c:pt idx="1041">
                  <c:v>0.17900940000000001</c:v>
                </c:pt>
                <c:pt idx="1042">
                  <c:v>0.17859700000000001</c:v>
                </c:pt>
                <c:pt idx="1043">
                  <c:v>0.17818970000000001</c:v>
                </c:pt>
                <c:pt idx="1044">
                  <c:v>0.17779149999999999</c:v>
                </c:pt>
                <c:pt idx="1045">
                  <c:v>0.17740810000000001</c:v>
                </c:pt>
                <c:pt idx="1046">
                  <c:v>0.17704619999999999</c:v>
                </c:pt>
                <c:pt idx="1047">
                  <c:v>0.1767136</c:v>
                </c:pt>
                <c:pt idx="1048">
                  <c:v>0.17641780000000001</c:v>
                </c:pt>
                <c:pt idx="1049">
                  <c:v>0.1761634</c:v>
                </c:pt>
                <c:pt idx="1050">
                  <c:v>0.1759529</c:v>
                </c:pt>
                <c:pt idx="1051">
                  <c:v>0.1757879</c:v>
                </c:pt>
                <c:pt idx="1052">
                  <c:v>0.17566999999999999</c:v>
                </c:pt>
                <c:pt idx="1053">
                  <c:v>0.17560020000000001</c:v>
                </c:pt>
                <c:pt idx="1054">
                  <c:v>0.17558000000000001</c:v>
                </c:pt>
                <c:pt idx="1055">
                  <c:v>0.17560980000000001</c:v>
                </c:pt>
                <c:pt idx="1056">
                  <c:v>0.17568900000000001</c:v>
                </c:pt>
                <c:pt idx="1057">
                  <c:v>0.1758161</c:v>
                </c:pt>
                <c:pt idx="1058">
                  <c:v>0.17598920000000001</c:v>
                </c:pt>
                <c:pt idx="1059">
                  <c:v>0.1762059</c:v>
                </c:pt>
                <c:pt idx="1060">
                  <c:v>0.1764627</c:v>
                </c:pt>
                <c:pt idx="1061">
                  <c:v>0.1767553</c:v>
                </c:pt>
                <c:pt idx="1062">
                  <c:v>0.17707890000000001</c:v>
                </c:pt>
                <c:pt idx="1063">
                  <c:v>0.17742730000000001</c:v>
                </c:pt>
                <c:pt idx="1064">
                  <c:v>0.1777938</c:v>
                </c:pt>
                <c:pt idx="1065">
                  <c:v>0.1781711</c:v>
                </c:pt>
                <c:pt idx="1066">
                  <c:v>0.17855209999999999</c:v>
                </c:pt>
                <c:pt idx="1067">
                  <c:v>0.1789317</c:v>
                </c:pt>
                <c:pt idx="1068">
                  <c:v>0.17930579999999999</c:v>
                </c:pt>
                <c:pt idx="1069">
                  <c:v>0.1796712</c:v>
                </c:pt>
                <c:pt idx="1070">
                  <c:v>0.18002370000000001</c:v>
                </c:pt>
                <c:pt idx="1071">
                  <c:v>0.18035780000000001</c:v>
                </c:pt>
                <c:pt idx="1072">
                  <c:v>0.1806681</c:v>
                </c:pt>
                <c:pt idx="1073">
                  <c:v>0.1809462</c:v>
                </c:pt>
                <c:pt idx="1074">
                  <c:v>0.18118790000000001</c:v>
                </c:pt>
                <c:pt idx="1075">
                  <c:v>0.18138850000000001</c:v>
                </c:pt>
                <c:pt idx="1076">
                  <c:v>0.1815457</c:v>
                </c:pt>
                <c:pt idx="1077">
                  <c:v>0.18165719999999999</c:v>
                </c:pt>
                <c:pt idx="1078">
                  <c:v>0.1817232</c:v>
                </c:pt>
                <c:pt idx="1079">
                  <c:v>0.1817433</c:v>
                </c:pt>
                <c:pt idx="1080">
                  <c:v>0.1817174</c:v>
                </c:pt>
                <c:pt idx="1081">
                  <c:v>0.1816458</c:v>
                </c:pt>
                <c:pt idx="1082">
                  <c:v>0.1815291</c:v>
                </c:pt>
                <c:pt idx="1083">
                  <c:v>0.18136930000000001</c:v>
                </c:pt>
                <c:pt idx="1084">
                  <c:v>0.1811692</c:v>
                </c:pt>
                <c:pt idx="1085">
                  <c:v>0.18093219999999999</c:v>
                </c:pt>
                <c:pt idx="1086">
                  <c:v>0.1806625</c:v>
                </c:pt>
                <c:pt idx="1087">
                  <c:v>0.1803652</c:v>
                </c:pt>
                <c:pt idx="1088">
                  <c:v>0.18004609999999999</c:v>
                </c:pt>
                <c:pt idx="1089">
                  <c:v>0.17971139999999999</c:v>
                </c:pt>
                <c:pt idx="1090">
                  <c:v>0.17936730000000001</c:v>
                </c:pt>
                <c:pt idx="1091">
                  <c:v>0.17901900000000001</c:v>
                </c:pt>
                <c:pt idx="1092">
                  <c:v>0.17867150000000001</c:v>
                </c:pt>
                <c:pt idx="1093">
                  <c:v>0.1783294</c:v>
                </c:pt>
                <c:pt idx="1094">
                  <c:v>0.1779965</c:v>
                </c:pt>
                <c:pt idx="1095">
                  <c:v>0.1776769</c:v>
                </c:pt>
                <c:pt idx="1096">
                  <c:v>0.17737549999999999</c:v>
                </c:pt>
                <c:pt idx="1097">
                  <c:v>0.17709800000000001</c:v>
                </c:pt>
                <c:pt idx="1098">
                  <c:v>0.17685020000000001</c:v>
                </c:pt>
                <c:pt idx="1099">
                  <c:v>0.17663709999999999</c:v>
                </c:pt>
                <c:pt idx="1100">
                  <c:v>0.1764619</c:v>
                </c:pt>
                <c:pt idx="1101">
                  <c:v>0.1763257</c:v>
                </c:pt>
                <c:pt idx="1102">
                  <c:v>0.17622959999999999</c:v>
                </c:pt>
                <c:pt idx="1103">
                  <c:v>0.17617389999999999</c:v>
                </c:pt>
                <c:pt idx="1104">
                  <c:v>0.17615929999999999</c:v>
                </c:pt>
                <c:pt idx="1105">
                  <c:v>0.17618610000000001</c:v>
                </c:pt>
                <c:pt idx="1106">
                  <c:v>0.1762533</c:v>
                </c:pt>
                <c:pt idx="1107">
                  <c:v>0.17635980000000001</c:v>
                </c:pt>
                <c:pt idx="1108">
                  <c:v>0.17650399999999999</c:v>
                </c:pt>
                <c:pt idx="1109">
                  <c:v>0.1766837</c:v>
                </c:pt>
                <c:pt idx="1110">
                  <c:v>0.17689650000000001</c:v>
                </c:pt>
                <c:pt idx="1111">
                  <c:v>0.17713950000000001</c:v>
                </c:pt>
                <c:pt idx="1112">
                  <c:v>0.1774086</c:v>
                </c:pt>
                <c:pt idx="1113">
                  <c:v>0.1776991</c:v>
                </c:pt>
                <c:pt idx="1114">
                  <c:v>0.17800569999999999</c:v>
                </c:pt>
                <c:pt idx="1115">
                  <c:v>0.17832219999999999</c:v>
                </c:pt>
                <c:pt idx="1116">
                  <c:v>0.17864269999999999</c:v>
                </c:pt>
                <c:pt idx="1117">
                  <c:v>0.1789618</c:v>
                </c:pt>
                <c:pt idx="1118">
                  <c:v>0.17927580000000001</c:v>
                </c:pt>
                <c:pt idx="1119">
                  <c:v>0.1795805</c:v>
                </c:pt>
                <c:pt idx="1120">
                  <c:v>0.1798727</c:v>
                </c:pt>
                <c:pt idx="1121">
                  <c:v>0.180149</c:v>
                </c:pt>
                <c:pt idx="1122">
                  <c:v>0.18040410000000001</c:v>
                </c:pt>
                <c:pt idx="1123">
                  <c:v>0.18063460000000001</c:v>
                </c:pt>
                <c:pt idx="1124">
                  <c:v>0.1808352</c:v>
                </c:pt>
                <c:pt idx="1125">
                  <c:v>0.181001</c:v>
                </c:pt>
                <c:pt idx="1126">
                  <c:v>0.18113009999999999</c:v>
                </c:pt>
                <c:pt idx="1127">
                  <c:v>0.18122160000000001</c:v>
                </c:pt>
                <c:pt idx="1128">
                  <c:v>0.18127550000000001</c:v>
                </c:pt>
                <c:pt idx="1129">
                  <c:v>0.18129100000000001</c:v>
                </c:pt>
                <c:pt idx="1130">
                  <c:v>0.18126800000000001</c:v>
                </c:pt>
                <c:pt idx="1131">
                  <c:v>0.18120720000000001</c:v>
                </c:pt>
                <c:pt idx="1132">
                  <c:v>0.18110950000000001</c:v>
                </c:pt>
                <c:pt idx="1133">
                  <c:v>0.18097640000000001</c:v>
                </c:pt>
                <c:pt idx="1134">
                  <c:v>0.1808099</c:v>
                </c:pt>
                <c:pt idx="1135">
                  <c:v>0.180613</c:v>
                </c:pt>
                <c:pt idx="1136">
                  <c:v>0.18038940000000001</c:v>
                </c:pt>
                <c:pt idx="1137">
                  <c:v>0.18014289999999999</c:v>
                </c:pt>
                <c:pt idx="1138">
                  <c:v>0.17987800000000001</c:v>
                </c:pt>
                <c:pt idx="1139">
                  <c:v>0.17959939999999999</c:v>
                </c:pt>
                <c:pt idx="1140">
                  <c:v>0.17931230000000001</c:v>
                </c:pt>
                <c:pt idx="1141">
                  <c:v>0.1790214</c:v>
                </c:pt>
                <c:pt idx="1142">
                  <c:v>0.17873130000000001</c:v>
                </c:pt>
                <c:pt idx="1143">
                  <c:v>0.17844589999999999</c:v>
                </c:pt>
                <c:pt idx="1144">
                  <c:v>0.17816860000000001</c:v>
                </c:pt>
                <c:pt idx="1145">
                  <c:v>0.17790300000000001</c:v>
                </c:pt>
                <c:pt idx="1146">
                  <c:v>0.17765310000000001</c:v>
                </c:pt>
                <c:pt idx="1147">
                  <c:v>0.1774231</c:v>
                </c:pt>
                <c:pt idx="1148">
                  <c:v>0.17721690000000001</c:v>
                </c:pt>
                <c:pt idx="1149">
                  <c:v>0.17703859999999999</c:v>
                </c:pt>
                <c:pt idx="1150">
                  <c:v>0.17689160000000001</c:v>
                </c:pt>
                <c:pt idx="1151">
                  <c:v>0.17677850000000001</c:v>
                </c:pt>
                <c:pt idx="1152">
                  <c:v>0.17669979999999999</c:v>
                </c:pt>
                <c:pt idx="1153">
                  <c:v>0.17665520000000001</c:v>
                </c:pt>
                <c:pt idx="1154">
                  <c:v>0.17664460000000001</c:v>
                </c:pt>
                <c:pt idx="1155">
                  <c:v>0.17666809999999999</c:v>
                </c:pt>
                <c:pt idx="1156">
                  <c:v>0.1767251</c:v>
                </c:pt>
                <c:pt idx="1157">
                  <c:v>0.1768142</c:v>
                </c:pt>
                <c:pt idx="1158">
                  <c:v>0.1769336</c:v>
                </c:pt>
                <c:pt idx="1159">
                  <c:v>0.17708199999999999</c:v>
                </c:pt>
                <c:pt idx="1160">
                  <c:v>0.1772579</c:v>
                </c:pt>
                <c:pt idx="1161">
                  <c:v>0.1774588</c:v>
                </c:pt>
                <c:pt idx="1162">
                  <c:v>0.17768120000000001</c:v>
                </c:pt>
                <c:pt idx="1163">
                  <c:v>0.1779213</c:v>
                </c:pt>
                <c:pt idx="1164">
                  <c:v>0.178175</c:v>
                </c:pt>
                <c:pt idx="1165">
                  <c:v>0.17843790000000001</c:v>
                </c:pt>
                <c:pt idx="1166">
                  <c:v>0.17870469999999999</c:v>
                </c:pt>
                <c:pt idx="1167">
                  <c:v>0.17897070000000001</c:v>
                </c:pt>
                <c:pt idx="1168">
                  <c:v>0.17923239999999999</c:v>
                </c:pt>
                <c:pt idx="1169">
                  <c:v>0.17948610000000001</c:v>
                </c:pt>
                <c:pt idx="1170">
                  <c:v>0.17972859999999999</c:v>
                </c:pt>
                <c:pt idx="1171">
                  <c:v>0.17995620000000001</c:v>
                </c:pt>
                <c:pt idx="1172">
                  <c:v>0.1801661</c:v>
                </c:pt>
                <c:pt idx="1173">
                  <c:v>0.1803553</c:v>
                </c:pt>
                <c:pt idx="1174">
                  <c:v>0.18052009999999999</c:v>
                </c:pt>
                <c:pt idx="1175">
                  <c:v>0.18065690000000001</c:v>
                </c:pt>
                <c:pt idx="1176">
                  <c:v>0.1807636</c:v>
                </c:pt>
                <c:pt idx="1177">
                  <c:v>0.18083850000000001</c:v>
                </c:pt>
                <c:pt idx="1178">
                  <c:v>0.18088190000000001</c:v>
                </c:pt>
                <c:pt idx="1179">
                  <c:v>0.1808939</c:v>
                </c:pt>
                <c:pt idx="1180">
                  <c:v>0.18087420000000001</c:v>
                </c:pt>
                <c:pt idx="1181">
                  <c:v>0.18082309999999999</c:v>
                </c:pt>
                <c:pt idx="1182">
                  <c:v>0.1807414</c:v>
                </c:pt>
                <c:pt idx="1183">
                  <c:v>0.18063090000000001</c:v>
                </c:pt>
                <c:pt idx="1184">
                  <c:v>0.1804933</c:v>
                </c:pt>
                <c:pt idx="1185">
                  <c:v>0.18033089999999999</c:v>
                </c:pt>
                <c:pt idx="1186">
                  <c:v>0.18014669999999999</c:v>
                </c:pt>
                <c:pt idx="1187">
                  <c:v>0.17994370000000001</c:v>
                </c:pt>
                <c:pt idx="1188">
                  <c:v>0.1797253</c:v>
                </c:pt>
                <c:pt idx="1189">
                  <c:v>0.17949519999999999</c:v>
                </c:pt>
                <c:pt idx="1190">
                  <c:v>0.17925769999999999</c:v>
                </c:pt>
                <c:pt idx="1191">
                  <c:v>0.17901710000000001</c:v>
                </c:pt>
                <c:pt idx="1192">
                  <c:v>0.1787773</c:v>
                </c:pt>
                <c:pt idx="1193">
                  <c:v>0.17854139999999999</c:v>
                </c:pt>
                <c:pt idx="1194">
                  <c:v>0.17831230000000001</c:v>
                </c:pt>
                <c:pt idx="1195">
                  <c:v>0.1780931</c:v>
                </c:pt>
                <c:pt idx="1196">
                  <c:v>0.17788709999999999</c:v>
                </c:pt>
                <c:pt idx="1197">
                  <c:v>0.1776981</c:v>
                </c:pt>
                <c:pt idx="1198">
                  <c:v>0.17752879999999999</c:v>
                </c:pt>
                <c:pt idx="1199">
                  <c:v>0.17738200000000001</c:v>
                </c:pt>
                <c:pt idx="1200">
                  <c:v>0.17726030000000001</c:v>
                </c:pt>
                <c:pt idx="1201">
                  <c:v>0.1771662</c:v>
                </c:pt>
                <c:pt idx="1202">
                  <c:v>0.17710110000000001</c:v>
                </c:pt>
                <c:pt idx="1203">
                  <c:v>0.1770651</c:v>
                </c:pt>
                <c:pt idx="1204">
                  <c:v>0.17705779999999999</c:v>
                </c:pt>
                <c:pt idx="1205">
                  <c:v>0.1770786</c:v>
                </c:pt>
                <c:pt idx="1206">
                  <c:v>0.1771268</c:v>
                </c:pt>
                <c:pt idx="1207">
                  <c:v>0.17720130000000001</c:v>
                </c:pt>
                <c:pt idx="1208">
                  <c:v>0.1773006</c:v>
                </c:pt>
                <c:pt idx="1209">
                  <c:v>0.17742340000000001</c:v>
                </c:pt>
                <c:pt idx="1210">
                  <c:v>0.1775679</c:v>
                </c:pt>
                <c:pt idx="1211">
                  <c:v>0.17773220000000001</c:v>
                </c:pt>
                <c:pt idx="1212">
                  <c:v>0.17791419999999999</c:v>
                </c:pt>
                <c:pt idx="1213">
                  <c:v>0.17811109999999999</c:v>
                </c:pt>
                <c:pt idx="1214">
                  <c:v>0.17831949999999999</c:v>
                </c:pt>
                <c:pt idx="1215">
                  <c:v>0.178536</c:v>
                </c:pt>
                <c:pt idx="1216">
                  <c:v>0.17875630000000001</c:v>
                </c:pt>
                <c:pt idx="1217">
                  <c:v>0.1789763</c:v>
                </c:pt>
                <c:pt idx="1218">
                  <c:v>0.1791925</c:v>
                </c:pt>
                <c:pt idx="1219">
                  <c:v>0.1794017</c:v>
                </c:pt>
                <c:pt idx="1220">
                  <c:v>0.1796016</c:v>
                </c:pt>
                <c:pt idx="1221">
                  <c:v>0.17978910000000001</c:v>
                </c:pt>
                <c:pt idx="1222">
                  <c:v>0.17996100000000001</c:v>
                </c:pt>
                <c:pt idx="1223">
                  <c:v>0.18011489999999999</c:v>
                </c:pt>
                <c:pt idx="1224">
                  <c:v>0.18024889999999999</c:v>
                </c:pt>
                <c:pt idx="1225">
                  <c:v>0.18036070000000001</c:v>
                </c:pt>
                <c:pt idx="1226">
                  <c:v>0.180448</c:v>
                </c:pt>
                <c:pt idx="1227">
                  <c:v>0.18050910000000001</c:v>
                </c:pt>
                <c:pt idx="1228">
                  <c:v>0.18054390000000001</c:v>
                </c:pt>
                <c:pt idx="1229">
                  <c:v>0.1805524</c:v>
                </c:pt>
                <c:pt idx="1230">
                  <c:v>0.1805351</c:v>
                </c:pt>
                <c:pt idx="1231">
                  <c:v>0.18049219999999999</c:v>
                </c:pt>
                <c:pt idx="1232">
                  <c:v>0.18042449999999999</c:v>
                </c:pt>
                <c:pt idx="1233">
                  <c:v>0.18033299999999999</c:v>
                </c:pt>
                <c:pt idx="1234">
                  <c:v>0.18021970000000001</c:v>
                </c:pt>
                <c:pt idx="1235">
                  <c:v>0.18008640000000001</c:v>
                </c:pt>
                <c:pt idx="1236">
                  <c:v>0.1799356</c:v>
                </c:pt>
                <c:pt idx="1237">
                  <c:v>0.17976929999999999</c:v>
                </c:pt>
                <c:pt idx="1238">
                  <c:v>0.17959059999999999</c:v>
                </c:pt>
                <c:pt idx="1239">
                  <c:v>0.17940210000000001</c:v>
                </c:pt>
                <c:pt idx="1240">
                  <c:v>0.1792069</c:v>
                </c:pt>
                <c:pt idx="1241">
                  <c:v>0.17900869999999999</c:v>
                </c:pt>
                <c:pt idx="1242">
                  <c:v>0.17881169999999999</c:v>
                </c:pt>
                <c:pt idx="1243">
                  <c:v>0.178619</c:v>
                </c:pt>
                <c:pt idx="1244">
                  <c:v>0.17843239999999999</c:v>
                </c:pt>
                <c:pt idx="1245">
                  <c:v>0.17825350000000001</c:v>
                </c:pt>
                <c:pt idx="1246">
                  <c:v>0.1780853</c:v>
                </c:pt>
                <c:pt idx="1247">
                  <c:v>0.17793110000000001</c:v>
                </c:pt>
                <c:pt idx="1248">
                  <c:v>0.1777937</c:v>
                </c:pt>
                <c:pt idx="1249">
                  <c:v>0.1776751</c:v>
                </c:pt>
                <c:pt idx="1250">
                  <c:v>0.17757690000000001</c:v>
                </c:pt>
                <c:pt idx="1251">
                  <c:v>0.17750070000000001</c:v>
                </c:pt>
                <c:pt idx="1252">
                  <c:v>0.17744789999999999</c:v>
                </c:pt>
                <c:pt idx="1253">
                  <c:v>0.1774191</c:v>
                </c:pt>
                <c:pt idx="1254">
                  <c:v>0.1774143</c:v>
                </c:pt>
                <c:pt idx="1255">
                  <c:v>0.1774328</c:v>
                </c:pt>
                <c:pt idx="1256">
                  <c:v>0.17747370000000001</c:v>
                </c:pt>
                <c:pt idx="1257">
                  <c:v>0.17753630000000001</c:v>
                </c:pt>
                <c:pt idx="1258">
                  <c:v>0.17761930000000001</c:v>
                </c:pt>
                <c:pt idx="1259">
                  <c:v>0.17772089999999999</c:v>
                </c:pt>
                <c:pt idx="1260">
                  <c:v>0.17783940000000001</c:v>
                </c:pt>
                <c:pt idx="1261">
                  <c:v>0.1779731</c:v>
                </c:pt>
                <c:pt idx="1262">
                  <c:v>0.1781209</c:v>
                </c:pt>
                <c:pt idx="1263">
                  <c:v>0.17828079999999999</c:v>
                </c:pt>
                <c:pt idx="1264">
                  <c:v>0.17845069999999999</c:v>
                </c:pt>
                <c:pt idx="1265">
                  <c:v>0.17862739999999999</c:v>
                </c:pt>
                <c:pt idx="1266">
                  <c:v>0.17880760000000001</c:v>
                </c:pt>
                <c:pt idx="1267">
                  <c:v>0.17898819999999999</c:v>
                </c:pt>
                <c:pt idx="1268">
                  <c:v>0.17916589999999999</c:v>
                </c:pt>
                <c:pt idx="1269">
                  <c:v>0.17933769999999999</c:v>
                </c:pt>
                <c:pt idx="1270">
                  <c:v>0.17950079999999999</c:v>
                </c:pt>
                <c:pt idx="1271">
                  <c:v>0.17965339999999999</c:v>
                </c:pt>
                <c:pt idx="1272">
                  <c:v>0.17979300000000001</c:v>
                </c:pt>
                <c:pt idx="1273">
                  <c:v>0.17991779999999999</c:v>
                </c:pt>
                <c:pt idx="1274">
                  <c:v>0.18002570000000001</c:v>
                </c:pt>
                <c:pt idx="1275">
                  <c:v>0.1801151</c:v>
                </c:pt>
                <c:pt idx="1276">
                  <c:v>0.1801847</c:v>
                </c:pt>
                <c:pt idx="1277">
                  <c:v>0.18023349999999999</c:v>
                </c:pt>
                <c:pt idx="1278">
                  <c:v>0.1802608</c:v>
                </c:pt>
                <c:pt idx="1279">
                  <c:v>0.18026619999999999</c:v>
                </c:pt>
                <c:pt idx="1280">
                  <c:v>0.18024999999999999</c:v>
                </c:pt>
                <c:pt idx="1281">
                  <c:v>0.18021300000000001</c:v>
                </c:pt>
                <c:pt idx="1282">
                  <c:v>0.18015610000000001</c:v>
                </c:pt>
                <c:pt idx="1283">
                  <c:v>0.18007999999999999</c:v>
                </c:pt>
                <c:pt idx="1284">
                  <c:v>0.17998600000000001</c:v>
                </c:pt>
                <c:pt idx="1285">
                  <c:v>0.17987620000000001</c:v>
                </c:pt>
                <c:pt idx="1286">
                  <c:v>0.17975269999999999</c:v>
                </c:pt>
                <c:pt idx="1287">
                  <c:v>0.17961730000000001</c:v>
                </c:pt>
                <c:pt idx="1288">
                  <c:v>0.17947189999999999</c:v>
                </c:pt>
                <c:pt idx="1289">
                  <c:v>0.17931849999999999</c:v>
                </c:pt>
                <c:pt idx="1290">
                  <c:v>0.17915990000000001</c:v>
                </c:pt>
                <c:pt idx="1291">
                  <c:v>0.17899860000000001</c:v>
                </c:pt>
                <c:pt idx="1292">
                  <c:v>0.17883769999999999</c:v>
                </c:pt>
                <c:pt idx="1293">
                  <c:v>0.17868039999999999</c:v>
                </c:pt>
                <c:pt idx="1294">
                  <c:v>0.1785291</c:v>
                </c:pt>
                <c:pt idx="1295">
                  <c:v>0.1783854</c:v>
                </c:pt>
                <c:pt idx="1296">
                  <c:v>0.1782504</c:v>
                </c:pt>
                <c:pt idx="1297">
                  <c:v>0.17812620000000001</c:v>
                </c:pt>
                <c:pt idx="1298">
                  <c:v>0.17801549999999999</c:v>
                </c:pt>
                <c:pt idx="1299">
                  <c:v>0.17792050000000001</c:v>
                </c:pt>
                <c:pt idx="1300">
                  <c:v>0.17784240000000001</c:v>
                </c:pt>
                <c:pt idx="1301">
                  <c:v>0.1777822</c:v>
                </c:pt>
                <c:pt idx="1302">
                  <c:v>0.1777408</c:v>
                </c:pt>
                <c:pt idx="1303">
                  <c:v>0.17771890000000001</c:v>
                </c:pt>
                <c:pt idx="1304">
                  <c:v>0.17771670000000001</c:v>
                </c:pt>
                <c:pt idx="1305">
                  <c:v>0.1777338</c:v>
                </c:pt>
                <c:pt idx="1306">
                  <c:v>0.17776939999999999</c:v>
                </c:pt>
                <c:pt idx="1307">
                  <c:v>0.17782249999999999</c:v>
                </c:pt>
                <c:pt idx="1308">
                  <c:v>0.17789179999999999</c:v>
                </c:pt>
                <c:pt idx="1309">
                  <c:v>0.17797589999999999</c:v>
                </c:pt>
                <c:pt idx="1310">
                  <c:v>0.17807319999999999</c:v>
                </c:pt>
                <c:pt idx="1311">
                  <c:v>0.17818239999999999</c:v>
                </c:pt>
                <c:pt idx="1312">
                  <c:v>0.1783023</c:v>
                </c:pt>
                <c:pt idx="1313">
                  <c:v>0.1784316</c:v>
                </c:pt>
                <c:pt idx="1314">
                  <c:v>0.1785689</c:v>
                </c:pt>
                <c:pt idx="1315">
                  <c:v>0.17871210000000001</c:v>
                </c:pt>
                <c:pt idx="1316">
                  <c:v>0.1788583</c:v>
                </c:pt>
                <c:pt idx="1317">
                  <c:v>0.1790051</c:v>
                </c:pt>
                <c:pt idx="1318">
                  <c:v>0.1791499</c:v>
                </c:pt>
                <c:pt idx="1319">
                  <c:v>0.17929</c:v>
                </c:pt>
                <c:pt idx="1320">
                  <c:v>0.17942330000000001</c:v>
                </c:pt>
                <c:pt idx="1321">
                  <c:v>0.1795475</c:v>
                </c:pt>
                <c:pt idx="1322">
                  <c:v>0.17966090000000001</c:v>
                </c:pt>
                <c:pt idx="1323">
                  <c:v>0.1797617</c:v>
                </c:pt>
                <c:pt idx="1324">
                  <c:v>0.17984820000000001</c:v>
                </c:pt>
                <c:pt idx="1325">
                  <c:v>0.1799191</c:v>
                </c:pt>
                <c:pt idx="1326">
                  <c:v>0.17997340000000001</c:v>
                </c:pt>
                <c:pt idx="1327">
                  <c:v>0.18001059999999999</c:v>
                </c:pt>
                <c:pt idx="1328">
                  <c:v>0.18003050000000001</c:v>
                </c:pt>
                <c:pt idx="1329">
                  <c:v>0.1800331</c:v>
                </c:pt>
                <c:pt idx="1330">
                  <c:v>0.18001900000000001</c:v>
                </c:pt>
                <c:pt idx="1331">
                  <c:v>0.17999000000000001</c:v>
                </c:pt>
                <c:pt idx="1332">
                  <c:v>0.17994879999999999</c:v>
                </c:pt>
                <c:pt idx="1333">
                  <c:v>0.17989450000000001</c:v>
                </c:pt>
                <c:pt idx="1334">
                  <c:v>0.17981710000000001</c:v>
                </c:pt>
                <c:pt idx="1335">
                  <c:v>0.17970630000000001</c:v>
                </c:pt>
                <c:pt idx="1336">
                  <c:v>0.1795745</c:v>
                </c:pt>
                <c:pt idx="1337">
                  <c:v>0.1794587</c:v>
                </c:pt>
                <c:pt idx="1338">
                  <c:v>0.17937429999999999</c:v>
                </c:pt>
                <c:pt idx="1339">
                  <c:v>0.1792803</c:v>
                </c:pt>
                <c:pt idx="1340">
                  <c:v>0.17913309999999999</c:v>
                </c:pt>
                <c:pt idx="1341">
                  <c:v>0.17896119999999999</c:v>
                </c:pt>
                <c:pt idx="1342">
                  <c:v>0.17882980000000001</c:v>
                </c:pt>
                <c:pt idx="1343">
                  <c:v>0.1787405</c:v>
                </c:pt>
                <c:pt idx="1344">
                  <c:v>0.17863960000000001</c:v>
                </c:pt>
                <c:pt idx="1345">
                  <c:v>0.17851520000000001</c:v>
                </c:pt>
                <c:pt idx="1346">
                  <c:v>0.1784095</c:v>
                </c:pt>
                <c:pt idx="1347">
                  <c:v>0.17833570000000001</c:v>
                </c:pt>
                <c:pt idx="1348">
                  <c:v>0.17825679999999999</c:v>
                </c:pt>
                <c:pt idx="1349">
                  <c:v>0.17814740000000001</c:v>
                </c:pt>
                <c:pt idx="1350">
                  <c:v>0.1780293</c:v>
                </c:pt>
                <c:pt idx="1351">
                  <c:v>0.17795050000000001</c:v>
                </c:pt>
                <c:pt idx="1352">
                  <c:v>0.1779424</c:v>
                </c:pt>
                <c:pt idx="1353">
                  <c:v>0.17797389999999999</c:v>
                </c:pt>
                <c:pt idx="1354">
                  <c:v>0.17796670000000001</c:v>
                </c:pt>
                <c:pt idx="1355">
                  <c:v>0.1779124</c:v>
                </c:pt>
                <c:pt idx="1356">
                  <c:v>0.1779134</c:v>
                </c:pt>
                <c:pt idx="1357">
                  <c:v>0.1780195</c:v>
                </c:pt>
                <c:pt idx="1358">
                  <c:v>0.17812900000000001</c:v>
                </c:pt>
                <c:pt idx="1359">
                  <c:v>0.1781625</c:v>
                </c:pt>
                <c:pt idx="1360">
                  <c:v>0.17818819999999999</c:v>
                </c:pt>
                <c:pt idx="1361">
                  <c:v>0.17827370000000001</c:v>
                </c:pt>
                <c:pt idx="1362">
                  <c:v>0.17838909999999999</c:v>
                </c:pt>
                <c:pt idx="1363">
                  <c:v>0.1785166</c:v>
                </c:pt>
                <c:pt idx="1364">
                  <c:v>0.17867189999999999</c:v>
                </c:pt>
                <c:pt idx="1365">
                  <c:v>0.1788187</c:v>
                </c:pt>
                <c:pt idx="1366">
                  <c:v>0.1789171</c:v>
                </c:pt>
                <c:pt idx="1367">
                  <c:v>0.1790052</c:v>
                </c:pt>
                <c:pt idx="1368">
                  <c:v>0.17912120000000001</c:v>
                </c:pt>
                <c:pt idx="1369">
                  <c:v>0.17922920000000001</c:v>
                </c:pt>
                <c:pt idx="1370">
                  <c:v>0.1793063</c:v>
                </c:pt>
                <c:pt idx="1371">
                  <c:v>0.1794172</c:v>
                </c:pt>
                <c:pt idx="1372">
                  <c:v>0.1795988</c:v>
                </c:pt>
                <c:pt idx="1373">
                  <c:v>0.17973939999999999</c:v>
                </c:pt>
                <c:pt idx="1374">
                  <c:v>0.17972769999999999</c:v>
                </c:pt>
                <c:pt idx="1375">
                  <c:v>0.1796673</c:v>
                </c:pt>
                <c:pt idx="1376">
                  <c:v>0.17973459999999999</c:v>
                </c:pt>
                <c:pt idx="1377">
                  <c:v>0.17988570000000001</c:v>
                </c:pt>
                <c:pt idx="1378">
                  <c:v>0.17994160000000001</c:v>
                </c:pt>
                <c:pt idx="1379">
                  <c:v>0.1798775</c:v>
                </c:pt>
                <c:pt idx="1380">
                  <c:v>0.17980769999999999</c:v>
                </c:pt>
                <c:pt idx="1381">
                  <c:v>0.179787</c:v>
                </c:pt>
                <c:pt idx="1382">
                  <c:v>0.1797868</c:v>
                </c:pt>
                <c:pt idx="1383">
                  <c:v>0.17977560000000001</c:v>
                </c:pt>
                <c:pt idx="1384">
                  <c:v>0.17971860000000001</c:v>
                </c:pt>
                <c:pt idx="1385">
                  <c:v>0.17957919999999999</c:v>
                </c:pt>
                <c:pt idx="1386">
                  <c:v>0.17939140000000001</c:v>
                </c:pt>
                <c:pt idx="1387">
                  <c:v>0.17926909999999999</c:v>
                </c:pt>
                <c:pt idx="1388">
                  <c:v>0.17925930000000001</c:v>
                </c:pt>
                <c:pt idx="1389">
                  <c:v>0.17925070000000001</c:v>
                </c:pt>
                <c:pt idx="1390">
                  <c:v>0.17913000000000001</c:v>
                </c:pt>
                <c:pt idx="1391">
                  <c:v>0.17895349999999999</c:v>
                </c:pt>
                <c:pt idx="1392">
                  <c:v>0.17883109999999999</c:v>
                </c:pt>
                <c:pt idx="1393">
                  <c:v>0.17875440000000001</c:v>
                </c:pt>
                <c:pt idx="1394">
                  <c:v>0.1786585</c:v>
                </c:pt>
                <c:pt idx="1395">
                  <c:v>0.17854329999999999</c:v>
                </c:pt>
                <c:pt idx="1396">
                  <c:v>0.178455</c:v>
                </c:pt>
                <c:pt idx="1397">
                  <c:v>0.17841509999999999</c:v>
                </c:pt>
                <c:pt idx="1398">
                  <c:v>0.17838409999999999</c:v>
                </c:pt>
                <c:pt idx="1399">
                  <c:v>0.17829729999999999</c:v>
                </c:pt>
                <c:pt idx="1400">
                  <c:v>0.17817450000000001</c:v>
                </c:pt>
                <c:pt idx="1401">
                  <c:v>0.17812749999999999</c:v>
                </c:pt>
                <c:pt idx="1402">
                  <c:v>0.17818580000000001</c:v>
                </c:pt>
                <c:pt idx="1403">
                  <c:v>0.17822669999999999</c:v>
                </c:pt>
                <c:pt idx="1404">
                  <c:v>0.1781684</c:v>
                </c:pt>
                <c:pt idx="1405">
                  <c:v>0.17810790000000001</c:v>
                </c:pt>
                <c:pt idx="1406">
                  <c:v>0.1781547</c:v>
                </c:pt>
                <c:pt idx="1407">
                  <c:v>0.17824129999999999</c:v>
                </c:pt>
                <c:pt idx="1408">
                  <c:v>0.17824770000000001</c:v>
                </c:pt>
                <c:pt idx="1409">
                  <c:v>0.17822950000000001</c:v>
                </c:pt>
                <c:pt idx="1410">
                  <c:v>0.1783343</c:v>
                </c:pt>
                <c:pt idx="1411">
                  <c:v>0.1785456</c:v>
                </c:pt>
                <c:pt idx="1412">
                  <c:v>0.1786238</c:v>
                </c:pt>
                <c:pt idx="1413">
                  <c:v>0.17858550000000001</c:v>
                </c:pt>
                <c:pt idx="1414">
                  <c:v>0.17861279999999999</c:v>
                </c:pt>
                <c:pt idx="1415">
                  <c:v>0.17876159999999999</c:v>
                </c:pt>
                <c:pt idx="1416">
                  <c:v>0.1789142</c:v>
                </c:pt>
                <c:pt idx="1417">
                  <c:v>0.17899619999999999</c:v>
                </c:pt>
                <c:pt idx="1418">
                  <c:v>0.1790332</c:v>
                </c:pt>
                <c:pt idx="1419">
                  <c:v>0.17907029999999999</c:v>
                </c:pt>
                <c:pt idx="1420">
                  <c:v>0.17917640000000001</c:v>
                </c:pt>
                <c:pt idx="1421">
                  <c:v>0.17936949999999999</c:v>
                </c:pt>
                <c:pt idx="1422">
                  <c:v>0.17949609999999999</c:v>
                </c:pt>
                <c:pt idx="1423">
                  <c:v>0.17943899999999999</c:v>
                </c:pt>
                <c:pt idx="1424">
                  <c:v>0.17937810000000001</c:v>
                </c:pt>
                <c:pt idx="1425">
                  <c:v>0.17952689999999999</c:v>
                </c:pt>
                <c:pt idx="1426">
                  <c:v>0.17974909999999999</c:v>
                </c:pt>
                <c:pt idx="1427">
                  <c:v>0.17977660000000001</c:v>
                </c:pt>
                <c:pt idx="1428">
                  <c:v>0.17963879999999999</c:v>
                </c:pt>
                <c:pt idx="1429">
                  <c:v>0.17957809999999999</c:v>
                </c:pt>
                <c:pt idx="1430">
                  <c:v>0.17967350000000001</c:v>
                </c:pt>
                <c:pt idx="1431">
                  <c:v>0.17976200000000001</c:v>
                </c:pt>
                <c:pt idx="1432">
                  <c:v>0.17967959999999999</c:v>
                </c:pt>
                <c:pt idx="1433">
                  <c:v>0.17948349999999999</c:v>
                </c:pt>
                <c:pt idx="1434">
                  <c:v>0.1793923</c:v>
                </c:pt>
                <c:pt idx="1435">
                  <c:v>0.1794751</c:v>
                </c:pt>
                <c:pt idx="1436">
                  <c:v>0.17953050000000001</c:v>
                </c:pt>
                <c:pt idx="1437">
                  <c:v>0.17939440000000001</c:v>
                </c:pt>
                <c:pt idx="1438">
                  <c:v>0.17917849999999999</c:v>
                </c:pt>
                <c:pt idx="1439">
                  <c:v>0.17905499999999999</c:v>
                </c:pt>
                <c:pt idx="1440">
                  <c:v>0.17902180000000001</c:v>
                </c:pt>
                <c:pt idx="1441">
                  <c:v>0.1789946</c:v>
                </c:pt>
                <c:pt idx="1442">
                  <c:v>0.17892379999999999</c:v>
                </c:pt>
                <c:pt idx="1443">
                  <c:v>0.17880090000000001</c:v>
                </c:pt>
                <c:pt idx="1444">
                  <c:v>0.17868429999999999</c:v>
                </c:pt>
                <c:pt idx="1445">
                  <c:v>0.17863960000000001</c:v>
                </c:pt>
                <c:pt idx="1446">
                  <c:v>0.17861160000000001</c:v>
                </c:pt>
                <c:pt idx="1447">
                  <c:v>0.1785168</c:v>
                </c:pt>
                <c:pt idx="1448">
                  <c:v>0.1784077</c:v>
                </c:pt>
                <c:pt idx="1449">
                  <c:v>0.17836779999999999</c:v>
                </c:pt>
                <c:pt idx="1450">
                  <c:v>0.17836689999999999</c:v>
                </c:pt>
                <c:pt idx="1451">
                  <c:v>0.17836579999999999</c:v>
                </c:pt>
                <c:pt idx="1452">
                  <c:v>0.17838209999999999</c:v>
                </c:pt>
                <c:pt idx="1453">
                  <c:v>0.17838589999999999</c:v>
                </c:pt>
                <c:pt idx="1454">
                  <c:v>0.1783343</c:v>
                </c:pt>
                <c:pt idx="1455">
                  <c:v>0.17829239999999999</c:v>
                </c:pt>
                <c:pt idx="1456">
                  <c:v>0.1783237</c:v>
                </c:pt>
                <c:pt idx="1457">
                  <c:v>0.17836379999999999</c:v>
                </c:pt>
                <c:pt idx="1458">
                  <c:v>0.17837169999999999</c:v>
                </c:pt>
                <c:pt idx="1459">
                  <c:v>0.17843590000000001</c:v>
                </c:pt>
                <c:pt idx="1460">
                  <c:v>0.17859639999999999</c:v>
                </c:pt>
                <c:pt idx="1461">
                  <c:v>0.17873910000000001</c:v>
                </c:pt>
                <c:pt idx="1462">
                  <c:v>0.17876320000000001</c:v>
                </c:pt>
                <c:pt idx="1463">
                  <c:v>0.17871290000000001</c:v>
                </c:pt>
                <c:pt idx="1464">
                  <c:v>0.17870249999999999</c:v>
                </c:pt>
                <c:pt idx="1465">
                  <c:v>0.17880779999999999</c:v>
                </c:pt>
                <c:pt idx="1466">
                  <c:v>0.17900659999999999</c:v>
                </c:pt>
                <c:pt idx="1467">
                  <c:v>0.1791739</c:v>
                </c:pt>
                <c:pt idx="1468">
                  <c:v>0.17920130000000001</c:v>
                </c:pt>
                <c:pt idx="1469">
                  <c:v>0.17915110000000001</c:v>
                </c:pt>
                <c:pt idx="1470">
                  <c:v>0.1791875</c:v>
                </c:pt>
                <c:pt idx="1471">
                  <c:v>0.179338</c:v>
                </c:pt>
                <c:pt idx="1472">
                  <c:v>0.17946280000000001</c:v>
                </c:pt>
                <c:pt idx="1473">
                  <c:v>0.17947879999999999</c:v>
                </c:pt>
                <c:pt idx="1474">
                  <c:v>0.17946400000000001</c:v>
                </c:pt>
                <c:pt idx="1475">
                  <c:v>0.17950340000000001</c:v>
                </c:pt>
                <c:pt idx="1476">
                  <c:v>0.1795619</c:v>
                </c:pt>
                <c:pt idx="1477">
                  <c:v>0.17957219999999999</c:v>
                </c:pt>
                <c:pt idx="1478">
                  <c:v>0.17955699999999999</c:v>
                </c:pt>
                <c:pt idx="1479">
                  <c:v>0.17958089999999999</c:v>
                </c:pt>
                <c:pt idx="1480">
                  <c:v>0.17963580000000001</c:v>
                </c:pt>
                <c:pt idx="1481">
                  <c:v>0.17965900000000001</c:v>
                </c:pt>
                <c:pt idx="1482">
                  <c:v>0.1796343</c:v>
                </c:pt>
                <c:pt idx="1483">
                  <c:v>0.1795939</c:v>
                </c:pt>
                <c:pt idx="1484">
                  <c:v>0.17955579999999999</c:v>
                </c:pt>
                <c:pt idx="1485">
                  <c:v>0.17952029999999999</c:v>
                </c:pt>
                <c:pt idx="1486">
                  <c:v>0.17947399999999999</c:v>
                </c:pt>
                <c:pt idx="1487">
                  <c:v>0.17937520000000001</c:v>
                </c:pt>
                <c:pt idx="1488">
                  <c:v>0.17921989999999999</c:v>
                </c:pt>
                <c:pt idx="1489">
                  <c:v>0.17911179999999999</c:v>
                </c:pt>
                <c:pt idx="1490">
                  <c:v>0.17913699999999999</c:v>
                </c:pt>
                <c:pt idx="1491">
                  <c:v>0.17919550000000001</c:v>
                </c:pt>
                <c:pt idx="1492">
                  <c:v>0.17911650000000001</c:v>
                </c:pt>
                <c:pt idx="1493">
                  <c:v>0.17892359999999999</c:v>
                </c:pt>
                <c:pt idx="1494">
                  <c:v>0.1788033</c:v>
                </c:pt>
                <c:pt idx="1495">
                  <c:v>0.1788228</c:v>
                </c:pt>
                <c:pt idx="1496">
                  <c:v>0.17886659999999999</c:v>
                </c:pt>
                <c:pt idx="1497">
                  <c:v>0.1788293</c:v>
                </c:pt>
                <c:pt idx="1498">
                  <c:v>0.17871300000000001</c:v>
                </c:pt>
                <c:pt idx="1499">
                  <c:v>0.17858460000000001</c:v>
                </c:pt>
              </c:numCache>
            </c:numRef>
          </c:yVal>
          <c:smooth val="1"/>
          <c:extLst>
            <c:ext xmlns:c16="http://schemas.microsoft.com/office/drawing/2014/chart" uri="{C3380CC4-5D6E-409C-BE32-E72D297353CC}">
              <c16:uniqueId val="{00000002-0F6F-40C8-A71B-066DB8F0395F}"/>
            </c:ext>
          </c:extLst>
        </c:ser>
        <c:ser>
          <c:idx val="3"/>
          <c:order val="3"/>
          <c:tx>
            <c:strRef>
              <c:f>'Pinch-out seminar'!$E$5</c:f>
              <c:strCache>
                <c:ptCount val="1"/>
                <c:pt idx="0">
                  <c:v>Bottom Left</c:v>
                </c:pt>
              </c:strCache>
            </c:strRef>
          </c:tx>
          <c:spPr>
            <a:ln w="19050" cap="rnd">
              <a:solidFill>
                <a:schemeClr val="accent4"/>
              </a:solidFill>
              <a:round/>
            </a:ln>
            <a:effectLst/>
          </c:spPr>
          <c:marker>
            <c:symbol val="none"/>
          </c:marker>
          <c:xVal>
            <c:numRef>
              <c:f>'Pinch-out seminar'!$A$6:$A$1505</c:f>
              <c:numCache>
                <c:formatCode>0.00</c:formatCode>
                <c:ptCount val="1500"/>
                <c:pt idx="0">
                  <c:v>0.02</c:v>
                </c:pt>
                <c:pt idx="1">
                  <c:v>0.04</c:v>
                </c:pt>
                <c:pt idx="2">
                  <c:v>0.06</c:v>
                </c:pt>
                <c:pt idx="3">
                  <c:v>0.08</c:v>
                </c:pt>
                <c:pt idx="4">
                  <c:v>0.1</c:v>
                </c:pt>
                <c:pt idx="5">
                  <c:v>0.12</c:v>
                </c:pt>
                <c:pt idx="6">
                  <c:v>0.14000000000000001</c:v>
                </c:pt>
                <c:pt idx="7">
                  <c:v>0.16</c:v>
                </c:pt>
                <c:pt idx="8">
                  <c:v>0.18</c:v>
                </c:pt>
                <c:pt idx="9">
                  <c:v>0.2</c:v>
                </c:pt>
                <c:pt idx="10">
                  <c:v>0.22</c:v>
                </c:pt>
                <c:pt idx="11">
                  <c:v>0.24</c:v>
                </c:pt>
                <c:pt idx="12">
                  <c:v>0.26</c:v>
                </c:pt>
                <c:pt idx="13">
                  <c:v>0.28000000000000003</c:v>
                </c:pt>
                <c:pt idx="14">
                  <c:v>0.3</c:v>
                </c:pt>
                <c:pt idx="15">
                  <c:v>0.32</c:v>
                </c:pt>
                <c:pt idx="16">
                  <c:v>0.34</c:v>
                </c:pt>
                <c:pt idx="17">
                  <c:v>0.36</c:v>
                </c:pt>
                <c:pt idx="18">
                  <c:v>0.38</c:v>
                </c:pt>
                <c:pt idx="19">
                  <c:v>0.4</c:v>
                </c:pt>
                <c:pt idx="20">
                  <c:v>0.42</c:v>
                </c:pt>
                <c:pt idx="21">
                  <c:v>0.44</c:v>
                </c:pt>
                <c:pt idx="22">
                  <c:v>0.46</c:v>
                </c:pt>
                <c:pt idx="23">
                  <c:v>0.48</c:v>
                </c:pt>
                <c:pt idx="24">
                  <c:v>0.5</c:v>
                </c:pt>
                <c:pt idx="25">
                  <c:v>0.52</c:v>
                </c:pt>
                <c:pt idx="26">
                  <c:v>0.54</c:v>
                </c:pt>
                <c:pt idx="27">
                  <c:v>0.56000000000000005</c:v>
                </c:pt>
                <c:pt idx="28">
                  <c:v>0.57999999999999996</c:v>
                </c:pt>
                <c:pt idx="29">
                  <c:v>0.6</c:v>
                </c:pt>
                <c:pt idx="30">
                  <c:v>0.62</c:v>
                </c:pt>
                <c:pt idx="31">
                  <c:v>0.64</c:v>
                </c:pt>
                <c:pt idx="32">
                  <c:v>0.66</c:v>
                </c:pt>
                <c:pt idx="33">
                  <c:v>0.68</c:v>
                </c:pt>
                <c:pt idx="34">
                  <c:v>0.7</c:v>
                </c:pt>
                <c:pt idx="35">
                  <c:v>0.72</c:v>
                </c:pt>
                <c:pt idx="36">
                  <c:v>0.74</c:v>
                </c:pt>
                <c:pt idx="37">
                  <c:v>0.76</c:v>
                </c:pt>
                <c:pt idx="38">
                  <c:v>0.78</c:v>
                </c:pt>
                <c:pt idx="39">
                  <c:v>0.8</c:v>
                </c:pt>
                <c:pt idx="40">
                  <c:v>0.82</c:v>
                </c:pt>
                <c:pt idx="41">
                  <c:v>0.84</c:v>
                </c:pt>
                <c:pt idx="42">
                  <c:v>0.86</c:v>
                </c:pt>
                <c:pt idx="43">
                  <c:v>0.88</c:v>
                </c:pt>
                <c:pt idx="44">
                  <c:v>0.9</c:v>
                </c:pt>
                <c:pt idx="45">
                  <c:v>0.92</c:v>
                </c:pt>
                <c:pt idx="46">
                  <c:v>0.94</c:v>
                </c:pt>
                <c:pt idx="47">
                  <c:v>0.96</c:v>
                </c:pt>
                <c:pt idx="48">
                  <c:v>0.98</c:v>
                </c:pt>
                <c:pt idx="49">
                  <c:v>1</c:v>
                </c:pt>
                <c:pt idx="50">
                  <c:v>1.02</c:v>
                </c:pt>
                <c:pt idx="51">
                  <c:v>1.04</c:v>
                </c:pt>
                <c:pt idx="52">
                  <c:v>1.06</c:v>
                </c:pt>
                <c:pt idx="53">
                  <c:v>1.08</c:v>
                </c:pt>
                <c:pt idx="54">
                  <c:v>1.1000000000000001</c:v>
                </c:pt>
                <c:pt idx="55">
                  <c:v>1.1200000000000001</c:v>
                </c:pt>
                <c:pt idx="56">
                  <c:v>1.1399999999999999</c:v>
                </c:pt>
                <c:pt idx="57">
                  <c:v>1.1599999999999999</c:v>
                </c:pt>
                <c:pt idx="58">
                  <c:v>1.18</c:v>
                </c:pt>
                <c:pt idx="59">
                  <c:v>1.2</c:v>
                </c:pt>
                <c:pt idx="60">
                  <c:v>1.22</c:v>
                </c:pt>
                <c:pt idx="61">
                  <c:v>1.24</c:v>
                </c:pt>
                <c:pt idx="62">
                  <c:v>1.26</c:v>
                </c:pt>
                <c:pt idx="63">
                  <c:v>1.28</c:v>
                </c:pt>
                <c:pt idx="64">
                  <c:v>1.3</c:v>
                </c:pt>
                <c:pt idx="65">
                  <c:v>1.32</c:v>
                </c:pt>
                <c:pt idx="66">
                  <c:v>1.34</c:v>
                </c:pt>
                <c:pt idx="67">
                  <c:v>1.36</c:v>
                </c:pt>
                <c:pt idx="68">
                  <c:v>1.38</c:v>
                </c:pt>
                <c:pt idx="69">
                  <c:v>1.4</c:v>
                </c:pt>
                <c:pt idx="70">
                  <c:v>1.42</c:v>
                </c:pt>
                <c:pt idx="71">
                  <c:v>1.44</c:v>
                </c:pt>
                <c:pt idx="72">
                  <c:v>1.46</c:v>
                </c:pt>
                <c:pt idx="73">
                  <c:v>1.48</c:v>
                </c:pt>
                <c:pt idx="74">
                  <c:v>1.5</c:v>
                </c:pt>
                <c:pt idx="75">
                  <c:v>1.52</c:v>
                </c:pt>
                <c:pt idx="76">
                  <c:v>1.54</c:v>
                </c:pt>
                <c:pt idx="77">
                  <c:v>1.56</c:v>
                </c:pt>
                <c:pt idx="78">
                  <c:v>1.58</c:v>
                </c:pt>
                <c:pt idx="79">
                  <c:v>1.6</c:v>
                </c:pt>
                <c:pt idx="80">
                  <c:v>1.62</c:v>
                </c:pt>
                <c:pt idx="81">
                  <c:v>1.64</c:v>
                </c:pt>
                <c:pt idx="82">
                  <c:v>1.66</c:v>
                </c:pt>
                <c:pt idx="83">
                  <c:v>1.68</c:v>
                </c:pt>
                <c:pt idx="84">
                  <c:v>1.7</c:v>
                </c:pt>
                <c:pt idx="85">
                  <c:v>1.72</c:v>
                </c:pt>
                <c:pt idx="86">
                  <c:v>1.74</c:v>
                </c:pt>
                <c:pt idx="87">
                  <c:v>1.76</c:v>
                </c:pt>
                <c:pt idx="88">
                  <c:v>1.78</c:v>
                </c:pt>
                <c:pt idx="89">
                  <c:v>1.8</c:v>
                </c:pt>
                <c:pt idx="90">
                  <c:v>1.82</c:v>
                </c:pt>
                <c:pt idx="91">
                  <c:v>1.84</c:v>
                </c:pt>
                <c:pt idx="92">
                  <c:v>1.86</c:v>
                </c:pt>
                <c:pt idx="93">
                  <c:v>1.88</c:v>
                </c:pt>
                <c:pt idx="94">
                  <c:v>1.9</c:v>
                </c:pt>
                <c:pt idx="95">
                  <c:v>1.92</c:v>
                </c:pt>
                <c:pt idx="96">
                  <c:v>1.94</c:v>
                </c:pt>
                <c:pt idx="97">
                  <c:v>1.96</c:v>
                </c:pt>
                <c:pt idx="98">
                  <c:v>1.98</c:v>
                </c:pt>
                <c:pt idx="99">
                  <c:v>2</c:v>
                </c:pt>
                <c:pt idx="100">
                  <c:v>2.02</c:v>
                </c:pt>
                <c:pt idx="101">
                  <c:v>2.04</c:v>
                </c:pt>
                <c:pt idx="102">
                  <c:v>2.06</c:v>
                </c:pt>
                <c:pt idx="103">
                  <c:v>2.08</c:v>
                </c:pt>
                <c:pt idx="104">
                  <c:v>2.1</c:v>
                </c:pt>
                <c:pt idx="105">
                  <c:v>2.12</c:v>
                </c:pt>
                <c:pt idx="106">
                  <c:v>2.14</c:v>
                </c:pt>
                <c:pt idx="107">
                  <c:v>2.16</c:v>
                </c:pt>
                <c:pt idx="108">
                  <c:v>2.1800000000000002</c:v>
                </c:pt>
                <c:pt idx="109">
                  <c:v>2.2000000000000002</c:v>
                </c:pt>
                <c:pt idx="110">
                  <c:v>2.2200000000000002</c:v>
                </c:pt>
                <c:pt idx="111">
                  <c:v>2.2400000000000002</c:v>
                </c:pt>
                <c:pt idx="112">
                  <c:v>2.2599999999999998</c:v>
                </c:pt>
                <c:pt idx="113">
                  <c:v>2.2799999999999998</c:v>
                </c:pt>
                <c:pt idx="114">
                  <c:v>2.2999999999999998</c:v>
                </c:pt>
                <c:pt idx="115">
                  <c:v>2.3199999999999998</c:v>
                </c:pt>
                <c:pt idx="116">
                  <c:v>2.34</c:v>
                </c:pt>
                <c:pt idx="117">
                  <c:v>2.36</c:v>
                </c:pt>
                <c:pt idx="118">
                  <c:v>2.38</c:v>
                </c:pt>
                <c:pt idx="119">
                  <c:v>2.4</c:v>
                </c:pt>
                <c:pt idx="120">
                  <c:v>2.42</c:v>
                </c:pt>
                <c:pt idx="121">
                  <c:v>2.44</c:v>
                </c:pt>
                <c:pt idx="122">
                  <c:v>2.46</c:v>
                </c:pt>
                <c:pt idx="123">
                  <c:v>2.48</c:v>
                </c:pt>
                <c:pt idx="124">
                  <c:v>2.5</c:v>
                </c:pt>
                <c:pt idx="125">
                  <c:v>2.52</c:v>
                </c:pt>
                <c:pt idx="126">
                  <c:v>2.54</c:v>
                </c:pt>
                <c:pt idx="127">
                  <c:v>2.56</c:v>
                </c:pt>
                <c:pt idx="128">
                  <c:v>2.58</c:v>
                </c:pt>
                <c:pt idx="129">
                  <c:v>2.6</c:v>
                </c:pt>
                <c:pt idx="130">
                  <c:v>2.62</c:v>
                </c:pt>
                <c:pt idx="131">
                  <c:v>2.64</c:v>
                </c:pt>
                <c:pt idx="132">
                  <c:v>2.66</c:v>
                </c:pt>
                <c:pt idx="133">
                  <c:v>2.68</c:v>
                </c:pt>
                <c:pt idx="134">
                  <c:v>2.7</c:v>
                </c:pt>
                <c:pt idx="135">
                  <c:v>2.72</c:v>
                </c:pt>
                <c:pt idx="136">
                  <c:v>2.74</c:v>
                </c:pt>
                <c:pt idx="137">
                  <c:v>2.76</c:v>
                </c:pt>
                <c:pt idx="138">
                  <c:v>2.78</c:v>
                </c:pt>
                <c:pt idx="139">
                  <c:v>2.8</c:v>
                </c:pt>
                <c:pt idx="140">
                  <c:v>2.82</c:v>
                </c:pt>
                <c:pt idx="141">
                  <c:v>2.84</c:v>
                </c:pt>
                <c:pt idx="142">
                  <c:v>2.86</c:v>
                </c:pt>
                <c:pt idx="143">
                  <c:v>2.88</c:v>
                </c:pt>
                <c:pt idx="144">
                  <c:v>2.9</c:v>
                </c:pt>
                <c:pt idx="145">
                  <c:v>2.92</c:v>
                </c:pt>
                <c:pt idx="146">
                  <c:v>2.94</c:v>
                </c:pt>
                <c:pt idx="147">
                  <c:v>2.96</c:v>
                </c:pt>
                <c:pt idx="148">
                  <c:v>2.98</c:v>
                </c:pt>
                <c:pt idx="149">
                  <c:v>3</c:v>
                </c:pt>
                <c:pt idx="150">
                  <c:v>3.02</c:v>
                </c:pt>
                <c:pt idx="151">
                  <c:v>3.04</c:v>
                </c:pt>
                <c:pt idx="152">
                  <c:v>3.06</c:v>
                </c:pt>
                <c:pt idx="153">
                  <c:v>3.08</c:v>
                </c:pt>
                <c:pt idx="154">
                  <c:v>3.1</c:v>
                </c:pt>
                <c:pt idx="155">
                  <c:v>3.12</c:v>
                </c:pt>
                <c:pt idx="156">
                  <c:v>3.14</c:v>
                </c:pt>
                <c:pt idx="157">
                  <c:v>3.16</c:v>
                </c:pt>
                <c:pt idx="158">
                  <c:v>3.18</c:v>
                </c:pt>
                <c:pt idx="159">
                  <c:v>3.2</c:v>
                </c:pt>
                <c:pt idx="160">
                  <c:v>3.22</c:v>
                </c:pt>
                <c:pt idx="161">
                  <c:v>3.24</c:v>
                </c:pt>
                <c:pt idx="162">
                  <c:v>3.26</c:v>
                </c:pt>
                <c:pt idx="163">
                  <c:v>3.28</c:v>
                </c:pt>
                <c:pt idx="164">
                  <c:v>3.3</c:v>
                </c:pt>
                <c:pt idx="165">
                  <c:v>3.32</c:v>
                </c:pt>
                <c:pt idx="166">
                  <c:v>3.34</c:v>
                </c:pt>
                <c:pt idx="167">
                  <c:v>3.36</c:v>
                </c:pt>
                <c:pt idx="168">
                  <c:v>3.38</c:v>
                </c:pt>
                <c:pt idx="169">
                  <c:v>3.4</c:v>
                </c:pt>
                <c:pt idx="170">
                  <c:v>3.42</c:v>
                </c:pt>
                <c:pt idx="171">
                  <c:v>3.44</c:v>
                </c:pt>
                <c:pt idx="172">
                  <c:v>3.46</c:v>
                </c:pt>
                <c:pt idx="173">
                  <c:v>3.48</c:v>
                </c:pt>
                <c:pt idx="174">
                  <c:v>3.5</c:v>
                </c:pt>
                <c:pt idx="175">
                  <c:v>3.52</c:v>
                </c:pt>
                <c:pt idx="176">
                  <c:v>3.54</c:v>
                </c:pt>
                <c:pt idx="177">
                  <c:v>3.56</c:v>
                </c:pt>
                <c:pt idx="178">
                  <c:v>3.58</c:v>
                </c:pt>
                <c:pt idx="179">
                  <c:v>3.6</c:v>
                </c:pt>
                <c:pt idx="180">
                  <c:v>3.62</c:v>
                </c:pt>
                <c:pt idx="181">
                  <c:v>3.64</c:v>
                </c:pt>
                <c:pt idx="182">
                  <c:v>3.66</c:v>
                </c:pt>
                <c:pt idx="183">
                  <c:v>3.68</c:v>
                </c:pt>
                <c:pt idx="184">
                  <c:v>3.7</c:v>
                </c:pt>
                <c:pt idx="185">
                  <c:v>3.72</c:v>
                </c:pt>
                <c:pt idx="186">
                  <c:v>3.74</c:v>
                </c:pt>
                <c:pt idx="187">
                  <c:v>3.76</c:v>
                </c:pt>
                <c:pt idx="188">
                  <c:v>3.78</c:v>
                </c:pt>
                <c:pt idx="189">
                  <c:v>3.8</c:v>
                </c:pt>
                <c:pt idx="190">
                  <c:v>3.82</c:v>
                </c:pt>
                <c:pt idx="191">
                  <c:v>3.84</c:v>
                </c:pt>
                <c:pt idx="192">
                  <c:v>3.86</c:v>
                </c:pt>
                <c:pt idx="193">
                  <c:v>3.88</c:v>
                </c:pt>
                <c:pt idx="194">
                  <c:v>3.9</c:v>
                </c:pt>
                <c:pt idx="195">
                  <c:v>3.92</c:v>
                </c:pt>
                <c:pt idx="196">
                  <c:v>3.94</c:v>
                </c:pt>
                <c:pt idx="197">
                  <c:v>3.96</c:v>
                </c:pt>
                <c:pt idx="198">
                  <c:v>3.98</c:v>
                </c:pt>
                <c:pt idx="199">
                  <c:v>4</c:v>
                </c:pt>
                <c:pt idx="200">
                  <c:v>4.0199999999999996</c:v>
                </c:pt>
                <c:pt idx="201">
                  <c:v>4.04</c:v>
                </c:pt>
                <c:pt idx="202">
                  <c:v>4.0599999999999996</c:v>
                </c:pt>
                <c:pt idx="203">
                  <c:v>4.08</c:v>
                </c:pt>
                <c:pt idx="204">
                  <c:v>4.0999999999999996</c:v>
                </c:pt>
                <c:pt idx="205">
                  <c:v>4.12</c:v>
                </c:pt>
                <c:pt idx="206">
                  <c:v>4.1399999999999997</c:v>
                </c:pt>
                <c:pt idx="207">
                  <c:v>4.16</c:v>
                </c:pt>
                <c:pt idx="208">
                  <c:v>4.18</c:v>
                </c:pt>
                <c:pt idx="209">
                  <c:v>4.2</c:v>
                </c:pt>
                <c:pt idx="210">
                  <c:v>4.22</c:v>
                </c:pt>
                <c:pt idx="211">
                  <c:v>4.24</c:v>
                </c:pt>
                <c:pt idx="212">
                  <c:v>4.26</c:v>
                </c:pt>
                <c:pt idx="213">
                  <c:v>4.28</c:v>
                </c:pt>
                <c:pt idx="214">
                  <c:v>4.3</c:v>
                </c:pt>
                <c:pt idx="215">
                  <c:v>4.32</c:v>
                </c:pt>
                <c:pt idx="216">
                  <c:v>4.34</c:v>
                </c:pt>
                <c:pt idx="217">
                  <c:v>4.3600000000000003</c:v>
                </c:pt>
                <c:pt idx="218">
                  <c:v>4.38</c:v>
                </c:pt>
                <c:pt idx="219">
                  <c:v>4.4000000000000004</c:v>
                </c:pt>
                <c:pt idx="220">
                  <c:v>4.42</c:v>
                </c:pt>
                <c:pt idx="221">
                  <c:v>4.4400000000000004</c:v>
                </c:pt>
                <c:pt idx="222">
                  <c:v>4.46</c:v>
                </c:pt>
                <c:pt idx="223">
                  <c:v>4.4800000000000004</c:v>
                </c:pt>
                <c:pt idx="224">
                  <c:v>4.5</c:v>
                </c:pt>
                <c:pt idx="225">
                  <c:v>4.5199999999999996</c:v>
                </c:pt>
                <c:pt idx="226">
                  <c:v>4.54</c:v>
                </c:pt>
                <c:pt idx="227">
                  <c:v>4.5599999999999996</c:v>
                </c:pt>
                <c:pt idx="228">
                  <c:v>4.58</c:v>
                </c:pt>
                <c:pt idx="229">
                  <c:v>4.5999999999999996</c:v>
                </c:pt>
                <c:pt idx="230">
                  <c:v>4.62</c:v>
                </c:pt>
                <c:pt idx="231">
                  <c:v>4.6399999999999997</c:v>
                </c:pt>
                <c:pt idx="232">
                  <c:v>4.66</c:v>
                </c:pt>
                <c:pt idx="233">
                  <c:v>4.68</c:v>
                </c:pt>
                <c:pt idx="234">
                  <c:v>4.7</c:v>
                </c:pt>
                <c:pt idx="235">
                  <c:v>4.72</c:v>
                </c:pt>
                <c:pt idx="236">
                  <c:v>4.74</c:v>
                </c:pt>
                <c:pt idx="237">
                  <c:v>4.76</c:v>
                </c:pt>
                <c:pt idx="238">
                  <c:v>4.78</c:v>
                </c:pt>
                <c:pt idx="239">
                  <c:v>4.8</c:v>
                </c:pt>
                <c:pt idx="240">
                  <c:v>4.82</c:v>
                </c:pt>
                <c:pt idx="241">
                  <c:v>4.84</c:v>
                </c:pt>
                <c:pt idx="242">
                  <c:v>4.8600000000000003</c:v>
                </c:pt>
                <c:pt idx="243">
                  <c:v>4.88</c:v>
                </c:pt>
                <c:pt idx="244">
                  <c:v>4.9000000000000004</c:v>
                </c:pt>
                <c:pt idx="245">
                  <c:v>4.92</c:v>
                </c:pt>
                <c:pt idx="246">
                  <c:v>4.9400000000000004</c:v>
                </c:pt>
                <c:pt idx="247">
                  <c:v>4.96</c:v>
                </c:pt>
                <c:pt idx="248">
                  <c:v>4.9800000000000004</c:v>
                </c:pt>
                <c:pt idx="249">
                  <c:v>5</c:v>
                </c:pt>
                <c:pt idx="250">
                  <c:v>5.0199999999999996</c:v>
                </c:pt>
                <c:pt idx="251">
                  <c:v>5.04</c:v>
                </c:pt>
                <c:pt idx="252">
                  <c:v>5.0599999999999996</c:v>
                </c:pt>
                <c:pt idx="253">
                  <c:v>5.08</c:v>
                </c:pt>
                <c:pt idx="254">
                  <c:v>5.0999999999999996</c:v>
                </c:pt>
                <c:pt idx="255">
                  <c:v>5.12</c:v>
                </c:pt>
                <c:pt idx="256">
                  <c:v>5.14</c:v>
                </c:pt>
                <c:pt idx="257">
                  <c:v>5.16</c:v>
                </c:pt>
                <c:pt idx="258">
                  <c:v>5.18</c:v>
                </c:pt>
                <c:pt idx="259">
                  <c:v>5.2</c:v>
                </c:pt>
                <c:pt idx="260">
                  <c:v>5.22</c:v>
                </c:pt>
                <c:pt idx="261">
                  <c:v>5.24</c:v>
                </c:pt>
                <c:pt idx="262">
                  <c:v>5.26</c:v>
                </c:pt>
                <c:pt idx="263">
                  <c:v>5.28</c:v>
                </c:pt>
                <c:pt idx="264">
                  <c:v>5.3</c:v>
                </c:pt>
                <c:pt idx="265">
                  <c:v>5.32</c:v>
                </c:pt>
                <c:pt idx="266">
                  <c:v>5.34</c:v>
                </c:pt>
                <c:pt idx="267">
                  <c:v>5.36</c:v>
                </c:pt>
                <c:pt idx="268">
                  <c:v>5.38</c:v>
                </c:pt>
                <c:pt idx="269">
                  <c:v>5.4</c:v>
                </c:pt>
                <c:pt idx="270">
                  <c:v>5.42</c:v>
                </c:pt>
                <c:pt idx="271">
                  <c:v>5.44</c:v>
                </c:pt>
                <c:pt idx="272">
                  <c:v>5.46</c:v>
                </c:pt>
                <c:pt idx="273">
                  <c:v>5.48</c:v>
                </c:pt>
                <c:pt idx="274">
                  <c:v>5.5</c:v>
                </c:pt>
                <c:pt idx="275">
                  <c:v>5.52</c:v>
                </c:pt>
                <c:pt idx="276">
                  <c:v>5.54</c:v>
                </c:pt>
                <c:pt idx="277">
                  <c:v>5.56</c:v>
                </c:pt>
                <c:pt idx="278">
                  <c:v>5.58</c:v>
                </c:pt>
                <c:pt idx="279">
                  <c:v>5.6</c:v>
                </c:pt>
                <c:pt idx="280">
                  <c:v>5.62</c:v>
                </c:pt>
                <c:pt idx="281">
                  <c:v>5.64</c:v>
                </c:pt>
                <c:pt idx="282">
                  <c:v>5.66</c:v>
                </c:pt>
                <c:pt idx="283">
                  <c:v>5.68</c:v>
                </c:pt>
                <c:pt idx="284">
                  <c:v>5.7</c:v>
                </c:pt>
                <c:pt idx="285">
                  <c:v>5.72</c:v>
                </c:pt>
                <c:pt idx="286">
                  <c:v>5.74</c:v>
                </c:pt>
                <c:pt idx="287">
                  <c:v>5.76</c:v>
                </c:pt>
                <c:pt idx="288">
                  <c:v>5.78</c:v>
                </c:pt>
                <c:pt idx="289">
                  <c:v>5.8</c:v>
                </c:pt>
                <c:pt idx="290">
                  <c:v>5.82</c:v>
                </c:pt>
                <c:pt idx="291">
                  <c:v>5.84</c:v>
                </c:pt>
                <c:pt idx="292">
                  <c:v>5.86</c:v>
                </c:pt>
                <c:pt idx="293">
                  <c:v>5.88</c:v>
                </c:pt>
                <c:pt idx="294">
                  <c:v>5.9</c:v>
                </c:pt>
                <c:pt idx="295">
                  <c:v>5.92</c:v>
                </c:pt>
                <c:pt idx="296">
                  <c:v>5.94</c:v>
                </c:pt>
                <c:pt idx="297">
                  <c:v>5.96</c:v>
                </c:pt>
                <c:pt idx="298">
                  <c:v>5.98</c:v>
                </c:pt>
                <c:pt idx="299">
                  <c:v>6</c:v>
                </c:pt>
                <c:pt idx="300">
                  <c:v>6.02</c:v>
                </c:pt>
                <c:pt idx="301">
                  <c:v>6.04</c:v>
                </c:pt>
                <c:pt idx="302">
                  <c:v>6.06</c:v>
                </c:pt>
                <c:pt idx="303">
                  <c:v>6.08</c:v>
                </c:pt>
                <c:pt idx="304">
                  <c:v>6.1</c:v>
                </c:pt>
                <c:pt idx="305">
                  <c:v>6.12</c:v>
                </c:pt>
                <c:pt idx="306">
                  <c:v>6.14</c:v>
                </c:pt>
                <c:pt idx="307">
                  <c:v>6.16</c:v>
                </c:pt>
                <c:pt idx="308">
                  <c:v>6.18</c:v>
                </c:pt>
                <c:pt idx="309">
                  <c:v>6.2</c:v>
                </c:pt>
                <c:pt idx="310">
                  <c:v>6.22</c:v>
                </c:pt>
                <c:pt idx="311">
                  <c:v>6.24</c:v>
                </c:pt>
                <c:pt idx="312">
                  <c:v>6.26</c:v>
                </c:pt>
                <c:pt idx="313">
                  <c:v>6.28</c:v>
                </c:pt>
                <c:pt idx="314">
                  <c:v>6.3</c:v>
                </c:pt>
                <c:pt idx="315">
                  <c:v>6.32</c:v>
                </c:pt>
                <c:pt idx="316">
                  <c:v>6.34</c:v>
                </c:pt>
                <c:pt idx="317">
                  <c:v>6.36</c:v>
                </c:pt>
                <c:pt idx="318">
                  <c:v>6.38</c:v>
                </c:pt>
                <c:pt idx="319">
                  <c:v>6.4</c:v>
                </c:pt>
                <c:pt idx="320">
                  <c:v>6.42</c:v>
                </c:pt>
                <c:pt idx="321">
                  <c:v>6.44</c:v>
                </c:pt>
                <c:pt idx="322">
                  <c:v>6.46</c:v>
                </c:pt>
                <c:pt idx="323">
                  <c:v>6.48</c:v>
                </c:pt>
                <c:pt idx="324">
                  <c:v>6.5</c:v>
                </c:pt>
                <c:pt idx="325">
                  <c:v>6.52</c:v>
                </c:pt>
                <c:pt idx="326">
                  <c:v>6.54</c:v>
                </c:pt>
                <c:pt idx="327">
                  <c:v>6.56</c:v>
                </c:pt>
                <c:pt idx="328">
                  <c:v>6.58</c:v>
                </c:pt>
                <c:pt idx="329">
                  <c:v>6.6</c:v>
                </c:pt>
                <c:pt idx="330">
                  <c:v>6.62</c:v>
                </c:pt>
                <c:pt idx="331">
                  <c:v>6.64</c:v>
                </c:pt>
                <c:pt idx="332">
                  <c:v>6.66</c:v>
                </c:pt>
                <c:pt idx="333">
                  <c:v>6.68</c:v>
                </c:pt>
                <c:pt idx="334">
                  <c:v>6.7</c:v>
                </c:pt>
                <c:pt idx="335">
                  <c:v>6.72</c:v>
                </c:pt>
                <c:pt idx="336">
                  <c:v>6.74</c:v>
                </c:pt>
                <c:pt idx="337">
                  <c:v>6.76</c:v>
                </c:pt>
                <c:pt idx="338">
                  <c:v>6.78</c:v>
                </c:pt>
                <c:pt idx="339">
                  <c:v>6.8</c:v>
                </c:pt>
                <c:pt idx="340">
                  <c:v>6.82</c:v>
                </c:pt>
                <c:pt idx="341">
                  <c:v>6.84</c:v>
                </c:pt>
                <c:pt idx="342">
                  <c:v>6.86</c:v>
                </c:pt>
                <c:pt idx="343">
                  <c:v>6.88</c:v>
                </c:pt>
                <c:pt idx="344">
                  <c:v>6.9</c:v>
                </c:pt>
                <c:pt idx="345">
                  <c:v>6.92</c:v>
                </c:pt>
                <c:pt idx="346">
                  <c:v>6.94</c:v>
                </c:pt>
                <c:pt idx="347">
                  <c:v>6.96</c:v>
                </c:pt>
                <c:pt idx="348">
                  <c:v>6.98</c:v>
                </c:pt>
                <c:pt idx="349">
                  <c:v>7</c:v>
                </c:pt>
                <c:pt idx="350">
                  <c:v>7.02</c:v>
                </c:pt>
                <c:pt idx="351">
                  <c:v>7.04</c:v>
                </c:pt>
                <c:pt idx="352">
                  <c:v>7.06</c:v>
                </c:pt>
                <c:pt idx="353">
                  <c:v>7.08</c:v>
                </c:pt>
                <c:pt idx="354">
                  <c:v>7.1</c:v>
                </c:pt>
                <c:pt idx="355">
                  <c:v>7.12</c:v>
                </c:pt>
                <c:pt idx="356">
                  <c:v>7.14</c:v>
                </c:pt>
                <c:pt idx="357">
                  <c:v>7.16</c:v>
                </c:pt>
                <c:pt idx="358">
                  <c:v>7.18</c:v>
                </c:pt>
                <c:pt idx="359">
                  <c:v>7.2</c:v>
                </c:pt>
                <c:pt idx="360">
                  <c:v>7.22</c:v>
                </c:pt>
                <c:pt idx="361">
                  <c:v>7.24</c:v>
                </c:pt>
                <c:pt idx="362">
                  <c:v>7.26</c:v>
                </c:pt>
                <c:pt idx="363">
                  <c:v>7.28</c:v>
                </c:pt>
                <c:pt idx="364">
                  <c:v>7.3</c:v>
                </c:pt>
                <c:pt idx="365">
                  <c:v>7.32</c:v>
                </c:pt>
                <c:pt idx="366">
                  <c:v>7.34</c:v>
                </c:pt>
                <c:pt idx="367">
                  <c:v>7.36</c:v>
                </c:pt>
                <c:pt idx="368">
                  <c:v>7.38</c:v>
                </c:pt>
                <c:pt idx="369">
                  <c:v>7.4</c:v>
                </c:pt>
                <c:pt idx="370">
                  <c:v>7.42</c:v>
                </c:pt>
                <c:pt idx="371">
                  <c:v>7.44</c:v>
                </c:pt>
                <c:pt idx="372">
                  <c:v>7.46</c:v>
                </c:pt>
                <c:pt idx="373">
                  <c:v>7.48</c:v>
                </c:pt>
                <c:pt idx="374">
                  <c:v>7.5</c:v>
                </c:pt>
                <c:pt idx="375">
                  <c:v>7.52</c:v>
                </c:pt>
                <c:pt idx="376">
                  <c:v>7.54</c:v>
                </c:pt>
                <c:pt idx="377">
                  <c:v>7.56</c:v>
                </c:pt>
                <c:pt idx="378">
                  <c:v>7.58</c:v>
                </c:pt>
                <c:pt idx="379">
                  <c:v>7.6</c:v>
                </c:pt>
                <c:pt idx="380">
                  <c:v>7.62</c:v>
                </c:pt>
                <c:pt idx="381">
                  <c:v>7.64</c:v>
                </c:pt>
                <c:pt idx="382">
                  <c:v>7.66</c:v>
                </c:pt>
                <c:pt idx="383">
                  <c:v>7.68</c:v>
                </c:pt>
                <c:pt idx="384">
                  <c:v>7.7</c:v>
                </c:pt>
                <c:pt idx="385">
                  <c:v>7.72</c:v>
                </c:pt>
                <c:pt idx="386">
                  <c:v>7.74</c:v>
                </c:pt>
                <c:pt idx="387">
                  <c:v>7.76</c:v>
                </c:pt>
                <c:pt idx="388">
                  <c:v>7.78</c:v>
                </c:pt>
                <c:pt idx="389">
                  <c:v>7.8</c:v>
                </c:pt>
                <c:pt idx="390">
                  <c:v>7.82</c:v>
                </c:pt>
                <c:pt idx="391">
                  <c:v>7.84</c:v>
                </c:pt>
                <c:pt idx="392">
                  <c:v>7.86</c:v>
                </c:pt>
                <c:pt idx="393">
                  <c:v>7.88</c:v>
                </c:pt>
                <c:pt idx="394">
                  <c:v>7.9</c:v>
                </c:pt>
                <c:pt idx="395">
                  <c:v>7.92</c:v>
                </c:pt>
                <c:pt idx="396">
                  <c:v>7.94</c:v>
                </c:pt>
                <c:pt idx="397">
                  <c:v>7.96</c:v>
                </c:pt>
                <c:pt idx="398">
                  <c:v>7.98</c:v>
                </c:pt>
                <c:pt idx="399">
                  <c:v>8</c:v>
                </c:pt>
                <c:pt idx="400">
                  <c:v>8.02</c:v>
                </c:pt>
                <c:pt idx="401">
                  <c:v>8.0399999999999991</c:v>
                </c:pt>
                <c:pt idx="402">
                  <c:v>8.06</c:v>
                </c:pt>
                <c:pt idx="403">
                  <c:v>8.08</c:v>
                </c:pt>
                <c:pt idx="404">
                  <c:v>8.1</c:v>
                </c:pt>
                <c:pt idx="405">
                  <c:v>8.1199999999999992</c:v>
                </c:pt>
                <c:pt idx="406">
                  <c:v>8.14</c:v>
                </c:pt>
                <c:pt idx="407">
                  <c:v>8.16</c:v>
                </c:pt>
                <c:pt idx="408">
                  <c:v>8.18</c:v>
                </c:pt>
                <c:pt idx="409">
                  <c:v>8.1999999999999993</c:v>
                </c:pt>
                <c:pt idx="410">
                  <c:v>8.2200000000000006</c:v>
                </c:pt>
                <c:pt idx="411">
                  <c:v>8.24</c:v>
                </c:pt>
                <c:pt idx="412">
                  <c:v>8.26</c:v>
                </c:pt>
                <c:pt idx="413">
                  <c:v>8.2799999999999994</c:v>
                </c:pt>
                <c:pt idx="414">
                  <c:v>8.3000000000000007</c:v>
                </c:pt>
                <c:pt idx="415">
                  <c:v>8.32</c:v>
                </c:pt>
                <c:pt idx="416">
                  <c:v>8.34</c:v>
                </c:pt>
                <c:pt idx="417">
                  <c:v>8.36</c:v>
                </c:pt>
                <c:pt idx="418">
                  <c:v>8.3800000000000008</c:v>
                </c:pt>
                <c:pt idx="419">
                  <c:v>8.4</c:v>
                </c:pt>
                <c:pt idx="420">
                  <c:v>8.42</c:v>
                </c:pt>
                <c:pt idx="421">
                  <c:v>8.44</c:v>
                </c:pt>
                <c:pt idx="422">
                  <c:v>8.4600000000000009</c:v>
                </c:pt>
                <c:pt idx="423">
                  <c:v>8.48</c:v>
                </c:pt>
                <c:pt idx="424">
                  <c:v>8.5</c:v>
                </c:pt>
                <c:pt idx="425">
                  <c:v>8.52</c:v>
                </c:pt>
                <c:pt idx="426">
                  <c:v>8.5399999999999991</c:v>
                </c:pt>
                <c:pt idx="427">
                  <c:v>8.56</c:v>
                </c:pt>
                <c:pt idx="428">
                  <c:v>8.58</c:v>
                </c:pt>
                <c:pt idx="429">
                  <c:v>8.6</c:v>
                </c:pt>
                <c:pt idx="430">
                  <c:v>8.6199999999999992</c:v>
                </c:pt>
                <c:pt idx="431">
                  <c:v>8.64</c:v>
                </c:pt>
                <c:pt idx="432">
                  <c:v>8.66</c:v>
                </c:pt>
                <c:pt idx="433">
                  <c:v>8.68</c:v>
                </c:pt>
                <c:pt idx="434">
                  <c:v>8.6999999999999993</c:v>
                </c:pt>
                <c:pt idx="435">
                  <c:v>8.7200000000000006</c:v>
                </c:pt>
                <c:pt idx="436">
                  <c:v>8.74</c:v>
                </c:pt>
                <c:pt idx="437">
                  <c:v>8.76</c:v>
                </c:pt>
                <c:pt idx="438">
                  <c:v>8.7799999999999994</c:v>
                </c:pt>
                <c:pt idx="439">
                  <c:v>8.8000000000000007</c:v>
                </c:pt>
                <c:pt idx="440">
                  <c:v>8.82</c:v>
                </c:pt>
                <c:pt idx="441">
                  <c:v>8.84</c:v>
                </c:pt>
                <c:pt idx="442">
                  <c:v>8.86</c:v>
                </c:pt>
                <c:pt idx="443">
                  <c:v>8.8800000000000008</c:v>
                </c:pt>
                <c:pt idx="444">
                  <c:v>8.9</c:v>
                </c:pt>
                <c:pt idx="445">
                  <c:v>8.92</c:v>
                </c:pt>
                <c:pt idx="446">
                  <c:v>8.94</c:v>
                </c:pt>
                <c:pt idx="447">
                  <c:v>8.9600000000000009</c:v>
                </c:pt>
                <c:pt idx="448">
                  <c:v>8.98</c:v>
                </c:pt>
                <c:pt idx="449">
                  <c:v>9</c:v>
                </c:pt>
                <c:pt idx="450">
                  <c:v>9.02</c:v>
                </c:pt>
                <c:pt idx="451">
                  <c:v>9.0399999999999991</c:v>
                </c:pt>
                <c:pt idx="452">
                  <c:v>9.06</c:v>
                </c:pt>
                <c:pt idx="453">
                  <c:v>9.08</c:v>
                </c:pt>
                <c:pt idx="454">
                  <c:v>9.1</c:v>
                </c:pt>
                <c:pt idx="455">
                  <c:v>9.1199999999999992</c:v>
                </c:pt>
                <c:pt idx="456">
                  <c:v>9.14</c:v>
                </c:pt>
                <c:pt idx="457">
                  <c:v>9.16</c:v>
                </c:pt>
                <c:pt idx="458">
                  <c:v>9.18</c:v>
                </c:pt>
                <c:pt idx="459">
                  <c:v>9.1999999999999993</c:v>
                </c:pt>
                <c:pt idx="460">
                  <c:v>9.2200000000000006</c:v>
                </c:pt>
                <c:pt idx="461">
                  <c:v>9.24</c:v>
                </c:pt>
                <c:pt idx="462">
                  <c:v>9.26</c:v>
                </c:pt>
                <c:pt idx="463">
                  <c:v>9.2799999999999994</c:v>
                </c:pt>
                <c:pt idx="464">
                  <c:v>9.3000000000000007</c:v>
                </c:pt>
                <c:pt idx="465">
                  <c:v>9.32</c:v>
                </c:pt>
                <c:pt idx="466">
                  <c:v>9.34</c:v>
                </c:pt>
                <c:pt idx="467">
                  <c:v>9.36</c:v>
                </c:pt>
                <c:pt idx="468">
                  <c:v>9.3800000000000008</c:v>
                </c:pt>
                <c:pt idx="469">
                  <c:v>9.4</c:v>
                </c:pt>
                <c:pt idx="470">
                  <c:v>9.42</c:v>
                </c:pt>
                <c:pt idx="471">
                  <c:v>9.44</c:v>
                </c:pt>
                <c:pt idx="472">
                  <c:v>9.4600000000000009</c:v>
                </c:pt>
                <c:pt idx="473">
                  <c:v>9.48</c:v>
                </c:pt>
                <c:pt idx="474">
                  <c:v>9.5</c:v>
                </c:pt>
                <c:pt idx="475">
                  <c:v>9.52</c:v>
                </c:pt>
                <c:pt idx="476">
                  <c:v>9.5399999999999991</c:v>
                </c:pt>
                <c:pt idx="477">
                  <c:v>9.56</c:v>
                </c:pt>
                <c:pt idx="478">
                  <c:v>9.58</c:v>
                </c:pt>
                <c:pt idx="479">
                  <c:v>9.6</c:v>
                </c:pt>
                <c:pt idx="480">
                  <c:v>9.6199999999999992</c:v>
                </c:pt>
                <c:pt idx="481">
                  <c:v>9.64</c:v>
                </c:pt>
                <c:pt idx="482">
                  <c:v>9.66</c:v>
                </c:pt>
                <c:pt idx="483">
                  <c:v>9.68</c:v>
                </c:pt>
                <c:pt idx="484">
                  <c:v>9.6999999999999993</c:v>
                </c:pt>
                <c:pt idx="485">
                  <c:v>9.7200000000000006</c:v>
                </c:pt>
                <c:pt idx="486">
                  <c:v>9.74</c:v>
                </c:pt>
                <c:pt idx="487">
                  <c:v>9.76</c:v>
                </c:pt>
                <c:pt idx="488">
                  <c:v>9.7799999999999994</c:v>
                </c:pt>
                <c:pt idx="489">
                  <c:v>9.8000000000000007</c:v>
                </c:pt>
                <c:pt idx="490">
                  <c:v>9.82</c:v>
                </c:pt>
                <c:pt idx="491">
                  <c:v>9.84</c:v>
                </c:pt>
                <c:pt idx="492">
                  <c:v>9.86</c:v>
                </c:pt>
                <c:pt idx="493">
                  <c:v>9.8800000000000008</c:v>
                </c:pt>
                <c:pt idx="494">
                  <c:v>9.9</c:v>
                </c:pt>
                <c:pt idx="495">
                  <c:v>9.92</c:v>
                </c:pt>
                <c:pt idx="496">
                  <c:v>9.94</c:v>
                </c:pt>
                <c:pt idx="497">
                  <c:v>9.9600000000000009</c:v>
                </c:pt>
                <c:pt idx="498">
                  <c:v>9.98</c:v>
                </c:pt>
                <c:pt idx="499">
                  <c:v>10</c:v>
                </c:pt>
                <c:pt idx="500">
                  <c:v>10.02</c:v>
                </c:pt>
                <c:pt idx="501">
                  <c:v>10.039999999999999</c:v>
                </c:pt>
                <c:pt idx="502">
                  <c:v>10.06</c:v>
                </c:pt>
                <c:pt idx="503">
                  <c:v>10.08</c:v>
                </c:pt>
                <c:pt idx="504">
                  <c:v>10.1</c:v>
                </c:pt>
                <c:pt idx="505">
                  <c:v>10.119999999999999</c:v>
                </c:pt>
                <c:pt idx="506">
                  <c:v>10.14</c:v>
                </c:pt>
                <c:pt idx="507">
                  <c:v>10.16</c:v>
                </c:pt>
                <c:pt idx="508">
                  <c:v>10.18</c:v>
                </c:pt>
                <c:pt idx="509">
                  <c:v>10.199999999999999</c:v>
                </c:pt>
                <c:pt idx="510">
                  <c:v>10.220000000000001</c:v>
                </c:pt>
                <c:pt idx="511">
                  <c:v>10.24</c:v>
                </c:pt>
                <c:pt idx="512">
                  <c:v>10.26</c:v>
                </c:pt>
                <c:pt idx="513">
                  <c:v>10.28</c:v>
                </c:pt>
                <c:pt idx="514">
                  <c:v>10.3</c:v>
                </c:pt>
                <c:pt idx="515">
                  <c:v>10.32</c:v>
                </c:pt>
                <c:pt idx="516">
                  <c:v>10.34</c:v>
                </c:pt>
                <c:pt idx="517">
                  <c:v>10.36</c:v>
                </c:pt>
                <c:pt idx="518">
                  <c:v>10.38</c:v>
                </c:pt>
                <c:pt idx="519">
                  <c:v>10.4</c:v>
                </c:pt>
                <c:pt idx="520">
                  <c:v>10.42</c:v>
                </c:pt>
                <c:pt idx="521">
                  <c:v>10.44</c:v>
                </c:pt>
                <c:pt idx="522">
                  <c:v>10.46</c:v>
                </c:pt>
                <c:pt idx="523">
                  <c:v>10.48</c:v>
                </c:pt>
                <c:pt idx="524">
                  <c:v>10.5</c:v>
                </c:pt>
                <c:pt idx="525">
                  <c:v>10.52</c:v>
                </c:pt>
                <c:pt idx="526">
                  <c:v>10.54</c:v>
                </c:pt>
                <c:pt idx="527">
                  <c:v>10.56</c:v>
                </c:pt>
                <c:pt idx="528">
                  <c:v>10.58</c:v>
                </c:pt>
                <c:pt idx="529">
                  <c:v>10.6</c:v>
                </c:pt>
                <c:pt idx="530">
                  <c:v>10.62</c:v>
                </c:pt>
                <c:pt idx="531">
                  <c:v>10.64</c:v>
                </c:pt>
                <c:pt idx="532">
                  <c:v>10.66</c:v>
                </c:pt>
                <c:pt idx="533">
                  <c:v>10.68</c:v>
                </c:pt>
                <c:pt idx="534">
                  <c:v>10.7</c:v>
                </c:pt>
                <c:pt idx="535">
                  <c:v>10.72</c:v>
                </c:pt>
                <c:pt idx="536">
                  <c:v>10.74</c:v>
                </c:pt>
                <c:pt idx="537">
                  <c:v>10.76</c:v>
                </c:pt>
                <c:pt idx="538">
                  <c:v>10.78</c:v>
                </c:pt>
                <c:pt idx="539">
                  <c:v>10.8</c:v>
                </c:pt>
                <c:pt idx="540">
                  <c:v>10.82</c:v>
                </c:pt>
                <c:pt idx="541">
                  <c:v>10.84</c:v>
                </c:pt>
                <c:pt idx="542">
                  <c:v>10.86</c:v>
                </c:pt>
                <c:pt idx="543">
                  <c:v>10.88</c:v>
                </c:pt>
                <c:pt idx="544">
                  <c:v>10.9</c:v>
                </c:pt>
                <c:pt idx="545">
                  <c:v>10.92</c:v>
                </c:pt>
                <c:pt idx="546">
                  <c:v>10.94</c:v>
                </c:pt>
                <c:pt idx="547">
                  <c:v>10.96</c:v>
                </c:pt>
                <c:pt idx="548">
                  <c:v>10.98</c:v>
                </c:pt>
                <c:pt idx="549">
                  <c:v>11</c:v>
                </c:pt>
                <c:pt idx="550">
                  <c:v>11.02</c:v>
                </c:pt>
                <c:pt idx="551">
                  <c:v>11.04</c:v>
                </c:pt>
                <c:pt idx="552">
                  <c:v>11.06</c:v>
                </c:pt>
                <c:pt idx="553">
                  <c:v>11.08</c:v>
                </c:pt>
                <c:pt idx="554">
                  <c:v>11.1</c:v>
                </c:pt>
                <c:pt idx="555">
                  <c:v>11.12</c:v>
                </c:pt>
                <c:pt idx="556">
                  <c:v>11.14</c:v>
                </c:pt>
                <c:pt idx="557">
                  <c:v>11.16</c:v>
                </c:pt>
                <c:pt idx="558">
                  <c:v>11.18</c:v>
                </c:pt>
                <c:pt idx="559">
                  <c:v>11.2</c:v>
                </c:pt>
                <c:pt idx="560">
                  <c:v>11.22</c:v>
                </c:pt>
                <c:pt idx="561">
                  <c:v>11.24</c:v>
                </c:pt>
                <c:pt idx="562">
                  <c:v>11.26</c:v>
                </c:pt>
                <c:pt idx="563">
                  <c:v>11.28</c:v>
                </c:pt>
                <c:pt idx="564">
                  <c:v>11.3</c:v>
                </c:pt>
                <c:pt idx="565">
                  <c:v>11.32</c:v>
                </c:pt>
                <c:pt idx="566">
                  <c:v>11.34</c:v>
                </c:pt>
                <c:pt idx="567">
                  <c:v>11.36</c:v>
                </c:pt>
                <c:pt idx="568">
                  <c:v>11.38</c:v>
                </c:pt>
                <c:pt idx="569">
                  <c:v>11.4</c:v>
                </c:pt>
                <c:pt idx="570">
                  <c:v>11.42</c:v>
                </c:pt>
                <c:pt idx="571">
                  <c:v>11.44</c:v>
                </c:pt>
                <c:pt idx="572">
                  <c:v>11.46</c:v>
                </c:pt>
                <c:pt idx="573">
                  <c:v>11.48</c:v>
                </c:pt>
                <c:pt idx="574">
                  <c:v>11.5</c:v>
                </c:pt>
                <c:pt idx="575">
                  <c:v>11.52</c:v>
                </c:pt>
                <c:pt idx="576">
                  <c:v>11.54</c:v>
                </c:pt>
                <c:pt idx="577">
                  <c:v>11.56</c:v>
                </c:pt>
                <c:pt idx="578">
                  <c:v>11.58</c:v>
                </c:pt>
                <c:pt idx="579">
                  <c:v>11.6</c:v>
                </c:pt>
                <c:pt idx="580">
                  <c:v>11.62</c:v>
                </c:pt>
                <c:pt idx="581">
                  <c:v>11.64</c:v>
                </c:pt>
                <c:pt idx="582">
                  <c:v>11.66</c:v>
                </c:pt>
                <c:pt idx="583">
                  <c:v>11.68</c:v>
                </c:pt>
                <c:pt idx="584">
                  <c:v>11.7</c:v>
                </c:pt>
                <c:pt idx="585">
                  <c:v>11.72</c:v>
                </c:pt>
                <c:pt idx="586">
                  <c:v>11.74</c:v>
                </c:pt>
                <c:pt idx="587">
                  <c:v>11.76</c:v>
                </c:pt>
                <c:pt idx="588">
                  <c:v>11.78</c:v>
                </c:pt>
                <c:pt idx="589">
                  <c:v>11.8</c:v>
                </c:pt>
                <c:pt idx="590">
                  <c:v>11.82</c:v>
                </c:pt>
                <c:pt idx="591">
                  <c:v>11.84</c:v>
                </c:pt>
                <c:pt idx="592">
                  <c:v>11.86</c:v>
                </c:pt>
                <c:pt idx="593">
                  <c:v>11.88</c:v>
                </c:pt>
                <c:pt idx="594">
                  <c:v>11.9</c:v>
                </c:pt>
                <c:pt idx="595">
                  <c:v>11.92</c:v>
                </c:pt>
                <c:pt idx="596">
                  <c:v>11.94</c:v>
                </c:pt>
                <c:pt idx="597">
                  <c:v>11.96</c:v>
                </c:pt>
                <c:pt idx="598">
                  <c:v>11.98</c:v>
                </c:pt>
                <c:pt idx="599">
                  <c:v>12</c:v>
                </c:pt>
                <c:pt idx="600">
                  <c:v>12.02</c:v>
                </c:pt>
                <c:pt idx="601">
                  <c:v>12.04</c:v>
                </c:pt>
                <c:pt idx="602">
                  <c:v>12.06</c:v>
                </c:pt>
                <c:pt idx="603">
                  <c:v>12.08</c:v>
                </c:pt>
                <c:pt idx="604">
                  <c:v>12.1</c:v>
                </c:pt>
                <c:pt idx="605">
                  <c:v>12.12</c:v>
                </c:pt>
                <c:pt idx="606">
                  <c:v>12.14</c:v>
                </c:pt>
                <c:pt idx="607">
                  <c:v>12.16</c:v>
                </c:pt>
                <c:pt idx="608">
                  <c:v>12.18</c:v>
                </c:pt>
                <c:pt idx="609">
                  <c:v>12.2</c:v>
                </c:pt>
                <c:pt idx="610">
                  <c:v>12.22</c:v>
                </c:pt>
                <c:pt idx="611">
                  <c:v>12.24</c:v>
                </c:pt>
                <c:pt idx="612">
                  <c:v>12.26</c:v>
                </c:pt>
                <c:pt idx="613">
                  <c:v>12.28</c:v>
                </c:pt>
                <c:pt idx="614">
                  <c:v>12.3</c:v>
                </c:pt>
                <c:pt idx="615">
                  <c:v>12.32</c:v>
                </c:pt>
                <c:pt idx="616">
                  <c:v>12.34</c:v>
                </c:pt>
                <c:pt idx="617">
                  <c:v>12.36</c:v>
                </c:pt>
                <c:pt idx="618">
                  <c:v>12.38</c:v>
                </c:pt>
                <c:pt idx="619">
                  <c:v>12.4</c:v>
                </c:pt>
                <c:pt idx="620">
                  <c:v>12.42</c:v>
                </c:pt>
                <c:pt idx="621">
                  <c:v>12.44</c:v>
                </c:pt>
                <c:pt idx="622">
                  <c:v>12.46</c:v>
                </c:pt>
                <c:pt idx="623">
                  <c:v>12.48</c:v>
                </c:pt>
                <c:pt idx="624">
                  <c:v>12.5</c:v>
                </c:pt>
                <c:pt idx="625">
                  <c:v>12.52</c:v>
                </c:pt>
                <c:pt idx="626">
                  <c:v>12.54</c:v>
                </c:pt>
                <c:pt idx="627">
                  <c:v>12.56</c:v>
                </c:pt>
                <c:pt idx="628">
                  <c:v>12.58</c:v>
                </c:pt>
                <c:pt idx="629">
                  <c:v>12.6</c:v>
                </c:pt>
                <c:pt idx="630">
                  <c:v>12.62</c:v>
                </c:pt>
                <c:pt idx="631">
                  <c:v>12.64</c:v>
                </c:pt>
                <c:pt idx="632">
                  <c:v>12.66</c:v>
                </c:pt>
                <c:pt idx="633">
                  <c:v>12.68</c:v>
                </c:pt>
                <c:pt idx="634">
                  <c:v>12.7</c:v>
                </c:pt>
                <c:pt idx="635">
                  <c:v>12.72</c:v>
                </c:pt>
                <c:pt idx="636">
                  <c:v>12.74</c:v>
                </c:pt>
                <c:pt idx="637">
                  <c:v>12.76</c:v>
                </c:pt>
                <c:pt idx="638">
                  <c:v>12.78</c:v>
                </c:pt>
                <c:pt idx="639">
                  <c:v>12.8</c:v>
                </c:pt>
                <c:pt idx="640">
                  <c:v>12.82</c:v>
                </c:pt>
                <c:pt idx="641">
                  <c:v>12.84</c:v>
                </c:pt>
                <c:pt idx="642">
                  <c:v>12.86</c:v>
                </c:pt>
                <c:pt idx="643">
                  <c:v>12.88</c:v>
                </c:pt>
                <c:pt idx="644">
                  <c:v>12.9</c:v>
                </c:pt>
                <c:pt idx="645">
                  <c:v>12.92</c:v>
                </c:pt>
                <c:pt idx="646">
                  <c:v>12.94</c:v>
                </c:pt>
                <c:pt idx="647">
                  <c:v>12.96</c:v>
                </c:pt>
                <c:pt idx="648">
                  <c:v>12.98</c:v>
                </c:pt>
                <c:pt idx="649">
                  <c:v>13</c:v>
                </c:pt>
                <c:pt idx="650">
                  <c:v>13.02</c:v>
                </c:pt>
                <c:pt idx="651">
                  <c:v>13.04</c:v>
                </c:pt>
                <c:pt idx="652">
                  <c:v>13.06</c:v>
                </c:pt>
                <c:pt idx="653">
                  <c:v>13.08</c:v>
                </c:pt>
                <c:pt idx="654">
                  <c:v>13.1</c:v>
                </c:pt>
                <c:pt idx="655">
                  <c:v>13.12</c:v>
                </c:pt>
                <c:pt idx="656">
                  <c:v>13.14</c:v>
                </c:pt>
                <c:pt idx="657">
                  <c:v>13.16</c:v>
                </c:pt>
                <c:pt idx="658">
                  <c:v>13.18</c:v>
                </c:pt>
                <c:pt idx="659">
                  <c:v>13.2</c:v>
                </c:pt>
                <c:pt idx="660">
                  <c:v>13.22</c:v>
                </c:pt>
                <c:pt idx="661">
                  <c:v>13.24</c:v>
                </c:pt>
                <c:pt idx="662">
                  <c:v>13.26</c:v>
                </c:pt>
                <c:pt idx="663">
                  <c:v>13.28</c:v>
                </c:pt>
                <c:pt idx="664">
                  <c:v>13.3</c:v>
                </c:pt>
                <c:pt idx="665">
                  <c:v>13.32</c:v>
                </c:pt>
                <c:pt idx="666">
                  <c:v>13.34</c:v>
                </c:pt>
                <c:pt idx="667">
                  <c:v>13.36</c:v>
                </c:pt>
                <c:pt idx="668">
                  <c:v>13.38</c:v>
                </c:pt>
                <c:pt idx="669">
                  <c:v>13.4</c:v>
                </c:pt>
                <c:pt idx="670">
                  <c:v>13.42</c:v>
                </c:pt>
                <c:pt idx="671">
                  <c:v>13.44</c:v>
                </c:pt>
                <c:pt idx="672">
                  <c:v>13.46</c:v>
                </c:pt>
                <c:pt idx="673">
                  <c:v>13.48</c:v>
                </c:pt>
                <c:pt idx="674">
                  <c:v>13.5</c:v>
                </c:pt>
                <c:pt idx="675">
                  <c:v>13.52</c:v>
                </c:pt>
                <c:pt idx="676">
                  <c:v>13.54</c:v>
                </c:pt>
                <c:pt idx="677">
                  <c:v>13.56</c:v>
                </c:pt>
                <c:pt idx="678">
                  <c:v>13.58</c:v>
                </c:pt>
                <c:pt idx="679">
                  <c:v>13.6</c:v>
                </c:pt>
                <c:pt idx="680">
                  <c:v>13.62</c:v>
                </c:pt>
                <c:pt idx="681">
                  <c:v>13.64</c:v>
                </c:pt>
                <c:pt idx="682">
                  <c:v>13.66</c:v>
                </c:pt>
                <c:pt idx="683">
                  <c:v>13.68</c:v>
                </c:pt>
                <c:pt idx="684">
                  <c:v>13.7</c:v>
                </c:pt>
                <c:pt idx="685">
                  <c:v>13.72</c:v>
                </c:pt>
                <c:pt idx="686">
                  <c:v>13.74</c:v>
                </c:pt>
                <c:pt idx="687">
                  <c:v>13.76</c:v>
                </c:pt>
                <c:pt idx="688">
                  <c:v>13.78</c:v>
                </c:pt>
                <c:pt idx="689">
                  <c:v>13.8</c:v>
                </c:pt>
                <c:pt idx="690">
                  <c:v>13.82</c:v>
                </c:pt>
                <c:pt idx="691">
                  <c:v>13.84</c:v>
                </c:pt>
                <c:pt idx="692">
                  <c:v>13.86</c:v>
                </c:pt>
                <c:pt idx="693">
                  <c:v>13.88</c:v>
                </c:pt>
                <c:pt idx="694">
                  <c:v>13.9</c:v>
                </c:pt>
                <c:pt idx="695">
                  <c:v>13.92</c:v>
                </c:pt>
                <c:pt idx="696">
                  <c:v>13.94</c:v>
                </c:pt>
                <c:pt idx="697">
                  <c:v>13.96</c:v>
                </c:pt>
                <c:pt idx="698">
                  <c:v>13.98</c:v>
                </c:pt>
                <c:pt idx="699">
                  <c:v>14</c:v>
                </c:pt>
                <c:pt idx="700">
                  <c:v>14.02</c:v>
                </c:pt>
                <c:pt idx="701">
                  <c:v>14.04</c:v>
                </c:pt>
                <c:pt idx="702">
                  <c:v>14.06</c:v>
                </c:pt>
                <c:pt idx="703">
                  <c:v>14.08</c:v>
                </c:pt>
                <c:pt idx="704">
                  <c:v>14.1</c:v>
                </c:pt>
                <c:pt idx="705">
                  <c:v>14.12</c:v>
                </c:pt>
                <c:pt idx="706">
                  <c:v>14.14</c:v>
                </c:pt>
                <c:pt idx="707">
                  <c:v>14.16</c:v>
                </c:pt>
                <c:pt idx="708">
                  <c:v>14.18</c:v>
                </c:pt>
                <c:pt idx="709">
                  <c:v>14.2</c:v>
                </c:pt>
                <c:pt idx="710">
                  <c:v>14.22</c:v>
                </c:pt>
                <c:pt idx="711">
                  <c:v>14.24</c:v>
                </c:pt>
                <c:pt idx="712">
                  <c:v>14.26</c:v>
                </c:pt>
                <c:pt idx="713">
                  <c:v>14.28</c:v>
                </c:pt>
                <c:pt idx="714">
                  <c:v>14.3</c:v>
                </c:pt>
                <c:pt idx="715">
                  <c:v>14.32</c:v>
                </c:pt>
                <c:pt idx="716">
                  <c:v>14.34</c:v>
                </c:pt>
                <c:pt idx="717">
                  <c:v>14.36</c:v>
                </c:pt>
                <c:pt idx="718">
                  <c:v>14.38</c:v>
                </c:pt>
                <c:pt idx="719">
                  <c:v>14.4</c:v>
                </c:pt>
                <c:pt idx="720">
                  <c:v>14.42</c:v>
                </c:pt>
                <c:pt idx="721">
                  <c:v>14.44</c:v>
                </c:pt>
                <c:pt idx="722">
                  <c:v>14.46</c:v>
                </c:pt>
                <c:pt idx="723">
                  <c:v>14.48</c:v>
                </c:pt>
                <c:pt idx="724">
                  <c:v>14.5</c:v>
                </c:pt>
                <c:pt idx="725">
                  <c:v>14.52</c:v>
                </c:pt>
                <c:pt idx="726">
                  <c:v>14.54</c:v>
                </c:pt>
                <c:pt idx="727">
                  <c:v>14.56</c:v>
                </c:pt>
                <c:pt idx="728">
                  <c:v>14.58</c:v>
                </c:pt>
                <c:pt idx="729">
                  <c:v>14.6</c:v>
                </c:pt>
                <c:pt idx="730">
                  <c:v>14.62</c:v>
                </c:pt>
                <c:pt idx="731">
                  <c:v>14.64</c:v>
                </c:pt>
                <c:pt idx="732">
                  <c:v>14.66</c:v>
                </c:pt>
                <c:pt idx="733">
                  <c:v>14.68</c:v>
                </c:pt>
                <c:pt idx="734">
                  <c:v>14.7</c:v>
                </c:pt>
                <c:pt idx="735">
                  <c:v>14.72</c:v>
                </c:pt>
                <c:pt idx="736">
                  <c:v>14.74</c:v>
                </c:pt>
                <c:pt idx="737">
                  <c:v>14.76</c:v>
                </c:pt>
                <c:pt idx="738">
                  <c:v>14.78</c:v>
                </c:pt>
                <c:pt idx="739">
                  <c:v>14.8</c:v>
                </c:pt>
                <c:pt idx="740">
                  <c:v>14.82</c:v>
                </c:pt>
                <c:pt idx="741">
                  <c:v>14.84</c:v>
                </c:pt>
                <c:pt idx="742">
                  <c:v>14.86</c:v>
                </c:pt>
                <c:pt idx="743">
                  <c:v>14.88</c:v>
                </c:pt>
                <c:pt idx="744">
                  <c:v>14.9</c:v>
                </c:pt>
                <c:pt idx="745">
                  <c:v>14.92</c:v>
                </c:pt>
                <c:pt idx="746">
                  <c:v>14.94</c:v>
                </c:pt>
                <c:pt idx="747">
                  <c:v>14.96</c:v>
                </c:pt>
                <c:pt idx="748">
                  <c:v>14.98</c:v>
                </c:pt>
                <c:pt idx="749">
                  <c:v>15</c:v>
                </c:pt>
                <c:pt idx="750">
                  <c:v>15.02</c:v>
                </c:pt>
                <c:pt idx="751">
                  <c:v>15.04</c:v>
                </c:pt>
                <c:pt idx="752">
                  <c:v>15.06</c:v>
                </c:pt>
                <c:pt idx="753">
                  <c:v>15.08</c:v>
                </c:pt>
                <c:pt idx="754">
                  <c:v>15.1</c:v>
                </c:pt>
                <c:pt idx="755">
                  <c:v>15.12</c:v>
                </c:pt>
                <c:pt idx="756">
                  <c:v>15.14</c:v>
                </c:pt>
                <c:pt idx="757">
                  <c:v>15.16</c:v>
                </c:pt>
                <c:pt idx="758">
                  <c:v>15.18</c:v>
                </c:pt>
                <c:pt idx="759">
                  <c:v>15.2</c:v>
                </c:pt>
                <c:pt idx="760">
                  <c:v>15.22</c:v>
                </c:pt>
                <c:pt idx="761">
                  <c:v>15.24</c:v>
                </c:pt>
                <c:pt idx="762">
                  <c:v>15.26</c:v>
                </c:pt>
                <c:pt idx="763">
                  <c:v>15.28</c:v>
                </c:pt>
                <c:pt idx="764">
                  <c:v>15.3</c:v>
                </c:pt>
                <c:pt idx="765">
                  <c:v>15.32</c:v>
                </c:pt>
                <c:pt idx="766">
                  <c:v>15.34</c:v>
                </c:pt>
                <c:pt idx="767">
                  <c:v>15.36</c:v>
                </c:pt>
                <c:pt idx="768">
                  <c:v>15.38</c:v>
                </c:pt>
                <c:pt idx="769">
                  <c:v>15.4</c:v>
                </c:pt>
                <c:pt idx="770">
                  <c:v>15.42</c:v>
                </c:pt>
                <c:pt idx="771">
                  <c:v>15.44</c:v>
                </c:pt>
                <c:pt idx="772">
                  <c:v>15.46</c:v>
                </c:pt>
                <c:pt idx="773">
                  <c:v>15.48</c:v>
                </c:pt>
                <c:pt idx="774">
                  <c:v>15.5</c:v>
                </c:pt>
                <c:pt idx="775">
                  <c:v>15.52</c:v>
                </c:pt>
                <c:pt idx="776">
                  <c:v>15.54</c:v>
                </c:pt>
                <c:pt idx="777">
                  <c:v>15.56</c:v>
                </c:pt>
                <c:pt idx="778">
                  <c:v>15.58</c:v>
                </c:pt>
                <c:pt idx="779">
                  <c:v>15.6</c:v>
                </c:pt>
                <c:pt idx="780">
                  <c:v>15.62</c:v>
                </c:pt>
                <c:pt idx="781">
                  <c:v>15.64</c:v>
                </c:pt>
                <c:pt idx="782">
                  <c:v>15.66</c:v>
                </c:pt>
                <c:pt idx="783">
                  <c:v>15.68</c:v>
                </c:pt>
                <c:pt idx="784">
                  <c:v>15.7</c:v>
                </c:pt>
                <c:pt idx="785">
                  <c:v>15.72</c:v>
                </c:pt>
                <c:pt idx="786">
                  <c:v>15.74</c:v>
                </c:pt>
                <c:pt idx="787">
                  <c:v>15.76</c:v>
                </c:pt>
                <c:pt idx="788">
                  <c:v>15.78</c:v>
                </c:pt>
                <c:pt idx="789">
                  <c:v>15.8</c:v>
                </c:pt>
                <c:pt idx="790">
                  <c:v>15.82</c:v>
                </c:pt>
                <c:pt idx="791">
                  <c:v>15.84</c:v>
                </c:pt>
                <c:pt idx="792">
                  <c:v>15.86</c:v>
                </c:pt>
                <c:pt idx="793">
                  <c:v>15.88</c:v>
                </c:pt>
                <c:pt idx="794">
                  <c:v>15.9</c:v>
                </c:pt>
                <c:pt idx="795">
                  <c:v>15.92</c:v>
                </c:pt>
                <c:pt idx="796">
                  <c:v>15.94</c:v>
                </c:pt>
                <c:pt idx="797">
                  <c:v>15.96</c:v>
                </c:pt>
                <c:pt idx="798">
                  <c:v>15.98</c:v>
                </c:pt>
                <c:pt idx="799">
                  <c:v>16</c:v>
                </c:pt>
                <c:pt idx="800">
                  <c:v>16.02</c:v>
                </c:pt>
                <c:pt idx="801">
                  <c:v>16.04</c:v>
                </c:pt>
                <c:pt idx="802">
                  <c:v>16.059999999999999</c:v>
                </c:pt>
                <c:pt idx="803">
                  <c:v>16.079999999999998</c:v>
                </c:pt>
                <c:pt idx="804">
                  <c:v>16.100000000000001</c:v>
                </c:pt>
                <c:pt idx="805">
                  <c:v>16.12</c:v>
                </c:pt>
                <c:pt idx="806">
                  <c:v>16.14</c:v>
                </c:pt>
                <c:pt idx="807">
                  <c:v>16.16</c:v>
                </c:pt>
                <c:pt idx="808">
                  <c:v>16.18</c:v>
                </c:pt>
                <c:pt idx="809">
                  <c:v>16.2</c:v>
                </c:pt>
                <c:pt idx="810">
                  <c:v>16.22</c:v>
                </c:pt>
                <c:pt idx="811">
                  <c:v>16.239999999999998</c:v>
                </c:pt>
                <c:pt idx="812">
                  <c:v>16.260000000000002</c:v>
                </c:pt>
                <c:pt idx="813">
                  <c:v>16.28</c:v>
                </c:pt>
                <c:pt idx="814">
                  <c:v>16.3</c:v>
                </c:pt>
                <c:pt idx="815">
                  <c:v>16.32</c:v>
                </c:pt>
                <c:pt idx="816">
                  <c:v>16.34</c:v>
                </c:pt>
                <c:pt idx="817">
                  <c:v>16.36</c:v>
                </c:pt>
                <c:pt idx="818">
                  <c:v>16.38</c:v>
                </c:pt>
                <c:pt idx="819">
                  <c:v>16.399999999999999</c:v>
                </c:pt>
                <c:pt idx="820">
                  <c:v>16.420000000000002</c:v>
                </c:pt>
                <c:pt idx="821">
                  <c:v>16.440000000000001</c:v>
                </c:pt>
                <c:pt idx="822">
                  <c:v>16.46</c:v>
                </c:pt>
                <c:pt idx="823">
                  <c:v>16.48</c:v>
                </c:pt>
                <c:pt idx="824">
                  <c:v>16.5</c:v>
                </c:pt>
                <c:pt idx="825">
                  <c:v>16.52</c:v>
                </c:pt>
                <c:pt idx="826">
                  <c:v>16.54</c:v>
                </c:pt>
                <c:pt idx="827">
                  <c:v>16.559999999999999</c:v>
                </c:pt>
                <c:pt idx="828">
                  <c:v>16.579999999999998</c:v>
                </c:pt>
                <c:pt idx="829">
                  <c:v>16.600000000000001</c:v>
                </c:pt>
                <c:pt idx="830">
                  <c:v>16.62</c:v>
                </c:pt>
                <c:pt idx="831">
                  <c:v>16.64</c:v>
                </c:pt>
                <c:pt idx="832">
                  <c:v>16.66</c:v>
                </c:pt>
                <c:pt idx="833">
                  <c:v>16.68</c:v>
                </c:pt>
                <c:pt idx="834">
                  <c:v>16.7</c:v>
                </c:pt>
                <c:pt idx="835">
                  <c:v>16.72</c:v>
                </c:pt>
                <c:pt idx="836">
                  <c:v>16.739999999999998</c:v>
                </c:pt>
                <c:pt idx="837">
                  <c:v>16.760000000000002</c:v>
                </c:pt>
                <c:pt idx="838">
                  <c:v>16.78</c:v>
                </c:pt>
                <c:pt idx="839">
                  <c:v>16.8</c:v>
                </c:pt>
                <c:pt idx="840">
                  <c:v>16.82</c:v>
                </c:pt>
                <c:pt idx="841">
                  <c:v>16.84</c:v>
                </c:pt>
                <c:pt idx="842">
                  <c:v>16.86</c:v>
                </c:pt>
                <c:pt idx="843">
                  <c:v>16.88</c:v>
                </c:pt>
                <c:pt idx="844">
                  <c:v>16.899999999999999</c:v>
                </c:pt>
                <c:pt idx="845">
                  <c:v>16.920000000000002</c:v>
                </c:pt>
                <c:pt idx="846">
                  <c:v>16.940000000000001</c:v>
                </c:pt>
                <c:pt idx="847">
                  <c:v>16.96</c:v>
                </c:pt>
                <c:pt idx="848">
                  <c:v>16.98</c:v>
                </c:pt>
                <c:pt idx="849">
                  <c:v>17</c:v>
                </c:pt>
                <c:pt idx="850">
                  <c:v>17.02</c:v>
                </c:pt>
                <c:pt idx="851">
                  <c:v>17.04</c:v>
                </c:pt>
                <c:pt idx="852">
                  <c:v>17.059999999999999</c:v>
                </c:pt>
                <c:pt idx="853">
                  <c:v>17.079999999999998</c:v>
                </c:pt>
                <c:pt idx="854">
                  <c:v>17.100000000000001</c:v>
                </c:pt>
                <c:pt idx="855">
                  <c:v>17.12</c:v>
                </c:pt>
                <c:pt idx="856">
                  <c:v>17.14</c:v>
                </c:pt>
                <c:pt idx="857">
                  <c:v>17.16</c:v>
                </c:pt>
                <c:pt idx="858">
                  <c:v>17.18</c:v>
                </c:pt>
                <c:pt idx="859">
                  <c:v>17.2</c:v>
                </c:pt>
                <c:pt idx="860">
                  <c:v>17.22</c:v>
                </c:pt>
                <c:pt idx="861">
                  <c:v>17.239999999999998</c:v>
                </c:pt>
                <c:pt idx="862">
                  <c:v>17.260000000000002</c:v>
                </c:pt>
                <c:pt idx="863">
                  <c:v>17.28</c:v>
                </c:pt>
                <c:pt idx="864">
                  <c:v>17.3</c:v>
                </c:pt>
                <c:pt idx="865">
                  <c:v>17.32</c:v>
                </c:pt>
                <c:pt idx="866">
                  <c:v>17.34</c:v>
                </c:pt>
                <c:pt idx="867">
                  <c:v>17.36</c:v>
                </c:pt>
                <c:pt idx="868">
                  <c:v>17.38</c:v>
                </c:pt>
                <c:pt idx="869">
                  <c:v>17.399999999999999</c:v>
                </c:pt>
                <c:pt idx="870">
                  <c:v>17.420000000000002</c:v>
                </c:pt>
                <c:pt idx="871">
                  <c:v>17.440000000000001</c:v>
                </c:pt>
                <c:pt idx="872">
                  <c:v>17.46</c:v>
                </c:pt>
                <c:pt idx="873">
                  <c:v>17.48</c:v>
                </c:pt>
                <c:pt idx="874">
                  <c:v>17.5</c:v>
                </c:pt>
                <c:pt idx="875">
                  <c:v>17.52</c:v>
                </c:pt>
                <c:pt idx="876">
                  <c:v>17.54</c:v>
                </c:pt>
                <c:pt idx="877">
                  <c:v>17.559999999999999</c:v>
                </c:pt>
                <c:pt idx="878">
                  <c:v>17.579999999999998</c:v>
                </c:pt>
                <c:pt idx="879">
                  <c:v>17.600000000000001</c:v>
                </c:pt>
                <c:pt idx="880">
                  <c:v>17.62</c:v>
                </c:pt>
                <c:pt idx="881">
                  <c:v>17.64</c:v>
                </c:pt>
                <c:pt idx="882">
                  <c:v>17.66</c:v>
                </c:pt>
                <c:pt idx="883">
                  <c:v>17.68</c:v>
                </c:pt>
                <c:pt idx="884">
                  <c:v>17.7</c:v>
                </c:pt>
                <c:pt idx="885">
                  <c:v>17.72</c:v>
                </c:pt>
                <c:pt idx="886">
                  <c:v>17.739999999999998</c:v>
                </c:pt>
                <c:pt idx="887">
                  <c:v>17.760000000000002</c:v>
                </c:pt>
                <c:pt idx="888">
                  <c:v>17.78</c:v>
                </c:pt>
                <c:pt idx="889">
                  <c:v>17.8</c:v>
                </c:pt>
                <c:pt idx="890">
                  <c:v>17.82</c:v>
                </c:pt>
                <c:pt idx="891">
                  <c:v>17.84</c:v>
                </c:pt>
                <c:pt idx="892">
                  <c:v>17.86</c:v>
                </c:pt>
                <c:pt idx="893">
                  <c:v>17.88</c:v>
                </c:pt>
                <c:pt idx="894">
                  <c:v>17.899999999999999</c:v>
                </c:pt>
                <c:pt idx="895">
                  <c:v>17.920000000000002</c:v>
                </c:pt>
                <c:pt idx="896">
                  <c:v>17.940000000000001</c:v>
                </c:pt>
                <c:pt idx="897">
                  <c:v>17.96</c:v>
                </c:pt>
                <c:pt idx="898">
                  <c:v>17.98</c:v>
                </c:pt>
                <c:pt idx="899">
                  <c:v>18</c:v>
                </c:pt>
                <c:pt idx="900">
                  <c:v>18.02</c:v>
                </c:pt>
                <c:pt idx="901">
                  <c:v>18.04</c:v>
                </c:pt>
                <c:pt idx="902">
                  <c:v>18.059999999999999</c:v>
                </c:pt>
                <c:pt idx="903">
                  <c:v>18.079999999999998</c:v>
                </c:pt>
                <c:pt idx="904">
                  <c:v>18.100000000000001</c:v>
                </c:pt>
                <c:pt idx="905">
                  <c:v>18.12</c:v>
                </c:pt>
                <c:pt idx="906">
                  <c:v>18.14</c:v>
                </c:pt>
                <c:pt idx="907">
                  <c:v>18.16</c:v>
                </c:pt>
                <c:pt idx="908">
                  <c:v>18.18</c:v>
                </c:pt>
                <c:pt idx="909">
                  <c:v>18.2</c:v>
                </c:pt>
                <c:pt idx="910">
                  <c:v>18.22</c:v>
                </c:pt>
                <c:pt idx="911">
                  <c:v>18.239999999999998</c:v>
                </c:pt>
                <c:pt idx="912">
                  <c:v>18.260000000000002</c:v>
                </c:pt>
                <c:pt idx="913">
                  <c:v>18.28</c:v>
                </c:pt>
                <c:pt idx="914">
                  <c:v>18.3</c:v>
                </c:pt>
                <c:pt idx="915">
                  <c:v>18.32</c:v>
                </c:pt>
                <c:pt idx="916">
                  <c:v>18.34</c:v>
                </c:pt>
                <c:pt idx="917">
                  <c:v>18.36</c:v>
                </c:pt>
                <c:pt idx="918">
                  <c:v>18.38</c:v>
                </c:pt>
                <c:pt idx="919">
                  <c:v>18.399999999999999</c:v>
                </c:pt>
                <c:pt idx="920">
                  <c:v>18.420000000000002</c:v>
                </c:pt>
                <c:pt idx="921">
                  <c:v>18.440000000000001</c:v>
                </c:pt>
                <c:pt idx="922">
                  <c:v>18.46</c:v>
                </c:pt>
                <c:pt idx="923">
                  <c:v>18.48</c:v>
                </c:pt>
                <c:pt idx="924">
                  <c:v>18.5</c:v>
                </c:pt>
                <c:pt idx="925">
                  <c:v>18.52</c:v>
                </c:pt>
                <c:pt idx="926">
                  <c:v>18.54</c:v>
                </c:pt>
                <c:pt idx="927">
                  <c:v>18.559999999999999</c:v>
                </c:pt>
                <c:pt idx="928">
                  <c:v>18.579999999999998</c:v>
                </c:pt>
                <c:pt idx="929">
                  <c:v>18.600000000000001</c:v>
                </c:pt>
                <c:pt idx="930">
                  <c:v>18.62</c:v>
                </c:pt>
                <c:pt idx="931">
                  <c:v>18.64</c:v>
                </c:pt>
                <c:pt idx="932">
                  <c:v>18.66</c:v>
                </c:pt>
                <c:pt idx="933">
                  <c:v>18.68</c:v>
                </c:pt>
                <c:pt idx="934">
                  <c:v>18.7</c:v>
                </c:pt>
                <c:pt idx="935">
                  <c:v>18.72</c:v>
                </c:pt>
                <c:pt idx="936">
                  <c:v>18.739999999999998</c:v>
                </c:pt>
                <c:pt idx="937">
                  <c:v>18.760000000000002</c:v>
                </c:pt>
                <c:pt idx="938">
                  <c:v>18.78</c:v>
                </c:pt>
                <c:pt idx="939">
                  <c:v>18.8</c:v>
                </c:pt>
                <c:pt idx="940">
                  <c:v>18.82</c:v>
                </c:pt>
                <c:pt idx="941">
                  <c:v>18.84</c:v>
                </c:pt>
                <c:pt idx="942">
                  <c:v>18.86</c:v>
                </c:pt>
                <c:pt idx="943">
                  <c:v>18.88</c:v>
                </c:pt>
                <c:pt idx="944">
                  <c:v>18.899999999999999</c:v>
                </c:pt>
                <c:pt idx="945">
                  <c:v>18.920000000000002</c:v>
                </c:pt>
                <c:pt idx="946">
                  <c:v>18.940000000000001</c:v>
                </c:pt>
                <c:pt idx="947">
                  <c:v>18.96</c:v>
                </c:pt>
                <c:pt idx="948">
                  <c:v>18.98</c:v>
                </c:pt>
                <c:pt idx="949">
                  <c:v>19</c:v>
                </c:pt>
                <c:pt idx="950">
                  <c:v>19.02</c:v>
                </c:pt>
                <c:pt idx="951">
                  <c:v>19.04</c:v>
                </c:pt>
                <c:pt idx="952">
                  <c:v>19.059999999999999</c:v>
                </c:pt>
                <c:pt idx="953">
                  <c:v>19.079999999999998</c:v>
                </c:pt>
                <c:pt idx="954">
                  <c:v>19.100000000000001</c:v>
                </c:pt>
                <c:pt idx="955">
                  <c:v>19.12</c:v>
                </c:pt>
                <c:pt idx="956">
                  <c:v>19.14</c:v>
                </c:pt>
                <c:pt idx="957">
                  <c:v>19.16</c:v>
                </c:pt>
                <c:pt idx="958">
                  <c:v>19.18</c:v>
                </c:pt>
                <c:pt idx="959">
                  <c:v>19.2</c:v>
                </c:pt>
                <c:pt idx="960">
                  <c:v>19.22</c:v>
                </c:pt>
                <c:pt idx="961">
                  <c:v>19.239999999999998</c:v>
                </c:pt>
                <c:pt idx="962">
                  <c:v>19.260000000000002</c:v>
                </c:pt>
                <c:pt idx="963">
                  <c:v>19.28</c:v>
                </c:pt>
                <c:pt idx="964">
                  <c:v>19.3</c:v>
                </c:pt>
                <c:pt idx="965">
                  <c:v>19.32</c:v>
                </c:pt>
                <c:pt idx="966">
                  <c:v>19.34</c:v>
                </c:pt>
                <c:pt idx="967">
                  <c:v>19.36</c:v>
                </c:pt>
                <c:pt idx="968">
                  <c:v>19.38</c:v>
                </c:pt>
                <c:pt idx="969">
                  <c:v>19.399999999999999</c:v>
                </c:pt>
                <c:pt idx="970">
                  <c:v>19.420000000000002</c:v>
                </c:pt>
                <c:pt idx="971">
                  <c:v>19.440000000000001</c:v>
                </c:pt>
                <c:pt idx="972">
                  <c:v>19.46</c:v>
                </c:pt>
                <c:pt idx="973">
                  <c:v>19.48</c:v>
                </c:pt>
                <c:pt idx="974">
                  <c:v>19.5</c:v>
                </c:pt>
                <c:pt idx="975">
                  <c:v>19.52</c:v>
                </c:pt>
                <c:pt idx="976">
                  <c:v>19.54</c:v>
                </c:pt>
                <c:pt idx="977">
                  <c:v>19.559999999999999</c:v>
                </c:pt>
                <c:pt idx="978">
                  <c:v>19.579999999999998</c:v>
                </c:pt>
                <c:pt idx="979">
                  <c:v>19.600000000000001</c:v>
                </c:pt>
                <c:pt idx="980">
                  <c:v>19.62</c:v>
                </c:pt>
                <c:pt idx="981">
                  <c:v>19.64</c:v>
                </c:pt>
                <c:pt idx="982">
                  <c:v>19.66</c:v>
                </c:pt>
                <c:pt idx="983">
                  <c:v>19.68</c:v>
                </c:pt>
                <c:pt idx="984">
                  <c:v>19.7</c:v>
                </c:pt>
                <c:pt idx="985">
                  <c:v>19.72</c:v>
                </c:pt>
                <c:pt idx="986">
                  <c:v>19.739999999999998</c:v>
                </c:pt>
                <c:pt idx="987">
                  <c:v>19.760000000000002</c:v>
                </c:pt>
                <c:pt idx="988">
                  <c:v>19.78</c:v>
                </c:pt>
                <c:pt idx="989">
                  <c:v>19.8</c:v>
                </c:pt>
                <c:pt idx="990">
                  <c:v>19.82</c:v>
                </c:pt>
                <c:pt idx="991">
                  <c:v>19.84</c:v>
                </c:pt>
                <c:pt idx="992">
                  <c:v>19.86</c:v>
                </c:pt>
                <c:pt idx="993">
                  <c:v>19.88</c:v>
                </c:pt>
                <c:pt idx="994">
                  <c:v>19.899999999999999</c:v>
                </c:pt>
                <c:pt idx="995">
                  <c:v>19.920000000000002</c:v>
                </c:pt>
                <c:pt idx="996">
                  <c:v>19.940000000000001</c:v>
                </c:pt>
                <c:pt idx="997">
                  <c:v>19.96</c:v>
                </c:pt>
                <c:pt idx="998">
                  <c:v>19.98</c:v>
                </c:pt>
                <c:pt idx="999">
                  <c:v>20</c:v>
                </c:pt>
                <c:pt idx="1000">
                  <c:v>20.02</c:v>
                </c:pt>
                <c:pt idx="1001">
                  <c:v>20.04</c:v>
                </c:pt>
                <c:pt idx="1002">
                  <c:v>20.059999999999999</c:v>
                </c:pt>
                <c:pt idx="1003">
                  <c:v>20.079999999999998</c:v>
                </c:pt>
                <c:pt idx="1004">
                  <c:v>20.100000000000001</c:v>
                </c:pt>
                <c:pt idx="1005">
                  <c:v>20.12</c:v>
                </c:pt>
                <c:pt idx="1006">
                  <c:v>20.14</c:v>
                </c:pt>
                <c:pt idx="1007">
                  <c:v>20.16</c:v>
                </c:pt>
                <c:pt idx="1008">
                  <c:v>20.18</c:v>
                </c:pt>
                <c:pt idx="1009">
                  <c:v>20.2</c:v>
                </c:pt>
                <c:pt idx="1010">
                  <c:v>20.22</c:v>
                </c:pt>
                <c:pt idx="1011">
                  <c:v>20.239999999999998</c:v>
                </c:pt>
                <c:pt idx="1012">
                  <c:v>20.260000000000002</c:v>
                </c:pt>
                <c:pt idx="1013">
                  <c:v>20.28</c:v>
                </c:pt>
                <c:pt idx="1014">
                  <c:v>20.3</c:v>
                </c:pt>
                <c:pt idx="1015">
                  <c:v>20.32</c:v>
                </c:pt>
                <c:pt idx="1016">
                  <c:v>20.34</c:v>
                </c:pt>
                <c:pt idx="1017">
                  <c:v>20.36</c:v>
                </c:pt>
                <c:pt idx="1018">
                  <c:v>20.38</c:v>
                </c:pt>
                <c:pt idx="1019">
                  <c:v>20.399999999999999</c:v>
                </c:pt>
                <c:pt idx="1020">
                  <c:v>20.420000000000002</c:v>
                </c:pt>
                <c:pt idx="1021">
                  <c:v>20.440000000000001</c:v>
                </c:pt>
                <c:pt idx="1022">
                  <c:v>20.46</c:v>
                </c:pt>
                <c:pt idx="1023">
                  <c:v>20.48</c:v>
                </c:pt>
                <c:pt idx="1024">
                  <c:v>20.5</c:v>
                </c:pt>
                <c:pt idx="1025">
                  <c:v>20.52</c:v>
                </c:pt>
                <c:pt idx="1026">
                  <c:v>20.54</c:v>
                </c:pt>
                <c:pt idx="1027">
                  <c:v>20.56</c:v>
                </c:pt>
                <c:pt idx="1028">
                  <c:v>20.58</c:v>
                </c:pt>
                <c:pt idx="1029">
                  <c:v>20.6</c:v>
                </c:pt>
                <c:pt idx="1030">
                  <c:v>20.62</c:v>
                </c:pt>
                <c:pt idx="1031">
                  <c:v>20.64</c:v>
                </c:pt>
                <c:pt idx="1032">
                  <c:v>20.66</c:v>
                </c:pt>
                <c:pt idx="1033">
                  <c:v>20.68</c:v>
                </c:pt>
                <c:pt idx="1034">
                  <c:v>20.7</c:v>
                </c:pt>
                <c:pt idx="1035">
                  <c:v>20.72</c:v>
                </c:pt>
                <c:pt idx="1036">
                  <c:v>20.74</c:v>
                </c:pt>
                <c:pt idx="1037">
                  <c:v>20.76</c:v>
                </c:pt>
                <c:pt idx="1038">
                  <c:v>20.78</c:v>
                </c:pt>
                <c:pt idx="1039">
                  <c:v>20.8</c:v>
                </c:pt>
                <c:pt idx="1040">
                  <c:v>20.82</c:v>
                </c:pt>
                <c:pt idx="1041">
                  <c:v>20.84</c:v>
                </c:pt>
                <c:pt idx="1042">
                  <c:v>20.86</c:v>
                </c:pt>
                <c:pt idx="1043">
                  <c:v>20.88</c:v>
                </c:pt>
                <c:pt idx="1044">
                  <c:v>20.9</c:v>
                </c:pt>
                <c:pt idx="1045">
                  <c:v>20.92</c:v>
                </c:pt>
                <c:pt idx="1046">
                  <c:v>20.94</c:v>
                </c:pt>
                <c:pt idx="1047">
                  <c:v>20.96</c:v>
                </c:pt>
                <c:pt idx="1048">
                  <c:v>20.98</c:v>
                </c:pt>
                <c:pt idx="1049">
                  <c:v>21</c:v>
                </c:pt>
                <c:pt idx="1050">
                  <c:v>21.02</c:v>
                </c:pt>
                <c:pt idx="1051">
                  <c:v>21.04</c:v>
                </c:pt>
                <c:pt idx="1052">
                  <c:v>21.06</c:v>
                </c:pt>
                <c:pt idx="1053">
                  <c:v>21.08</c:v>
                </c:pt>
                <c:pt idx="1054">
                  <c:v>21.1</c:v>
                </c:pt>
                <c:pt idx="1055">
                  <c:v>21.12</c:v>
                </c:pt>
                <c:pt idx="1056">
                  <c:v>21.14</c:v>
                </c:pt>
                <c:pt idx="1057">
                  <c:v>21.16</c:v>
                </c:pt>
                <c:pt idx="1058">
                  <c:v>21.18</c:v>
                </c:pt>
                <c:pt idx="1059">
                  <c:v>21.2</c:v>
                </c:pt>
                <c:pt idx="1060">
                  <c:v>21.22</c:v>
                </c:pt>
                <c:pt idx="1061">
                  <c:v>21.24</c:v>
                </c:pt>
                <c:pt idx="1062">
                  <c:v>21.26</c:v>
                </c:pt>
                <c:pt idx="1063">
                  <c:v>21.28</c:v>
                </c:pt>
                <c:pt idx="1064">
                  <c:v>21.3</c:v>
                </c:pt>
                <c:pt idx="1065">
                  <c:v>21.32</c:v>
                </c:pt>
                <c:pt idx="1066">
                  <c:v>21.34</c:v>
                </c:pt>
                <c:pt idx="1067">
                  <c:v>21.36</c:v>
                </c:pt>
                <c:pt idx="1068">
                  <c:v>21.38</c:v>
                </c:pt>
                <c:pt idx="1069">
                  <c:v>21.4</c:v>
                </c:pt>
                <c:pt idx="1070">
                  <c:v>21.42</c:v>
                </c:pt>
                <c:pt idx="1071">
                  <c:v>21.44</c:v>
                </c:pt>
                <c:pt idx="1072">
                  <c:v>21.46</c:v>
                </c:pt>
                <c:pt idx="1073">
                  <c:v>21.48</c:v>
                </c:pt>
                <c:pt idx="1074">
                  <c:v>21.5</c:v>
                </c:pt>
                <c:pt idx="1075">
                  <c:v>21.52</c:v>
                </c:pt>
                <c:pt idx="1076">
                  <c:v>21.54</c:v>
                </c:pt>
                <c:pt idx="1077">
                  <c:v>21.56</c:v>
                </c:pt>
                <c:pt idx="1078">
                  <c:v>21.58</c:v>
                </c:pt>
                <c:pt idx="1079">
                  <c:v>21.6</c:v>
                </c:pt>
                <c:pt idx="1080">
                  <c:v>21.62</c:v>
                </c:pt>
                <c:pt idx="1081">
                  <c:v>21.64</c:v>
                </c:pt>
                <c:pt idx="1082">
                  <c:v>21.66</c:v>
                </c:pt>
                <c:pt idx="1083">
                  <c:v>21.68</c:v>
                </c:pt>
                <c:pt idx="1084">
                  <c:v>21.7</c:v>
                </c:pt>
                <c:pt idx="1085">
                  <c:v>21.72</c:v>
                </c:pt>
                <c:pt idx="1086">
                  <c:v>21.74</c:v>
                </c:pt>
                <c:pt idx="1087">
                  <c:v>21.76</c:v>
                </c:pt>
                <c:pt idx="1088">
                  <c:v>21.78</c:v>
                </c:pt>
                <c:pt idx="1089">
                  <c:v>21.8</c:v>
                </c:pt>
                <c:pt idx="1090">
                  <c:v>21.82</c:v>
                </c:pt>
                <c:pt idx="1091">
                  <c:v>21.84</c:v>
                </c:pt>
                <c:pt idx="1092">
                  <c:v>21.86</c:v>
                </c:pt>
                <c:pt idx="1093">
                  <c:v>21.88</c:v>
                </c:pt>
                <c:pt idx="1094">
                  <c:v>21.9</c:v>
                </c:pt>
                <c:pt idx="1095">
                  <c:v>21.92</c:v>
                </c:pt>
                <c:pt idx="1096">
                  <c:v>21.94</c:v>
                </c:pt>
                <c:pt idx="1097">
                  <c:v>21.96</c:v>
                </c:pt>
                <c:pt idx="1098">
                  <c:v>21.98</c:v>
                </c:pt>
                <c:pt idx="1099">
                  <c:v>22</c:v>
                </c:pt>
                <c:pt idx="1100">
                  <c:v>22.02</c:v>
                </c:pt>
                <c:pt idx="1101">
                  <c:v>22.04</c:v>
                </c:pt>
                <c:pt idx="1102">
                  <c:v>22.06</c:v>
                </c:pt>
                <c:pt idx="1103">
                  <c:v>22.08</c:v>
                </c:pt>
                <c:pt idx="1104">
                  <c:v>22.1</c:v>
                </c:pt>
                <c:pt idx="1105">
                  <c:v>22.12</c:v>
                </c:pt>
                <c:pt idx="1106">
                  <c:v>22.14</c:v>
                </c:pt>
                <c:pt idx="1107">
                  <c:v>22.16</c:v>
                </c:pt>
                <c:pt idx="1108">
                  <c:v>22.18</c:v>
                </c:pt>
                <c:pt idx="1109">
                  <c:v>22.2</c:v>
                </c:pt>
                <c:pt idx="1110">
                  <c:v>22.22</c:v>
                </c:pt>
                <c:pt idx="1111">
                  <c:v>22.24</c:v>
                </c:pt>
                <c:pt idx="1112">
                  <c:v>22.26</c:v>
                </c:pt>
                <c:pt idx="1113">
                  <c:v>22.28</c:v>
                </c:pt>
                <c:pt idx="1114">
                  <c:v>22.3</c:v>
                </c:pt>
                <c:pt idx="1115">
                  <c:v>22.32</c:v>
                </c:pt>
                <c:pt idx="1116">
                  <c:v>22.34</c:v>
                </c:pt>
                <c:pt idx="1117">
                  <c:v>22.36</c:v>
                </c:pt>
                <c:pt idx="1118">
                  <c:v>22.38</c:v>
                </c:pt>
                <c:pt idx="1119">
                  <c:v>22.4</c:v>
                </c:pt>
                <c:pt idx="1120">
                  <c:v>22.42</c:v>
                </c:pt>
                <c:pt idx="1121">
                  <c:v>22.44</c:v>
                </c:pt>
                <c:pt idx="1122">
                  <c:v>22.46</c:v>
                </c:pt>
                <c:pt idx="1123">
                  <c:v>22.48</c:v>
                </c:pt>
                <c:pt idx="1124">
                  <c:v>22.5</c:v>
                </c:pt>
                <c:pt idx="1125">
                  <c:v>22.52</c:v>
                </c:pt>
                <c:pt idx="1126">
                  <c:v>22.54</c:v>
                </c:pt>
                <c:pt idx="1127">
                  <c:v>22.56</c:v>
                </c:pt>
                <c:pt idx="1128">
                  <c:v>22.58</c:v>
                </c:pt>
                <c:pt idx="1129">
                  <c:v>22.6</c:v>
                </c:pt>
                <c:pt idx="1130">
                  <c:v>22.62</c:v>
                </c:pt>
                <c:pt idx="1131">
                  <c:v>22.64</c:v>
                </c:pt>
                <c:pt idx="1132">
                  <c:v>22.66</c:v>
                </c:pt>
                <c:pt idx="1133">
                  <c:v>22.68</c:v>
                </c:pt>
                <c:pt idx="1134">
                  <c:v>22.7</c:v>
                </c:pt>
                <c:pt idx="1135">
                  <c:v>22.72</c:v>
                </c:pt>
                <c:pt idx="1136">
                  <c:v>22.74</c:v>
                </c:pt>
                <c:pt idx="1137">
                  <c:v>22.76</c:v>
                </c:pt>
                <c:pt idx="1138">
                  <c:v>22.78</c:v>
                </c:pt>
                <c:pt idx="1139">
                  <c:v>22.8</c:v>
                </c:pt>
                <c:pt idx="1140">
                  <c:v>22.82</c:v>
                </c:pt>
                <c:pt idx="1141">
                  <c:v>22.84</c:v>
                </c:pt>
                <c:pt idx="1142">
                  <c:v>22.86</c:v>
                </c:pt>
                <c:pt idx="1143">
                  <c:v>22.88</c:v>
                </c:pt>
                <c:pt idx="1144">
                  <c:v>22.9</c:v>
                </c:pt>
                <c:pt idx="1145">
                  <c:v>22.92</c:v>
                </c:pt>
                <c:pt idx="1146">
                  <c:v>22.94</c:v>
                </c:pt>
                <c:pt idx="1147">
                  <c:v>22.96</c:v>
                </c:pt>
                <c:pt idx="1148">
                  <c:v>22.98</c:v>
                </c:pt>
                <c:pt idx="1149">
                  <c:v>23</c:v>
                </c:pt>
                <c:pt idx="1150">
                  <c:v>23.02</c:v>
                </c:pt>
                <c:pt idx="1151">
                  <c:v>23.04</c:v>
                </c:pt>
                <c:pt idx="1152">
                  <c:v>23.06</c:v>
                </c:pt>
                <c:pt idx="1153">
                  <c:v>23.08</c:v>
                </c:pt>
                <c:pt idx="1154">
                  <c:v>23.1</c:v>
                </c:pt>
                <c:pt idx="1155">
                  <c:v>23.12</c:v>
                </c:pt>
                <c:pt idx="1156">
                  <c:v>23.14</c:v>
                </c:pt>
                <c:pt idx="1157">
                  <c:v>23.16</c:v>
                </c:pt>
                <c:pt idx="1158">
                  <c:v>23.18</c:v>
                </c:pt>
                <c:pt idx="1159">
                  <c:v>23.2</c:v>
                </c:pt>
                <c:pt idx="1160">
                  <c:v>23.22</c:v>
                </c:pt>
                <c:pt idx="1161">
                  <c:v>23.24</c:v>
                </c:pt>
                <c:pt idx="1162">
                  <c:v>23.26</c:v>
                </c:pt>
                <c:pt idx="1163">
                  <c:v>23.28</c:v>
                </c:pt>
                <c:pt idx="1164">
                  <c:v>23.3</c:v>
                </c:pt>
                <c:pt idx="1165">
                  <c:v>23.32</c:v>
                </c:pt>
                <c:pt idx="1166">
                  <c:v>23.34</c:v>
                </c:pt>
                <c:pt idx="1167">
                  <c:v>23.36</c:v>
                </c:pt>
                <c:pt idx="1168">
                  <c:v>23.38</c:v>
                </c:pt>
                <c:pt idx="1169">
                  <c:v>23.4</c:v>
                </c:pt>
                <c:pt idx="1170">
                  <c:v>23.42</c:v>
                </c:pt>
                <c:pt idx="1171">
                  <c:v>23.44</c:v>
                </c:pt>
                <c:pt idx="1172">
                  <c:v>23.46</c:v>
                </c:pt>
                <c:pt idx="1173">
                  <c:v>23.48</c:v>
                </c:pt>
                <c:pt idx="1174">
                  <c:v>23.5</c:v>
                </c:pt>
                <c:pt idx="1175">
                  <c:v>23.52</c:v>
                </c:pt>
                <c:pt idx="1176">
                  <c:v>23.54</c:v>
                </c:pt>
                <c:pt idx="1177">
                  <c:v>23.56</c:v>
                </c:pt>
                <c:pt idx="1178">
                  <c:v>23.58</c:v>
                </c:pt>
                <c:pt idx="1179">
                  <c:v>23.6</c:v>
                </c:pt>
                <c:pt idx="1180">
                  <c:v>23.62</c:v>
                </c:pt>
                <c:pt idx="1181">
                  <c:v>23.64</c:v>
                </c:pt>
                <c:pt idx="1182">
                  <c:v>23.66</c:v>
                </c:pt>
                <c:pt idx="1183">
                  <c:v>23.68</c:v>
                </c:pt>
                <c:pt idx="1184">
                  <c:v>23.7</c:v>
                </c:pt>
                <c:pt idx="1185">
                  <c:v>23.72</c:v>
                </c:pt>
                <c:pt idx="1186">
                  <c:v>23.74</c:v>
                </c:pt>
                <c:pt idx="1187">
                  <c:v>23.76</c:v>
                </c:pt>
                <c:pt idx="1188">
                  <c:v>23.78</c:v>
                </c:pt>
                <c:pt idx="1189">
                  <c:v>23.8</c:v>
                </c:pt>
                <c:pt idx="1190">
                  <c:v>23.82</c:v>
                </c:pt>
                <c:pt idx="1191">
                  <c:v>23.84</c:v>
                </c:pt>
                <c:pt idx="1192">
                  <c:v>23.86</c:v>
                </c:pt>
                <c:pt idx="1193">
                  <c:v>23.88</c:v>
                </c:pt>
                <c:pt idx="1194">
                  <c:v>23.9</c:v>
                </c:pt>
                <c:pt idx="1195">
                  <c:v>23.92</c:v>
                </c:pt>
                <c:pt idx="1196">
                  <c:v>23.94</c:v>
                </c:pt>
                <c:pt idx="1197">
                  <c:v>23.96</c:v>
                </c:pt>
                <c:pt idx="1198">
                  <c:v>23.98</c:v>
                </c:pt>
                <c:pt idx="1199">
                  <c:v>24</c:v>
                </c:pt>
                <c:pt idx="1200">
                  <c:v>24.02</c:v>
                </c:pt>
                <c:pt idx="1201">
                  <c:v>24.04</c:v>
                </c:pt>
                <c:pt idx="1202">
                  <c:v>24.06</c:v>
                </c:pt>
                <c:pt idx="1203">
                  <c:v>24.08</c:v>
                </c:pt>
                <c:pt idx="1204">
                  <c:v>24.1</c:v>
                </c:pt>
                <c:pt idx="1205">
                  <c:v>24.12</c:v>
                </c:pt>
                <c:pt idx="1206">
                  <c:v>24.14</c:v>
                </c:pt>
                <c:pt idx="1207">
                  <c:v>24.16</c:v>
                </c:pt>
                <c:pt idx="1208">
                  <c:v>24.18</c:v>
                </c:pt>
                <c:pt idx="1209">
                  <c:v>24.2</c:v>
                </c:pt>
                <c:pt idx="1210">
                  <c:v>24.22</c:v>
                </c:pt>
                <c:pt idx="1211">
                  <c:v>24.24</c:v>
                </c:pt>
                <c:pt idx="1212">
                  <c:v>24.26</c:v>
                </c:pt>
                <c:pt idx="1213">
                  <c:v>24.28</c:v>
                </c:pt>
                <c:pt idx="1214">
                  <c:v>24.3</c:v>
                </c:pt>
                <c:pt idx="1215">
                  <c:v>24.32</c:v>
                </c:pt>
                <c:pt idx="1216">
                  <c:v>24.34</c:v>
                </c:pt>
                <c:pt idx="1217">
                  <c:v>24.36</c:v>
                </c:pt>
                <c:pt idx="1218">
                  <c:v>24.38</c:v>
                </c:pt>
                <c:pt idx="1219">
                  <c:v>24.4</c:v>
                </c:pt>
                <c:pt idx="1220">
                  <c:v>24.42</c:v>
                </c:pt>
                <c:pt idx="1221">
                  <c:v>24.44</c:v>
                </c:pt>
                <c:pt idx="1222">
                  <c:v>24.46</c:v>
                </c:pt>
                <c:pt idx="1223">
                  <c:v>24.48</c:v>
                </c:pt>
                <c:pt idx="1224">
                  <c:v>24.5</c:v>
                </c:pt>
                <c:pt idx="1225">
                  <c:v>24.52</c:v>
                </c:pt>
                <c:pt idx="1226">
                  <c:v>24.54</c:v>
                </c:pt>
                <c:pt idx="1227">
                  <c:v>24.56</c:v>
                </c:pt>
                <c:pt idx="1228">
                  <c:v>24.58</c:v>
                </c:pt>
                <c:pt idx="1229">
                  <c:v>24.6</c:v>
                </c:pt>
                <c:pt idx="1230">
                  <c:v>24.62</c:v>
                </c:pt>
                <c:pt idx="1231">
                  <c:v>24.64</c:v>
                </c:pt>
                <c:pt idx="1232">
                  <c:v>24.66</c:v>
                </c:pt>
                <c:pt idx="1233">
                  <c:v>24.68</c:v>
                </c:pt>
                <c:pt idx="1234">
                  <c:v>24.7</c:v>
                </c:pt>
                <c:pt idx="1235">
                  <c:v>24.72</c:v>
                </c:pt>
                <c:pt idx="1236">
                  <c:v>24.74</c:v>
                </c:pt>
                <c:pt idx="1237">
                  <c:v>24.76</c:v>
                </c:pt>
                <c:pt idx="1238">
                  <c:v>24.78</c:v>
                </c:pt>
                <c:pt idx="1239">
                  <c:v>24.8</c:v>
                </c:pt>
                <c:pt idx="1240">
                  <c:v>24.82</c:v>
                </c:pt>
                <c:pt idx="1241">
                  <c:v>24.84</c:v>
                </c:pt>
                <c:pt idx="1242">
                  <c:v>24.86</c:v>
                </c:pt>
                <c:pt idx="1243">
                  <c:v>24.88</c:v>
                </c:pt>
                <c:pt idx="1244">
                  <c:v>24.9</c:v>
                </c:pt>
                <c:pt idx="1245">
                  <c:v>24.92</c:v>
                </c:pt>
                <c:pt idx="1246">
                  <c:v>24.94</c:v>
                </c:pt>
                <c:pt idx="1247">
                  <c:v>24.96</c:v>
                </c:pt>
                <c:pt idx="1248">
                  <c:v>24.98</c:v>
                </c:pt>
                <c:pt idx="1249">
                  <c:v>25</c:v>
                </c:pt>
                <c:pt idx="1250">
                  <c:v>25.02</c:v>
                </c:pt>
                <c:pt idx="1251">
                  <c:v>25.04</c:v>
                </c:pt>
                <c:pt idx="1252">
                  <c:v>25.06</c:v>
                </c:pt>
                <c:pt idx="1253">
                  <c:v>25.08</c:v>
                </c:pt>
                <c:pt idx="1254">
                  <c:v>25.1</c:v>
                </c:pt>
                <c:pt idx="1255">
                  <c:v>25.12</c:v>
                </c:pt>
                <c:pt idx="1256">
                  <c:v>25.14</c:v>
                </c:pt>
                <c:pt idx="1257">
                  <c:v>25.16</c:v>
                </c:pt>
                <c:pt idx="1258">
                  <c:v>25.18</c:v>
                </c:pt>
                <c:pt idx="1259">
                  <c:v>25.2</c:v>
                </c:pt>
                <c:pt idx="1260">
                  <c:v>25.22</c:v>
                </c:pt>
                <c:pt idx="1261">
                  <c:v>25.24</c:v>
                </c:pt>
                <c:pt idx="1262">
                  <c:v>25.26</c:v>
                </c:pt>
                <c:pt idx="1263">
                  <c:v>25.28</c:v>
                </c:pt>
                <c:pt idx="1264">
                  <c:v>25.3</c:v>
                </c:pt>
                <c:pt idx="1265">
                  <c:v>25.32</c:v>
                </c:pt>
                <c:pt idx="1266">
                  <c:v>25.34</c:v>
                </c:pt>
                <c:pt idx="1267">
                  <c:v>25.36</c:v>
                </c:pt>
                <c:pt idx="1268">
                  <c:v>25.38</c:v>
                </c:pt>
                <c:pt idx="1269">
                  <c:v>25.4</c:v>
                </c:pt>
                <c:pt idx="1270">
                  <c:v>25.42</c:v>
                </c:pt>
                <c:pt idx="1271">
                  <c:v>25.44</c:v>
                </c:pt>
                <c:pt idx="1272">
                  <c:v>25.46</c:v>
                </c:pt>
                <c:pt idx="1273">
                  <c:v>25.48</c:v>
                </c:pt>
                <c:pt idx="1274">
                  <c:v>25.5</c:v>
                </c:pt>
                <c:pt idx="1275">
                  <c:v>25.52</c:v>
                </c:pt>
                <c:pt idx="1276">
                  <c:v>25.54</c:v>
                </c:pt>
                <c:pt idx="1277">
                  <c:v>25.56</c:v>
                </c:pt>
                <c:pt idx="1278">
                  <c:v>25.58</c:v>
                </c:pt>
                <c:pt idx="1279">
                  <c:v>25.6</c:v>
                </c:pt>
                <c:pt idx="1280">
                  <c:v>25.62</c:v>
                </c:pt>
                <c:pt idx="1281">
                  <c:v>25.64</c:v>
                </c:pt>
                <c:pt idx="1282">
                  <c:v>25.66</c:v>
                </c:pt>
                <c:pt idx="1283">
                  <c:v>25.68</c:v>
                </c:pt>
                <c:pt idx="1284">
                  <c:v>25.7</c:v>
                </c:pt>
                <c:pt idx="1285">
                  <c:v>25.72</c:v>
                </c:pt>
                <c:pt idx="1286">
                  <c:v>25.74</c:v>
                </c:pt>
                <c:pt idx="1287">
                  <c:v>25.76</c:v>
                </c:pt>
                <c:pt idx="1288">
                  <c:v>25.78</c:v>
                </c:pt>
                <c:pt idx="1289">
                  <c:v>25.8</c:v>
                </c:pt>
                <c:pt idx="1290">
                  <c:v>25.82</c:v>
                </c:pt>
                <c:pt idx="1291">
                  <c:v>25.84</c:v>
                </c:pt>
                <c:pt idx="1292">
                  <c:v>25.86</c:v>
                </c:pt>
                <c:pt idx="1293">
                  <c:v>25.88</c:v>
                </c:pt>
                <c:pt idx="1294">
                  <c:v>25.9</c:v>
                </c:pt>
                <c:pt idx="1295">
                  <c:v>25.92</c:v>
                </c:pt>
                <c:pt idx="1296">
                  <c:v>25.94</c:v>
                </c:pt>
                <c:pt idx="1297">
                  <c:v>25.96</c:v>
                </c:pt>
                <c:pt idx="1298">
                  <c:v>25.98</c:v>
                </c:pt>
                <c:pt idx="1299">
                  <c:v>26</c:v>
                </c:pt>
                <c:pt idx="1300">
                  <c:v>26.02</c:v>
                </c:pt>
                <c:pt idx="1301">
                  <c:v>26.04</c:v>
                </c:pt>
                <c:pt idx="1302">
                  <c:v>26.06</c:v>
                </c:pt>
                <c:pt idx="1303">
                  <c:v>26.08</c:v>
                </c:pt>
                <c:pt idx="1304">
                  <c:v>26.1</c:v>
                </c:pt>
                <c:pt idx="1305">
                  <c:v>26.12</c:v>
                </c:pt>
                <c:pt idx="1306">
                  <c:v>26.14</c:v>
                </c:pt>
                <c:pt idx="1307">
                  <c:v>26.16</c:v>
                </c:pt>
                <c:pt idx="1308">
                  <c:v>26.18</c:v>
                </c:pt>
                <c:pt idx="1309">
                  <c:v>26.2</c:v>
                </c:pt>
                <c:pt idx="1310">
                  <c:v>26.22</c:v>
                </c:pt>
                <c:pt idx="1311">
                  <c:v>26.24</c:v>
                </c:pt>
                <c:pt idx="1312">
                  <c:v>26.26</c:v>
                </c:pt>
                <c:pt idx="1313">
                  <c:v>26.28</c:v>
                </c:pt>
                <c:pt idx="1314">
                  <c:v>26.3</c:v>
                </c:pt>
                <c:pt idx="1315">
                  <c:v>26.32</c:v>
                </c:pt>
                <c:pt idx="1316">
                  <c:v>26.34</c:v>
                </c:pt>
                <c:pt idx="1317">
                  <c:v>26.36</c:v>
                </c:pt>
                <c:pt idx="1318">
                  <c:v>26.38</c:v>
                </c:pt>
                <c:pt idx="1319">
                  <c:v>26.4</c:v>
                </c:pt>
                <c:pt idx="1320">
                  <c:v>26.42</c:v>
                </c:pt>
                <c:pt idx="1321">
                  <c:v>26.44</c:v>
                </c:pt>
                <c:pt idx="1322">
                  <c:v>26.46</c:v>
                </c:pt>
                <c:pt idx="1323">
                  <c:v>26.48</c:v>
                </c:pt>
                <c:pt idx="1324">
                  <c:v>26.5</c:v>
                </c:pt>
                <c:pt idx="1325">
                  <c:v>26.52</c:v>
                </c:pt>
                <c:pt idx="1326">
                  <c:v>26.54</c:v>
                </c:pt>
                <c:pt idx="1327">
                  <c:v>26.56</c:v>
                </c:pt>
                <c:pt idx="1328">
                  <c:v>26.58</c:v>
                </c:pt>
                <c:pt idx="1329">
                  <c:v>26.6</c:v>
                </c:pt>
                <c:pt idx="1330">
                  <c:v>26.62</c:v>
                </c:pt>
                <c:pt idx="1331">
                  <c:v>26.64</c:v>
                </c:pt>
                <c:pt idx="1332">
                  <c:v>26.66</c:v>
                </c:pt>
                <c:pt idx="1333">
                  <c:v>26.68</c:v>
                </c:pt>
                <c:pt idx="1334">
                  <c:v>26.7</c:v>
                </c:pt>
                <c:pt idx="1335">
                  <c:v>26.72</c:v>
                </c:pt>
                <c:pt idx="1336">
                  <c:v>26.74</c:v>
                </c:pt>
                <c:pt idx="1337">
                  <c:v>26.76</c:v>
                </c:pt>
                <c:pt idx="1338">
                  <c:v>26.78</c:v>
                </c:pt>
                <c:pt idx="1339">
                  <c:v>26.8</c:v>
                </c:pt>
                <c:pt idx="1340">
                  <c:v>26.82</c:v>
                </c:pt>
                <c:pt idx="1341">
                  <c:v>26.84</c:v>
                </c:pt>
                <c:pt idx="1342">
                  <c:v>26.86</c:v>
                </c:pt>
                <c:pt idx="1343">
                  <c:v>26.88</c:v>
                </c:pt>
                <c:pt idx="1344">
                  <c:v>26.9</c:v>
                </c:pt>
                <c:pt idx="1345">
                  <c:v>26.92</c:v>
                </c:pt>
                <c:pt idx="1346">
                  <c:v>26.94</c:v>
                </c:pt>
                <c:pt idx="1347">
                  <c:v>26.96</c:v>
                </c:pt>
                <c:pt idx="1348">
                  <c:v>26.98</c:v>
                </c:pt>
                <c:pt idx="1349">
                  <c:v>27</c:v>
                </c:pt>
                <c:pt idx="1350">
                  <c:v>27.02</c:v>
                </c:pt>
                <c:pt idx="1351">
                  <c:v>27.04</c:v>
                </c:pt>
                <c:pt idx="1352">
                  <c:v>27.06</c:v>
                </c:pt>
                <c:pt idx="1353">
                  <c:v>27.08</c:v>
                </c:pt>
                <c:pt idx="1354">
                  <c:v>27.1</c:v>
                </c:pt>
                <c:pt idx="1355">
                  <c:v>27.12</c:v>
                </c:pt>
                <c:pt idx="1356">
                  <c:v>27.14</c:v>
                </c:pt>
                <c:pt idx="1357">
                  <c:v>27.16</c:v>
                </c:pt>
                <c:pt idx="1358">
                  <c:v>27.18</c:v>
                </c:pt>
                <c:pt idx="1359">
                  <c:v>27.2</c:v>
                </c:pt>
                <c:pt idx="1360">
                  <c:v>27.22</c:v>
                </c:pt>
                <c:pt idx="1361">
                  <c:v>27.24</c:v>
                </c:pt>
                <c:pt idx="1362">
                  <c:v>27.26</c:v>
                </c:pt>
                <c:pt idx="1363">
                  <c:v>27.28</c:v>
                </c:pt>
                <c:pt idx="1364">
                  <c:v>27.3</c:v>
                </c:pt>
                <c:pt idx="1365">
                  <c:v>27.32</c:v>
                </c:pt>
                <c:pt idx="1366">
                  <c:v>27.34</c:v>
                </c:pt>
                <c:pt idx="1367">
                  <c:v>27.36</c:v>
                </c:pt>
                <c:pt idx="1368">
                  <c:v>27.38</c:v>
                </c:pt>
                <c:pt idx="1369">
                  <c:v>27.4</c:v>
                </c:pt>
                <c:pt idx="1370">
                  <c:v>27.42</c:v>
                </c:pt>
                <c:pt idx="1371">
                  <c:v>27.44</c:v>
                </c:pt>
                <c:pt idx="1372">
                  <c:v>27.46</c:v>
                </c:pt>
                <c:pt idx="1373">
                  <c:v>27.48</c:v>
                </c:pt>
                <c:pt idx="1374">
                  <c:v>27.5</c:v>
                </c:pt>
                <c:pt idx="1375">
                  <c:v>27.52</c:v>
                </c:pt>
                <c:pt idx="1376">
                  <c:v>27.54</c:v>
                </c:pt>
                <c:pt idx="1377">
                  <c:v>27.56</c:v>
                </c:pt>
                <c:pt idx="1378">
                  <c:v>27.58</c:v>
                </c:pt>
                <c:pt idx="1379">
                  <c:v>27.6</c:v>
                </c:pt>
                <c:pt idx="1380">
                  <c:v>27.62</c:v>
                </c:pt>
                <c:pt idx="1381">
                  <c:v>27.64</c:v>
                </c:pt>
                <c:pt idx="1382">
                  <c:v>27.66</c:v>
                </c:pt>
                <c:pt idx="1383">
                  <c:v>27.68</c:v>
                </c:pt>
                <c:pt idx="1384">
                  <c:v>27.7</c:v>
                </c:pt>
                <c:pt idx="1385">
                  <c:v>27.72</c:v>
                </c:pt>
                <c:pt idx="1386">
                  <c:v>27.74</c:v>
                </c:pt>
                <c:pt idx="1387">
                  <c:v>27.76</c:v>
                </c:pt>
                <c:pt idx="1388">
                  <c:v>27.78</c:v>
                </c:pt>
                <c:pt idx="1389">
                  <c:v>27.8</c:v>
                </c:pt>
                <c:pt idx="1390">
                  <c:v>27.82</c:v>
                </c:pt>
                <c:pt idx="1391">
                  <c:v>27.84</c:v>
                </c:pt>
                <c:pt idx="1392">
                  <c:v>27.86</c:v>
                </c:pt>
                <c:pt idx="1393">
                  <c:v>27.88</c:v>
                </c:pt>
                <c:pt idx="1394">
                  <c:v>27.9</c:v>
                </c:pt>
                <c:pt idx="1395">
                  <c:v>27.92</c:v>
                </c:pt>
                <c:pt idx="1396">
                  <c:v>27.94</c:v>
                </c:pt>
                <c:pt idx="1397">
                  <c:v>27.96</c:v>
                </c:pt>
                <c:pt idx="1398">
                  <c:v>27.98</c:v>
                </c:pt>
                <c:pt idx="1399">
                  <c:v>28</c:v>
                </c:pt>
                <c:pt idx="1400">
                  <c:v>28.02</c:v>
                </c:pt>
                <c:pt idx="1401">
                  <c:v>28.04</c:v>
                </c:pt>
                <c:pt idx="1402">
                  <c:v>28.06</c:v>
                </c:pt>
                <c:pt idx="1403">
                  <c:v>28.08</c:v>
                </c:pt>
                <c:pt idx="1404">
                  <c:v>28.1</c:v>
                </c:pt>
                <c:pt idx="1405">
                  <c:v>28.12</c:v>
                </c:pt>
                <c:pt idx="1406">
                  <c:v>28.14</c:v>
                </c:pt>
                <c:pt idx="1407">
                  <c:v>28.16</c:v>
                </c:pt>
                <c:pt idx="1408">
                  <c:v>28.18</c:v>
                </c:pt>
                <c:pt idx="1409">
                  <c:v>28.2</c:v>
                </c:pt>
                <c:pt idx="1410">
                  <c:v>28.22</c:v>
                </c:pt>
                <c:pt idx="1411">
                  <c:v>28.24</c:v>
                </c:pt>
                <c:pt idx="1412">
                  <c:v>28.26</c:v>
                </c:pt>
                <c:pt idx="1413">
                  <c:v>28.28</c:v>
                </c:pt>
                <c:pt idx="1414">
                  <c:v>28.3</c:v>
                </c:pt>
                <c:pt idx="1415">
                  <c:v>28.32</c:v>
                </c:pt>
                <c:pt idx="1416">
                  <c:v>28.34</c:v>
                </c:pt>
                <c:pt idx="1417">
                  <c:v>28.36</c:v>
                </c:pt>
                <c:pt idx="1418">
                  <c:v>28.38</c:v>
                </c:pt>
                <c:pt idx="1419">
                  <c:v>28.4</c:v>
                </c:pt>
                <c:pt idx="1420">
                  <c:v>28.42</c:v>
                </c:pt>
                <c:pt idx="1421">
                  <c:v>28.44</c:v>
                </c:pt>
                <c:pt idx="1422">
                  <c:v>28.46</c:v>
                </c:pt>
                <c:pt idx="1423">
                  <c:v>28.48</c:v>
                </c:pt>
                <c:pt idx="1424">
                  <c:v>28.5</c:v>
                </c:pt>
                <c:pt idx="1425">
                  <c:v>28.52</c:v>
                </c:pt>
                <c:pt idx="1426">
                  <c:v>28.54</c:v>
                </c:pt>
                <c:pt idx="1427">
                  <c:v>28.56</c:v>
                </c:pt>
                <c:pt idx="1428">
                  <c:v>28.58</c:v>
                </c:pt>
                <c:pt idx="1429">
                  <c:v>28.6</c:v>
                </c:pt>
                <c:pt idx="1430">
                  <c:v>28.62</c:v>
                </c:pt>
                <c:pt idx="1431">
                  <c:v>28.64</c:v>
                </c:pt>
                <c:pt idx="1432">
                  <c:v>28.66</c:v>
                </c:pt>
                <c:pt idx="1433">
                  <c:v>28.68</c:v>
                </c:pt>
                <c:pt idx="1434">
                  <c:v>28.7</c:v>
                </c:pt>
                <c:pt idx="1435">
                  <c:v>28.72</c:v>
                </c:pt>
                <c:pt idx="1436">
                  <c:v>28.74</c:v>
                </c:pt>
                <c:pt idx="1437">
                  <c:v>28.76</c:v>
                </c:pt>
                <c:pt idx="1438">
                  <c:v>28.78</c:v>
                </c:pt>
                <c:pt idx="1439">
                  <c:v>28.8</c:v>
                </c:pt>
                <c:pt idx="1440">
                  <c:v>28.82</c:v>
                </c:pt>
                <c:pt idx="1441">
                  <c:v>28.84</c:v>
                </c:pt>
                <c:pt idx="1442">
                  <c:v>28.86</c:v>
                </c:pt>
                <c:pt idx="1443">
                  <c:v>28.88</c:v>
                </c:pt>
                <c:pt idx="1444">
                  <c:v>28.9</c:v>
                </c:pt>
                <c:pt idx="1445">
                  <c:v>28.92</c:v>
                </c:pt>
                <c:pt idx="1446">
                  <c:v>28.94</c:v>
                </c:pt>
                <c:pt idx="1447">
                  <c:v>28.96</c:v>
                </c:pt>
                <c:pt idx="1448">
                  <c:v>28.98</c:v>
                </c:pt>
                <c:pt idx="1449">
                  <c:v>29</c:v>
                </c:pt>
                <c:pt idx="1450">
                  <c:v>29.02</c:v>
                </c:pt>
                <c:pt idx="1451">
                  <c:v>29.04</c:v>
                </c:pt>
                <c:pt idx="1452">
                  <c:v>29.06</c:v>
                </c:pt>
                <c:pt idx="1453">
                  <c:v>29.08</c:v>
                </c:pt>
                <c:pt idx="1454">
                  <c:v>29.1</c:v>
                </c:pt>
                <c:pt idx="1455">
                  <c:v>29.12</c:v>
                </c:pt>
                <c:pt idx="1456">
                  <c:v>29.14</c:v>
                </c:pt>
                <c:pt idx="1457">
                  <c:v>29.16</c:v>
                </c:pt>
                <c:pt idx="1458">
                  <c:v>29.18</c:v>
                </c:pt>
                <c:pt idx="1459">
                  <c:v>29.2</c:v>
                </c:pt>
                <c:pt idx="1460">
                  <c:v>29.22</c:v>
                </c:pt>
                <c:pt idx="1461">
                  <c:v>29.24</c:v>
                </c:pt>
                <c:pt idx="1462">
                  <c:v>29.26</c:v>
                </c:pt>
                <c:pt idx="1463">
                  <c:v>29.28</c:v>
                </c:pt>
                <c:pt idx="1464">
                  <c:v>29.3</c:v>
                </c:pt>
                <c:pt idx="1465">
                  <c:v>29.32</c:v>
                </c:pt>
                <c:pt idx="1466">
                  <c:v>29.34</c:v>
                </c:pt>
                <c:pt idx="1467">
                  <c:v>29.36</c:v>
                </c:pt>
                <c:pt idx="1468">
                  <c:v>29.38</c:v>
                </c:pt>
                <c:pt idx="1469">
                  <c:v>29.4</c:v>
                </c:pt>
                <c:pt idx="1470">
                  <c:v>29.42</c:v>
                </c:pt>
                <c:pt idx="1471">
                  <c:v>29.44</c:v>
                </c:pt>
                <c:pt idx="1472">
                  <c:v>29.46</c:v>
                </c:pt>
                <c:pt idx="1473">
                  <c:v>29.48</c:v>
                </c:pt>
                <c:pt idx="1474">
                  <c:v>29.5</c:v>
                </c:pt>
                <c:pt idx="1475">
                  <c:v>29.52</c:v>
                </c:pt>
                <c:pt idx="1476">
                  <c:v>29.54</c:v>
                </c:pt>
                <c:pt idx="1477">
                  <c:v>29.56</c:v>
                </c:pt>
                <c:pt idx="1478">
                  <c:v>29.58</c:v>
                </c:pt>
                <c:pt idx="1479">
                  <c:v>29.6</c:v>
                </c:pt>
                <c:pt idx="1480">
                  <c:v>29.62</c:v>
                </c:pt>
                <c:pt idx="1481">
                  <c:v>29.64</c:v>
                </c:pt>
                <c:pt idx="1482">
                  <c:v>29.66</c:v>
                </c:pt>
                <c:pt idx="1483">
                  <c:v>29.68</c:v>
                </c:pt>
                <c:pt idx="1484">
                  <c:v>29.7</c:v>
                </c:pt>
                <c:pt idx="1485">
                  <c:v>29.72</c:v>
                </c:pt>
                <c:pt idx="1486">
                  <c:v>29.74</c:v>
                </c:pt>
                <c:pt idx="1487">
                  <c:v>29.76</c:v>
                </c:pt>
                <c:pt idx="1488">
                  <c:v>29.78</c:v>
                </c:pt>
                <c:pt idx="1489">
                  <c:v>29.8</c:v>
                </c:pt>
                <c:pt idx="1490">
                  <c:v>29.82</c:v>
                </c:pt>
                <c:pt idx="1491">
                  <c:v>29.84</c:v>
                </c:pt>
                <c:pt idx="1492">
                  <c:v>29.86</c:v>
                </c:pt>
                <c:pt idx="1493">
                  <c:v>29.88</c:v>
                </c:pt>
                <c:pt idx="1494">
                  <c:v>29.9</c:v>
                </c:pt>
                <c:pt idx="1495">
                  <c:v>29.92</c:v>
                </c:pt>
                <c:pt idx="1496">
                  <c:v>29.94</c:v>
                </c:pt>
                <c:pt idx="1497">
                  <c:v>29.96</c:v>
                </c:pt>
                <c:pt idx="1498">
                  <c:v>29.98</c:v>
                </c:pt>
                <c:pt idx="1499">
                  <c:v>30</c:v>
                </c:pt>
              </c:numCache>
            </c:numRef>
          </c:xVal>
          <c:yVal>
            <c:numRef>
              <c:f>'Pinch-out seminar'!$E$6:$E$1505</c:f>
              <c:numCache>
                <c:formatCode>0.00</c:formatCode>
                <c:ptCount val="1500"/>
                <c:pt idx="0">
                  <c:v>7.8684200000000001E-11</c:v>
                </c:pt>
                <c:pt idx="1">
                  <c:v>1.072757E-9</c:v>
                </c:pt>
                <c:pt idx="2">
                  <c:v>7.0765859999999998E-9</c:v>
                </c:pt>
                <c:pt idx="3">
                  <c:v>3.1053079999999999E-8</c:v>
                </c:pt>
                <c:pt idx="4">
                  <c:v>1.066807E-7</c:v>
                </c:pt>
                <c:pt idx="5">
                  <c:v>3.1846839999999999E-7</c:v>
                </c:pt>
                <c:pt idx="6">
                  <c:v>8.6417280000000003E-7</c:v>
                </c:pt>
                <c:pt idx="7">
                  <c:v>2.122408E-6</c:v>
                </c:pt>
                <c:pt idx="8">
                  <c:v>4.6318019999999999E-6</c:v>
                </c:pt>
                <c:pt idx="9">
                  <c:v>8.9063600000000006E-6</c:v>
                </c:pt>
                <c:pt idx="10">
                  <c:v>1.515975E-5</c:v>
                </c:pt>
                <c:pt idx="11">
                  <c:v>2.3127409999999999E-5</c:v>
                </c:pt>
                <c:pt idx="12">
                  <c:v>2.1291899999999999E-5</c:v>
                </c:pt>
                <c:pt idx="13">
                  <c:v>5.5387699999999998E-5</c:v>
                </c:pt>
                <c:pt idx="14">
                  <c:v>2.665012E-4</c:v>
                </c:pt>
                <c:pt idx="15">
                  <c:v>6.842536E-4</c:v>
                </c:pt>
                <c:pt idx="16">
                  <c:v>1.285097E-3</c:v>
                </c:pt>
                <c:pt idx="17">
                  <c:v>2.0186459999999998E-3</c:v>
                </c:pt>
                <c:pt idx="18">
                  <c:v>2.8778570000000002E-3</c:v>
                </c:pt>
                <c:pt idx="19">
                  <c:v>3.8672860000000002E-3</c:v>
                </c:pt>
                <c:pt idx="20">
                  <c:v>4.9851469999999997E-3</c:v>
                </c:pt>
                <c:pt idx="21">
                  <c:v>6.2172950000000003E-3</c:v>
                </c:pt>
                <c:pt idx="22">
                  <c:v>7.5412630000000003E-3</c:v>
                </c:pt>
                <c:pt idx="23">
                  <c:v>8.9413270000000006E-3</c:v>
                </c:pt>
                <c:pt idx="24">
                  <c:v>1.0398660000000001E-2</c:v>
                </c:pt>
                <c:pt idx="25">
                  <c:v>1.1879870000000001E-2</c:v>
                </c:pt>
                <c:pt idx="26">
                  <c:v>1.3356399999999999E-2</c:v>
                </c:pt>
                <c:pt idx="27">
                  <c:v>1.479594E-2</c:v>
                </c:pt>
                <c:pt idx="28">
                  <c:v>1.6159670000000001E-2</c:v>
                </c:pt>
                <c:pt idx="29">
                  <c:v>1.7408679999999999E-2</c:v>
                </c:pt>
                <c:pt idx="30">
                  <c:v>1.8504059999999999E-2</c:v>
                </c:pt>
                <c:pt idx="31">
                  <c:v>1.9410899999999998E-2</c:v>
                </c:pt>
                <c:pt idx="32">
                  <c:v>2.0098919999999999E-2</c:v>
                </c:pt>
                <c:pt idx="33">
                  <c:v>2.0539419999999999E-2</c:v>
                </c:pt>
                <c:pt idx="34">
                  <c:v>2.0665429999999999E-2</c:v>
                </c:pt>
                <c:pt idx="35">
                  <c:v>2.0628609999999999E-2</c:v>
                </c:pt>
                <c:pt idx="36">
                  <c:v>2.0621790000000001E-2</c:v>
                </c:pt>
                <c:pt idx="37">
                  <c:v>2.0608040000000001E-2</c:v>
                </c:pt>
                <c:pt idx="38">
                  <c:v>2.058455E-2</c:v>
                </c:pt>
                <c:pt idx="39">
                  <c:v>2.0550849999999999E-2</c:v>
                </c:pt>
                <c:pt idx="40">
                  <c:v>2.0534460000000001E-2</c:v>
                </c:pt>
                <c:pt idx="41">
                  <c:v>2.0524339999999999E-2</c:v>
                </c:pt>
                <c:pt idx="42">
                  <c:v>2.0493959999999999E-2</c:v>
                </c:pt>
                <c:pt idx="43">
                  <c:v>2.0486890000000001E-2</c:v>
                </c:pt>
                <c:pt idx="44">
                  <c:v>2.0496299999999999E-2</c:v>
                </c:pt>
                <c:pt idx="45">
                  <c:v>2.057728E-2</c:v>
                </c:pt>
                <c:pt idx="46">
                  <c:v>2.0808739999999999E-2</c:v>
                </c:pt>
                <c:pt idx="47">
                  <c:v>2.1172739999999999E-2</c:v>
                </c:pt>
                <c:pt idx="48">
                  <c:v>2.176614E-2</c:v>
                </c:pt>
                <c:pt idx="49">
                  <c:v>2.235144E-2</c:v>
                </c:pt>
                <c:pt idx="50">
                  <c:v>2.2870830000000002E-2</c:v>
                </c:pt>
                <c:pt idx="51">
                  <c:v>2.3402570000000001E-2</c:v>
                </c:pt>
                <c:pt idx="52">
                  <c:v>2.396305E-2</c:v>
                </c:pt>
                <c:pt idx="53">
                  <c:v>2.4655400000000001E-2</c:v>
                </c:pt>
                <c:pt idx="54">
                  <c:v>2.530112E-2</c:v>
                </c:pt>
                <c:pt idx="55">
                  <c:v>2.6098389999999999E-2</c:v>
                </c:pt>
                <c:pt idx="56">
                  <c:v>2.736713E-2</c:v>
                </c:pt>
                <c:pt idx="57">
                  <c:v>2.859971E-2</c:v>
                </c:pt>
                <c:pt idx="58">
                  <c:v>2.93298E-2</c:v>
                </c:pt>
                <c:pt idx="59">
                  <c:v>2.9720730000000001E-2</c:v>
                </c:pt>
                <c:pt idx="60">
                  <c:v>2.9854169999999999E-2</c:v>
                </c:pt>
                <c:pt idx="61">
                  <c:v>2.9856359999999998E-2</c:v>
                </c:pt>
                <c:pt idx="62">
                  <c:v>2.9853979999999999E-2</c:v>
                </c:pt>
                <c:pt idx="63">
                  <c:v>2.9951370000000001E-2</c:v>
                </c:pt>
                <c:pt idx="64">
                  <c:v>3.0091380000000001E-2</c:v>
                </c:pt>
                <c:pt idx="65">
                  <c:v>3.0234190000000001E-2</c:v>
                </c:pt>
                <c:pt idx="66">
                  <c:v>3.042636E-2</c:v>
                </c:pt>
                <c:pt idx="67">
                  <c:v>3.065638E-2</c:v>
                </c:pt>
                <c:pt idx="68">
                  <c:v>3.0889079999999999E-2</c:v>
                </c:pt>
                <c:pt idx="69">
                  <c:v>3.11179E-2</c:v>
                </c:pt>
                <c:pt idx="70">
                  <c:v>3.1448709999999998E-2</c:v>
                </c:pt>
                <c:pt idx="71">
                  <c:v>3.2023830000000003E-2</c:v>
                </c:pt>
                <c:pt idx="72">
                  <c:v>3.2729349999999997E-2</c:v>
                </c:pt>
                <c:pt idx="73">
                  <c:v>3.3438460000000003E-2</c:v>
                </c:pt>
                <c:pt idx="74">
                  <c:v>3.411645E-2</c:v>
                </c:pt>
                <c:pt idx="75">
                  <c:v>3.4800650000000002E-2</c:v>
                </c:pt>
                <c:pt idx="76">
                  <c:v>3.5379309999999997E-2</c:v>
                </c:pt>
                <c:pt idx="77">
                  <c:v>3.5878300000000002E-2</c:v>
                </c:pt>
                <c:pt idx="78">
                  <c:v>3.6471150000000001E-2</c:v>
                </c:pt>
                <c:pt idx="79">
                  <c:v>3.7222470000000001E-2</c:v>
                </c:pt>
                <c:pt idx="80">
                  <c:v>3.86231E-2</c:v>
                </c:pt>
                <c:pt idx="81">
                  <c:v>4.0160290000000001E-2</c:v>
                </c:pt>
                <c:pt idx="82">
                  <c:v>4.1206510000000002E-2</c:v>
                </c:pt>
                <c:pt idx="83">
                  <c:v>4.156133E-2</c:v>
                </c:pt>
                <c:pt idx="84">
                  <c:v>4.126432E-2</c:v>
                </c:pt>
                <c:pt idx="85">
                  <c:v>4.0942939999999997E-2</c:v>
                </c:pt>
                <c:pt idx="86">
                  <c:v>4.0598269999999999E-2</c:v>
                </c:pt>
                <c:pt idx="87">
                  <c:v>4.0240489999999997E-2</c:v>
                </c:pt>
                <c:pt idx="88">
                  <c:v>3.9891610000000001E-2</c:v>
                </c:pt>
                <c:pt idx="89">
                  <c:v>3.9517169999999997E-2</c:v>
                </c:pt>
                <c:pt idx="90">
                  <c:v>3.9167680000000003E-2</c:v>
                </c:pt>
                <c:pt idx="91">
                  <c:v>3.879904E-2</c:v>
                </c:pt>
                <c:pt idx="92">
                  <c:v>3.8444640000000002E-2</c:v>
                </c:pt>
                <c:pt idx="93">
                  <c:v>3.8191490000000002E-2</c:v>
                </c:pt>
                <c:pt idx="94">
                  <c:v>3.8095179999999999E-2</c:v>
                </c:pt>
                <c:pt idx="95">
                  <c:v>3.8180480000000003E-2</c:v>
                </c:pt>
                <c:pt idx="96">
                  <c:v>3.849491E-2</c:v>
                </c:pt>
                <c:pt idx="97">
                  <c:v>3.8972359999999998E-2</c:v>
                </c:pt>
                <c:pt idx="98">
                  <c:v>3.9463930000000001E-2</c:v>
                </c:pt>
                <c:pt idx="99">
                  <c:v>4.0035979999999999E-2</c:v>
                </c:pt>
                <c:pt idx="100">
                  <c:v>4.0746570000000003E-2</c:v>
                </c:pt>
                <c:pt idx="101">
                  <c:v>4.1614079999999998E-2</c:v>
                </c:pt>
                <c:pt idx="102">
                  <c:v>4.2921859999999999E-2</c:v>
                </c:pt>
                <c:pt idx="103">
                  <c:v>4.4179240000000002E-2</c:v>
                </c:pt>
                <c:pt idx="104">
                  <c:v>4.5833100000000002E-2</c:v>
                </c:pt>
                <c:pt idx="105">
                  <c:v>4.8069979999999998E-2</c:v>
                </c:pt>
                <c:pt idx="106">
                  <c:v>5.0527490000000001E-2</c:v>
                </c:pt>
                <c:pt idx="107">
                  <c:v>5.2440380000000002E-2</c:v>
                </c:pt>
                <c:pt idx="108">
                  <c:v>5.355534E-2</c:v>
                </c:pt>
                <c:pt idx="109">
                  <c:v>5.4149620000000002E-2</c:v>
                </c:pt>
                <c:pt idx="110">
                  <c:v>5.4747810000000001E-2</c:v>
                </c:pt>
                <c:pt idx="111">
                  <c:v>5.5396420000000002E-2</c:v>
                </c:pt>
                <c:pt idx="112">
                  <c:v>5.5885530000000003E-2</c:v>
                </c:pt>
                <c:pt idx="113">
                  <c:v>5.6396139999999997E-2</c:v>
                </c:pt>
                <c:pt idx="114">
                  <c:v>5.6874250000000001E-2</c:v>
                </c:pt>
                <c:pt idx="115">
                  <c:v>5.7296590000000001E-2</c:v>
                </c:pt>
                <c:pt idx="116">
                  <c:v>5.7729610000000001E-2</c:v>
                </c:pt>
                <c:pt idx="117">
                  <c:v>5.8080340000000001E-2</c:v>
                </c:pt>
                <c:pt idx="118">
                  <c:v>5.8329220000000001E-2</c:v>
                </c:pt>
                <c:pt idx="119">
                  <c:v>5.8876070000000003E-2</c:v>
                </c:pt>
                <c:pt idx="120">
                  <c:v>5.9638209999999997E-2</c:v>
                </c:pt>
                <c:pt idx="121">
                  <c:v>6.0358519999999999E-2</c:v>
                </c:pt>
                <c:pt idx="122">
                  <c:v>6.1031809999999999E-2</c:v>
                </c:pt>
                <c:pt idx="123">
                  <c:v>6.1610730000000002E-2</c:v>
                </c:pt>
                <c:pt idx="124">
                  <c:v>6.2079090000000003E-2</c:v>
                </c:pt>
                <c:pt idx="125">
                  <c:v>6.2423600000000003E-2</c:v>
                </c:pt>
                <c:pt idx="126">
                  <c:v>6.2478720000000001E-2</c:v>
                </c:pt>
                <c:pt idx="127">
                  <c:v>6.2415810000000002E-2</c:v>
                </c:pt>
                <c:pt idx="128">
                  <c:v>6.2756569999999998E-2</c:v>
                </c:pt>
                <c:pt idx="129">
                  <c:v>6.3797259999999995E-2</c:v>
                </c:pt>
                <c:pt idx="130">
                  <c:v>6.5182400000000001E-2</c:v>
                </c:pt>
                <c:pt idx="131">
                  <c:v>6.6523810000000003E-2</c:v>
                </c:pt>
                <c:pt idx="132">
                  <c:v>6.6990720000000004E-2</c:v>
                </c:pt>
                <c:pt idx="133">
                  <c:v>6.6224749999999999E-2</c:v>
                </c:pt>
                <c:pt idx="134">
                  <c:v>6.5314869999999997E-2</c:v>
                </c:pt>
                <c:pt idx="135">
                  <c:v>6.4369930000000006E-2</c:v>
                </c:pt>
                <c:pt idx="136">
                  <c:v>6.3509570000000001E-2</c:v>
                </c:pt>
                <c:pt idx="137">
                  <c:v>6.2820589999999996E-2</c:v>
                </c:pt>
                <c:pt idx="138">
                  <c:v>6.2108419999999998E-2</c:v>
                </c:pt>
                <c:pt idx="139">
                  <c:v>6.1580999999999997E-2</c:v>
                </c:pt>
                <c:pt idx="140">
                  <c:v>6.1157009999999998E-2</c:v>
                </c:pt>
                <c:pt idx="141">
                  <c:v>6.0703449999999999E-2</c:v>
                </c:pt>
                <c:pt idx="142">
                  <c:v>6.0425399999999997E-2</c:v>
                </c:pt>
                <c:pt idx="143">
                  <c:v>6.0300079999999999E-2</c:v>
                </c:pt>
                <c:pt idx="144">
                  <c:v>6.0298089999999999E-2</c:v>
                </c:pt>
                <c:pt idx="145">
                  <c:v>6.0580549999999997E-2</c:v>
                </c:pt>
                <c:pt idx="146">
                  <c:v>6.1122210000000003E-2</c:v>
                </c:pt>
                <c:pt idx="147">
                  <c:v>6.178256E-2</c:v>
                </c:pt>
                <c:pt idx="148">
                  <c:v>6.2539200000000003E-2</c:v>
                </c:pt>
                <c:pt idx="149">
                  <c:v>6.3432719999999998E-2</c:v>
                </c:pt>
                <c:pt idx="150">
                  <c:v>6.4439880000000005E-2</c:v>
                </c:pt>
                <c:pt idx="151">
                  <c:v>6.5555169999999996E-2</c:v>
                </c:pt>
                <c:pt idx="152">
                  <c:v>6.6739510000000002E-2</c:v>
                </c:pt>
                <c:pt idx="153">
                  <c:v>6.8013959999999998E-2</c:v>
                </c:pt>
                <c:pt idx="154">
                  <c:v>6.9361770000000003E-2</c:v>
                </c:pt>
                <c:pt idx="155">
                  <c:v>7.0602360000000003E-2</c:v>
                </c:pt>
                <c:pt idx="156">
                  <c:v>7.222866E-2</c:v>
                </c:pt>
                <c:pt idx="157">
                  <c:v>7.3791910000000002E-2</c:v>
                </c:pt>
                <c:pt idx="158">
                  <c:v>7.5022420000000006E-2</c:v>
                </c:pt>
                <c:pt idx="159">
                  <c:v>7.6252169999999994E-2</c:v>
                </c:pt>
                <c:pt idx="160">
                  <c:v>7.748903E-2</c:v>
                </c:pt>
                <c:pt idx="161">
                  <c:v>7.8507460000000001E-2</c:v>
                </c:pt>
                <c:pt idx="162">
                  <c:v>7.9385499999999998E-2</c:v>
                </c:pt>
                <c:pt idx="163">
                  <c:v>8.0083440000000006E-2</c:v>
                </c:pt>
                <c:pt idx="164">
                  <c:v>8.0628809999999995E-2</c:v>
                </c:pt>
                <c:pt idx="165">
                  <c:v>8.1072640000000001E-2</c:v>
                </c:pt>
                <c:pt idx="166">
                  <c:v>8.1352960000000002E-2</c:v>
                </c:pt>
                <c:pt idx="167">
                  <c:v>8.1511360000000005E-2</c:v>
                </c:pt>
                <c:pt idx="168">
                  <c:v>8.1834379999999998E-2</c:v>
                </c:pt>
                <c:pt idx="169">
                  <c:v>8.2244960000000006E-2</c:v>
                </c:pt>
                <c:pt idx="170">
                  <c:v>8.2646289999999997E-2</c:v>
                </c:pt>
                <c:pt idx="171">
                  <c:v>8.2951750000000005E-2</c:v>
                </c:pt>
                <c:pt idx="172">
                  <c:v>8.3122180000000004E-2</c:v>
                </c:pt>
                <c:pt idx="173">
                  <c:v>8.3185960000000003E-2</c:v>
                </c:pt>
                <c:pt idx="174">
                  <c:v>8.3133299999999993E-2</c:v>
                </c:pt>
                <c:pt idx="175">
                  <c:v>8.2889950000000004E-2</c:v>
                </c:pt>
                <c:pt idx="176">
                  <c:v>8.2514180000000006E-2</c:v>
                </c:pt>
                <c:pt idx="177">
                  <c:v>8.2233379999999995E-2</c:v>
                </c:pt>
                <c:pt idx="178">
                  <c:v>8.2580840000000003E-2</c:v>
                </c:pt>
                <c:pt idx="179">
                  <c:v>8.354984E-2</c:v>
                </c:pt>
                <c:pt idx="180">
                  <c:v>8.4753990000000001E-2</c:v>
                </c:pt>
                <c:pt idx="181">
                  <c:v>8.5056660000000006E-2</c:v>
                </c:pt>
                <c:pt idx="182">
                  <c:v>8.4106810000000004E-2</c:v>
                </c:pt>
                <c:pt idx="183">
                  <c:v>8.2745869999999999E-2</c:v>
                </c:pt>
                <c:pt idx="184">
                  <c:v>8.1423640000000005E-2</c:v>
                </c:pt>
                <c:pt idx="185">
                  <c:v>8.0048030000000006E-2</c:v>
                </c:pt>
                <c:pt idx="186">
                  <c:v>7.8840240000000006E-2</c:v>
                </c:pt>
                <c:pt idx="187">
                  <c:v>7.7701809999999996E-2</c:v>
                </c:pt>
                <c:pt idx="188">
                  <c:v>7.6787729999999998E-2</c:v>
                </c:pt>
                <c:pt idx="189">
                  <c:v>7.6128660000000001E-2</c:v>
                </c:pt>
                <c:pt idx="190">
                  <c:v>7.5706839999999997E-2</c:v>
                </c:pt>
                <c:pt idx="191">
                  <c:v>7.5564909999999999E-2</c:v>
                </c:pt>
                <c:pt idx="192">
                  <c:v>7.5698199999999993E-2</c:v>
                </c:pt>
                <c:pt idx="193">
                  <c:v>7.6139760000000001E-2</c:v>
                </c:pt>
                <c:pt idx="194">
                  <c:v>7.6917520000000003E-2</c:v>
                </c:pt>
                <c:pt idx="195">
                  <c:v>7.8006989999999998E-2</c:v>
                </c:pt>
                <c:pt idx="196">
                  <c:v>7.9271499999999995E-2</c:v>
                </c:pt>
                <c:pt idx="197">
                  <c:v>8.0679379999999995E-2</c:v>
                </c:pt>
                <c:pt idx="198">
                  <c:v>8.2222379999999998E-2</c:v>
                </c:pt>
                <c:pt idx="199">
                  <c:v>8.3844139999999998E-2</c:v>
                </c:pt>
                <c:pt idx="200">
                  <c:v>8.5556640000000003E-2</c:v>
                </c:pt>
                <c:pt idx="201">
                  <c:v>8.7364479999999994E-2</c:v>
                </c:pt>
                <c:pt idx="202">
                  <c:v>8.9268210000000001E-2</c:v>
                </c:pt>
                <c:pt idx="203">
                  <c:v>9.1335109999999997E-2</c:v>
                </c:pt>
                <c:pt idx="204">
                  <c:v>9.4042730000000005E-2</c:v>
                </c:pt>
                <c:pt idx="205">
                  <c:v>9.6910979999999994E-2</c:v>
                </c:pt>
                <c:pt idx="206">
                  <c:v>0.1000103</c:v>
                </c:pt>
                <c:pt idx="207">
                  <c:v>0.10261389999999999</c:v>
                </c:pt>
                <c:pt idx="208">
                  <c:v>0.10408870000000001</c:v>
                </c:pt>
                <c:pt idx="209">
                  <c:v>0.1055852</c:v>
                </c:pt>
                <c:pt idx="210">
                  <c:v>0.10708529999999999</c:v>
                </c:pt>
                <c:pt idx="211">
                  <c:v>0.10813830000000001</c:v>
                </c:pt>
                <c:pt idx="212">
                  <c:v>0.1091592</c:v>
                </c:pt>
                <c:pt idx="213">
                  <c:v>0.1098367</c:v>
                </c:pt>
                <c:pt idx="214">
                  <c:v>0.1101133</c:v>
                </c:pt>
                <c:pt idx="215">
                  <c:v>0.11011609999999999</c:v>
                </c:pt>
                <c:pt idx="216">
                  <c:v>0.10973629999999999</c:v>
                </c:pt>
                <c:pt idx="217">
                  <c:v>0.1091847</c:v>
                </c:pt>
                <c:pt idx="218">
                  <c:v>0.10862429999999999</c:v>
                </c:pt>
                <c:pt idx="219">
                  <c:v>0.1080291</c:v>
                </c:pt>
                <c:pt idx="220">
                  <c:v>0.1073051</c:v>
                </c:pt>
                <c:pt idx="221">
                  <c:v>0.1064022</c:v>
                </c:pt>
                <c:pt idx="222">
                  <c:v>0.1053452</c:v>
                </c:pt>
                <c:pt idx="223">
                  <c:v>0.1042091</c:v>
                </c:pt>
                <c:pt idx="224">
                  <c:v>0.1030162</c:v>
                </c:pt>
                <c:pt idx="225">
                  <c:v>0.10173749999999999</c:v>
                </c:pt>
                <c:pt idx="226">
                  <c:v>0.1003415</c:v>
                </c:pt>
                <c:pt idx="227">
                  <c:v>9.9002770000000004E-2</c:v>
                </c:pt>
                <c:pt idx="228">
                  <c:v>9.7744730000000002E-2</c:v>
                </c:pt>
                <c:pt idx="229">
                  <c:v>9.6738530000000003E-2</c:v>
                </c:pt>
                <c:pt idx="230">
                  <c:v>9.6246650000000003E-2</c:v>
                </c:pt>
                <c:pt idx="231">
                  <c:v>9.5745469999999999E-2</c:v>
                </c:pt>
                <c:pt idx="232">
                  <c:v>9.4377260000000004E-2</c:v>
                </c:pt>
                <c:pt idx="233">
                  <c:v>9.2900300000000005E-2</c:v>
                </c:pt>
                <c:pt idx="234">
                  <c:v>9.1574950000000002E-2</c:v>
                </c:pt>
                <c:pt idx="235">
                  <c:v>9.0323089999999995E-2</c:v>
                </c:pt>
                <c:pt idx="236">
                  <c:v>8.9488139999999994E-2</c:v>
                </c:pt>
                <c:pt idx="237">
                  <c:v>8.8938240000000002E-2</c:v>
                </c:pt>
                <c:pt idx="238">
                  <c:v>8.8681360000000001E-2</c:v>
                </c:pt>
                <c:pt idx="239">
                  <c:v>8.8867500000000002E-2</c:v>
                </c:pt>
                <c:pt idx="240">
                  <c:v>8.9349310000000001E-2</c:v>
                </c:pt>
                <c:pt idx="241">
                  <c:v>9.0137560000000005E-2</c:v>
                </c:pt>
                <c:pt idx="242">
                  <c:v>9.132825E-2</c:v>
                </c:pt>
                <c:pt idx="243">
                  <c:v>9.289306E-2</c:v>
                </c:pt>
                <c:pt idx="244">
                  <c:v>9.4743040000000001E-2</c:v>
                </c:pt>
                <c:pt idx="245">
                  <c:v>9.6862580000000004E-2</c:v>
                </c:pt>
                <c:pt idx="246">
                  <c:v>9.910832E-2</c:v>
                </c:pt>
                <c:pt idx="247">
                  <c:v>0.101451</c:v>
                </c:pt>
                <c:pt idx="248">
                  <c:v>0.1038346</c:v>
                </c:pt>
                <c:pt idx="249">
                  <c:v>0.1061959</c:v>
                </c:pt>
                <c:pt idx="250">
                  <c:v>0.1085468</c:v>
                </c:pt>
                <c:pt idx="251">
                  <c:v>0.1108727</c:v>
                </c:pt>
                <c:pt idx="252">
                  <c:v>0.1131718</c:v>
                </c:pt>
                <c:pt idx="253">
                  <c:v>0.1156681</c:v>
                </c:pt>
                <c:pt idx="254">
                  <c:v>0.1182778</c:v>
                </c:pt>
                <c:pt idx="255">
                  <c:v>0.121227</c:v>
                </c:pt>
                <c:pt idx="256">
                  <c:v>0.1242436</c:v>
                </c:pt>
                <c:pt idx="257">
                  <c:v>0.1265057</c:v>
                </c:pt>
                <c:pt idx="258">
                  <c:v>0.1279265</c:v>
                </c:pt>
                <c:pt idx="259">
                  <c:v>0.12924169999999999</c:v>
                </c:pt>
                <c:pt idx="260">
                  <c:v>0.1302662</c:v>
                </c:pt>
                <c:pt idx="261">
                  <c:v>0.13092980000000001</c:v>
                </c:pt>
                <c:pt idx="262">
                  <c:v>0.13131960000000001</c:v>
                </c:pt>
                <c:pt idx="263">
                  <c:v>0.13126650000000001</c:v>
                </c:pt>
                <c:pt idx="264">
                  <c:v>0.1308946</c:v>
                </c:pt>
                <c:pt idx="265">
                  <c:v>0.13018930000000001</c:v>
                </c:pt>
                <c:pt idx="266">
                  <c:v>0.12911909999999999</c:v>
                </c:pt>
                <c:pt idx="267">
                  <c:v>0.1278485</c:v>
                </c:pt>
                <c:pt idx="268">
                  <c:v>0.12645239999999999</c:v>
                </c:pt>
                <c:pt idx="269">
                  <c:v>0.1249617</c:v>
                </c:pt>
                <c:pt idx="270">
                  <c:v>0.12337620000000001</c:v>
                </c:pt>
                <c:pt idx="271">
                  <c:v>0.12169530000000001</c:v>
                </c:pt>
                <c:pt idx="272">
                  <c:v>0.1199379</c:v>
                </c:pt>
                <c:pt idx="273">
                  <c:v>0.11815929999999999</c:v>
                </c:pt>
                <c:pt idx="274">
                  <c:v>0.11642280000000001</c:v>
                </c:pt>
                <c:pt idx="275">
                  <c:v>0.1147196</c:v>
                </c:pt>
                <c:pt idx="276">
                  <c:v>0.1130333</c:v>
                </c:pt>
                <c:pt idx="277">
                  <c:v>0.1113405</c:v>
                </c:pt>
                <c:pt idx="278">
                  <c:v>0.1096794</c:v>
                </c:pt>
                <c:pt idx="279">
                  <c:v>0.1080854</c:v>
                </c:pt>
                <c:pt idx="280">
                  <c:v>0.1066878</c:v>
                </c:pt>
                <c:pt idx="281">
                  <c:v>0.10508679999999999</c:v>
                </c:pt>
                <c:pt idx="282">
                  <c:v>0.10329770000000001</c:v>
                </c:pt>
                <c:pt idx="283">
                  <c:v>0.1016934</c:v>
                </c:pt>
                <c:pt idx="284">
                  <c:v>0.1003809</c:v>
                </c:pt>
                <c:pt idx="285">
                  <c:v>9.9459599999999995E-2</c:v>
                </c:pt>
                <c:pt idx="286">
                  <c:v>9.8838250000000002E-2</c:v>
                </c:pt>
                <c:pt idx="287">
                  <c:v>9.8630609999999994E-2</c:v>
                </c:pt>
                <c:pt idx="288">
                  <c:v>9.8882159999999997E-2</c:v>
                </c:pt>
                <c:pt idx="289">
                  <c:v>9.9468600000000004E-2</c:v>
                </c:pt>
                <c:pt idx="290">
                  <c:v>0.1004036</c:v>
                </c:pt>
                <c:pt idx="291">
                  <c:v>0.10167470000000001</c:v>
                </c:pt>
                <c:pt idx="292">
                  <c:v>0.10324949999999999</c:v>
                </c:pt>
                <c:pt idx="293">
                  <c:v>0.10519829999999999</c:v>
                </c:pt>
                <c:pt idx="294">
                  <c:v>0.10745440000000001</c:v>
                </c:pt>
                <c:pt idx="295">
                  <c:v>0.1099615</c:v>
                </c:pt>
                <c:pt idx="296">
                  <c:v>0.1125705</c:v>
                </c:pt>
                <c:pt idx="297">
                  <c:v>0.1152374</c:v>
                </c:pt>
                <c:pt idx="298">
                  <c:v>0.11793389999999999</c:v>
                </c:pt>
                <c:pt idx="299">
                  <c:v>0.1205972</c:v>
                </c:pt>
                <c:pt idx="300">
                  <c:v>0.1232123</c:v>
                </c:pt>
                <c:pt idx="301">
                  <c:v>0.1257508</c:v>
                </c:pt>
                <c:pt idx="302">
                  <c:v>0.12821469999999999</c:v>
                </c:pt>
                <c:pt idx="303">
                  <c:v>0.13061130000000001</c:v>
                </c:pt>
                <c:pt idx="304">
                  <c:v>0.13293150000000001</c:v>
                </c:pt>
                <c:pt idx="305">
                  <c:v>0.1351504</c:v>
                </c:pt>
                <c:pt idx="306">
                  <c:v>0.13721549999999999</c:v>
                </c:pt>
                <c:pt idx="307">
                  <c:v>0.13905719999999999</c:v>
                </c:pt>
                <c:pt idx="308">
                  <c:v>0.1406123</c:v>
                </c:pt>
                <c:pt idx="309">
                  <c:v>0.1418507</c:v>
                </c:pt>
                <c:pt idx="310">
                  <c:v>0.14273739999999999</c:v>
                </c:pt>
                <c:pt idx="311">
                  <c:v>0.1432571</c:v>
                </c:pt>
                <c:pt idx="312">
                  <c:v>0.14336270000000001</c:v>
                </c:pt>
                <c:pt idx="313">
                  <c:v>0.14299619999999999</c:v>
                </c:pt>
                <c:pt idx="314">
                  <c:v>0.14224719999999999</c:v>
                </c:pt>
                <c:pt idx="315">
                  <c:v>0.14113680000000001</c:v>
                </c:pt>
                <c:pt idx="316">
                  <c:v>0.13967070000000001</c:v>
                </c:pt>
                <c:pt idx="317">
                  <c:v>0.13795089999999999</c:v>
                </c:pt>
                <c:pt idx="318">
                  <c:v>0.13612540000000001</c:v>
                </c:pt>
                <c:pt idx="319">
                  <c:v>0.1341859</c:v>
                </c:pt>
                <c:pt idx="320">
                  <c:v>0.1321485</c:v>
                </c:pt>
                <c:pt idx="321">
                  <c:v>0.13001860000000001</c:v>
                </c:pt>
                <c:pt idx="322">
                  <c:v>0.1278195</c:v>
                </c:pt>
                <c:pt idx="323">
                  <c:v>0.12562490000000001</c:v>
                </c:pt>
                <c:pt idx="324">
                  <c:v>0.1235214</c:v>
                </c:pt>
                <c:pt idx="325">
                  <c:v>0.12153029999999999</c:v>
                </c:pt>
                <c:pt idx="326">
                  <c:v>0.11963559999999999</c:v>
                </c:pt>
                <c:pt idx="327">
                  <c:v>0.1178008</c:v>
                </c:pt>
                <c:pt idx="328">
                  <c:v>0.1159743</c:v>
                </c:pt>
                <c:pt idx="329">
                  <c:v>0.1141191</c:v>
                </c:pt>
                <c:pt idx="330">
                  <c:v>0.11220579999999999</c:v>
                </c:pt>
                <c:pt idx="331">
                  <c:v>0.11029750000000001</c:v>
                </c:pt>
                <c:pt idx="332">
                  <c:v>0.1084965</c:v>
                </c:pt>
                <c:pt idx="333">
                  <c:v>0.1069064</c:v>
                </c:pt>
                <c:pt idx="334">
                  <c:v>0.1056694</c:v>
                </c:pt>
                <c:pt idx="335">
                  <c:v>0.1048103</c:v>
                </c:pt>
                <c:pt idx="336">
                  <c:v>0.1043559</c:v>
                </c:pt>
                <c:pt idx="337">
                  <c:v>0.10437730000000001</c:v>
                </c:pt>
                <c:pt idx="338">
                  <c:v>0.1048671</c:v>
                </c:pt>
                <c:pt idx="339">
                  <c:v>0.105739</c:v>
                </c:pt>
                <c:pt idx="340">
                  <c:v>0.1069754</c:v>
                </c:pt>
                <c:pt idx="341">
                  <c:v>0.10855049999999999</c:v>
                </c:pt>
                <c:pt idx="342">
                  <c:v>0.1103814</c:v>
                </c:pt>
                <c:pt idx="343">
                  <c:v>0.1125056</c:v>
                </c:pt>
                <c:pt idx="344">
                  <c:v>0.1149028</c:v>
                </c:pt>
                <c:pt idx="345">
                  <c:v>0.1175112</c:v>
                </c:pt>
                <c:pt idx="346">
                  <c:v>0.120224</c:v>
                </c:pt>
                <c:pt idx="347">
                  <c:v>0.12298240000000001</c:v>
                </c:pt>
                <c:pt idx="348">
                  <c:v>0.1257356</c:v>
                </c:pt>
                <c:pt idx="349">
                  <c:v>0.12843170000000001</c:v>
                </c:pt>
                <c:pt idx="350">
                  <c:v>0.13104730000000001</c:v>
                </c:pt>
                <c:pt idx="351">
                  <c:v>0.1335625</c:v>
                </c:pt>
                <c:pt idx="352">
                  <c:v>0.13597509999999999</c:v>
                </c:pt>
                <c:pt idx="353">
                  <c:v>0.13829250000000001</c:v>
                </c:pt>
                <c:pt idx="354">
                  <c:v>0.14050779999999999</c:v>
                </c:pt>
                <c:pt idx="355">
                  <c:v>0.1426058</c:v>
                </c:pt>
                <c:pt idx="356">
                  <c:v>0.1445304</c:v>
                </c:pt>
                <c:pt idx="357">
                  <c:v>0.14627390000000001</c:v>
                </c:pt>
                <c:pt idx="358">
                  <c:v>0.14779890000000001</c:v>
                </c:pt>
                <c:pt idx="359">
                  <c:v>0.14899190000000001</c:v>
                </c:pt>
                <c:pt idx="360">
                  <c:v>0.14979239999999999</c:v>
                </c:pt>
                <c:pt idx="361">
                  <c:v>0.15016769999999999</c:v>
                </c:pt>
                <c:pt idx="362">
                  <c:v>0.15008089999999999</c:v>
                </c:pt>
                <c:pt idx="363">
                  <c:v>0.14952679999999999</c:v>
                </c:pt>
                <c:pt idx="364">
                  <c:v>0.148566</c:v>
                </c:pt>
                <c:pt idx="365">
                  <c:v>0.14725479999999999</c:v>
                </c:pt>
                <c:pt idx="366">
                  <c:v>0.1456268</c:v>
                </c:pt>
                <c:pt idx="367">
                  <c:v>0.14373749999999999</c:v>
                </c:pt>
                <c:pt idx="368">
                  <c:v>0.1417388</c:v>
                </c:pt>
                <c:pt idx="369">
                  <c:v>0.13965379999999999</c:v>
                </c:pt>
                <c:pt idx="370">
                  <c:v>0.13749159999999999</c:v>
                </c:pt>
                <c:pt idx="371">
                  <c:v>0.13525860000000001</c:v>
                </c:pt>
                <c:pt idx="372">
                  <c:v>0.13298589999999999</c:v>
                </c:pt>
                <c:pt idx="373">
                  <c:v>0.13073689999999999</c:v>
                </c:pt>
                <c:pt idx="374">
                  <c:v>0.12856229999999999</c:v>
                </c:pt>
                <c:pt idx="375">
                  <c:v>0.12648909999999999</c:v>
                </c:pt>
                <c:pt idx="376">
                  <c:v>0.12451710000000001</c:v>
                </c:pt>
                <c:pt idx="377">
                  <c:v>0.1226279</c:v>
                </c:pt>
                <c:pt idx="378">
                  <c:v>0.1208013</c:v>
                </c:pt>
                <c:pt idx="379">
                  <c:v>0.1189986</c:v>
                </c:pt>
                <c:pt idx="380">
                  <c:v>0.1171885</c:v>
                </c:pt>
                <c:pt idx="381">
                  <c:v>0.1154013</c:v>
                </c:pt>
                <c:pt idx="382">
                  <c:v>0.1137239</c:v>
                </c:pt>
                <c:pt idx="383">
                  <c:v>0.1122639</c:v>
                </c:pt>
                <c:pt idx="384">
                  <c:v>0.11111799999999999</c:v>
                </c:pt>
                <c:pt idx="385">
                  <c:v>0.11034040000000001</c:v>
                </c:pt>
                <c:pt idx="386">
                  <c:v>0.1100009</c:v>
                </c:pt>
                <c:pt idx="387">
                  <c:v>0.110125</c:v>
                </c:pt>
                <c:pt idx="388">
                  <c:v>0.1106968</c:v>
                </c:pt>
                <c:pt idx="389">
                  <c:v>0.1116915</c:v>
                </c:pt>
                <c:pt idx="390">
                  <c:v>0.11306380000000001</c:v>
                </c:pt>
                <c:pt idx="391">
                  <c:v>0.1147542</c:v>
                </c:pt>
                <c:pt idx="392">
                  <c:v>0.1167031</c:v>
                </c:pt>
                <c:pt idx="393">
                  <c:v>0.11890009999999999</c:v>
                </c:pt>
                <c:pt idx="394">
                  <c:v>0.1213244</c:v>
                </c:pt>
                <c:pt idx="395">
                  <c:v>0.12392019999999999</c:v>
                </c:pt>
                <c:pt idx="396">
                  <c:v>0.12659580000000001</c:v>
                </c:pt>
                <c:pt idx="397">
                  <c:v>0.12927810000000001</c:v>
                </c:pt>
                <c:pt idx="398">
                  <c:v>0.1319169</c:v>
                </c:pt>
                <c:pt idx="399">
                  <c:v>0.13446610000000001</c:v>
                </c:pt>
                <c:pt idx="400">
                  <c:v>0.13690450000000001</c:v>
                </c:pt>
                <c:pt idx="401">
                  <c:v>0.1392234</c:v>
                </c:pt>
                <c:pt idx="402">
                  <c:v>0.14143149999999999</c:v>
                </c:pt>
                <c:pt idx="403">
                  <c:v>0.14354230000000001</c:v>
                </c:pt>
                <c:pt idx="404">
                  <c:v>0.1455562</c:v>
                </c:pt>
                <c:pt idx="405">
                  <c:v>0.14746400000000001</c:v>
                </c:pt>
                <c:pt idx="406">
                  <c:v>0.14922099999999999</c:v>
                </c:pt>
                <c:pt idx="407">
                  <c:v>0.15081510000000001</c:v>
                </c:pt>
                <c:pt idx="408">
                  <c:v>0.1522057</c:v>
                </c:pt>
                <c:pt idx="409">
                  <c:v>0.15330440000000001</c:v>
                </c:pt>
                <c:pt idx="410">
                  <c:v>0.1540426</c:v>
                </c:pt>
                <c:pt idx="411">
                  <c:v>0.1543513</c:v>
                </c:pt>
                <c:pt idx="412">
                  <c:v>0.15419640000000001</c:v>
                </c:pt>
                <c:pt idx="413">
                  <c:v>0.1535822</c:v>
                </c:pt>
                <c:pt idx="414">
                  <c:v>0.1525434</c:v>
                </c:pt>
                <c:pt idx="415">
                  <c:v>0.15112529999999999</c:v>
                </c:pt>
                <c:pt idx="416">
                  <c:v>0.1493892</c:v>
                </c:pt>
                <c:pt idx="417">
                  <c:v>0.14741190000000001</c:v>
                </c:pt>
                <c:pt idx="418">
                  <c:v>0.1453054</c:v>
                </c:pt>
                <c:pt idx="419">
                  <c:v>0.14313219999999999</c:v>
                </c:pt>
                <c:pt idx="420">
                  <c:v>0.14092060000000001</c:v>
                </c:pt>
                <c:pt idx="421">
                  <c:v>0.13868349999999999</c:v>
                </c:pt>
                <c:pt idx="422">
                  <c:v>0.13645119999999999</c:v>
                </c:pt>
                <c:pt idx="423">
                  <c:v>0.1342689</c:v>
                </c:pt>
                <c:pt idx="424">
                  <c:v>0.1321823</c:v>
                </c:pt>
                <c:pt idx="425">
                  <c:v>0.1302208</c:v>
                </c:pt>
                <c:pt idx="426">
                  <c:v>0.12838169999999999</c:v>
                </c:pt>
                <c:pt idx="427">
                  <c:v>0.12664439999999999</c:v>
                </c:pt>
                <c:pt idx="428">
                  <c:v>0.1249849</c:v>
                </c:pt>
                <c:pt idx="429">
                  <c:v>0.1233607</c:v>
                </c:pt>
                <c:pt idx="430">
                  <c:v>0.12173870000000001</c:v>
                </c:pt>
                <c:pt idx="431">
                  <c:v>0.1201382</c:v>
                </c:pt>
                <c:pt idx="432">
                  <c:v>0.11863120000000001</c:v>
                </c:pt>
                <c:pt idx="433">
                  <c:v>0.1173116</c:v>
                </c:pt>
                <c:pt idx="434">
                  <c:v>0.116271</c:v>
                </c:pt>
                <c:pt idx="435">
                  <c:v>0.1155738</c:v>
                </c:pt>
                <c:pt idx="436">
                  <c:v>0.1152939</c:v>
                </c:pt>
                <c:pt idx="437">
                  <c:v>0.1154676</c:v>
                </c:pt>
                <c:pt idx="438">
                  <c:v>0.1160843</c:v>
                </c:pt>
                <c:pt idx="439">
                  <c:v>0.1171203</c:v>
                </c:pt>
                <c:pt idx="440">
                  <c:v>0.11853030000000001</c:v>
                </c:pt>
                <c:pt idx="441">
                  <c:v>0.12024559999999999</c:v>
                </c:pt>
                <c:pt idx="442">
                  <c:v>0.1221988</c:v>
                </c:pt>
                <c:pt idx="443">
                  <c:v>0.1243591</c:v>
                </c:pt>
                <c:pt idx="444">
                  <c:v>0.1266996</c:v>
                </c:pt>
                <c:pt idx="445">
                  <c:v>0.12916</c:v>
                </c:pt>
                <c:pt idx="446">
                  <c:v>0.1316591</c:v>
                </c:pt>
                <c:pt idx="447">
                  <c:v>0.13413149999999999</c:v>
                </c:pt>
                <c:pt idx="448">
                  <c:v>0.13653570000000001</c:v>
                </c:pt>
                <c:pt idx="449">
                  <c:v>0.13883809999999999</c:v>
                </c:pt>
                <c:pt idx="450">
                  <c:v>0.141018</c:v>
                </c:pt>
                <c:pt idx="451">
                  <c:v>0.14306959999999999</c:v>
                </c:pt>
                <c:pt idx="452">
                  <c:v>0.1450137</c:v>
                </c:pt>
                <c:pt idx="453">
                  <c:v>0.14687140000000001</c:v>
                </c:pt>
                <c:pt idx="454">
                  <c:v>0.14865100000000001</c:v>
                </c:pt>
                <c:pt idx="455">
                  <c:v>0.15034900000000001</c:v>
                </c:pt>
                <c:pt idx="456">
                  <c:v>0.15192349999999999</c:v>
                </c:pt>
                <c:pt idx="457">
                  <c:v>0.1533543</c:v>
                </c:pt>
                <c:pt idx="458">
                  <c:v>0.15459690000000001</c:v>
                </c:pt>
                <c:pt idx="459">
                  <c:v>0.15557099999999999</c:v>
                </c:pt>
                <c:pt idx="460">
                  <c:v>0.1562094</c:v>
                </c:pt>
                <c:pt idx="461">
                  <c:v>0.1564459</c:v>
                </c:pt>
                <c:pt idx="462">
                  <c:v>0.15624189999999999</c:v>
                </c:pt>
                <c:pt idx="463">
                  <c:v>0.1556005</c:v>
                </c:pt>
                <c:pt idx="464">
                  <c:v>0.1545542</c:v>
                </c:pt>
                <c:pt idx="465">
                  <c:v>0.15314739999999999</c:v>
                </c:pt>
                <c:pt idx="466">
                  <c:v>0.1514461</c:v>
                </c:pt>
                <c:pt idx="467">
                  <c:v>0.1495271</c:v>
                </c:pt>
                <c:pt idx="468">
                  <c:v>0.14748929999999999</c:v>
                </c:pt>
                <c:pt idx="469">
                  <c:v>0.14539540000000001</c:v>
                </c:pt>
                <c:pt idx="470">
                  <c:v>0.1432792</c:v>
                </c:pt>
                <c:pt idx="471">
                  <c:v>0.1411588</c:v>
                </c:pt>
                <c:pt idx="472">
                  <c:v>0.13906250000000001</c:v>
                </c:pt>
                <c:pt idx="473">
                  <c:v>0.1370267</c:v>
                </c:pt>
                <c:pt idx="474">
                  <c:v>0.13509019999999999</c:v>
                </c:pt>
                <c:pt idx="475">
                  <c:v>0.1332815</c:v>
                </c:pt>
                <c:pt idx="476">
                  <c:v>0.13160079999999999</c:v>
                </c:pt>
                <c:pt idx="477">
                  <c:v>0.13002839999999999</c:v>
                </c:pt>
                <c:pt idx="478">
                  <c:v>0.12853619999999999</c:v>
                </c:pt>
                <c:pt idx="479">
                  <c:v>0.12708230000000001</c:v>
                </c:pt>
                <c:pt idx="480">
                  <c:v>0.12563820000000001</c:v>
                </c:pt>
                <c:pt idx="481">
                  <c:v>0.12422320000000001</c:v>
                </c:pt>
                <c:pt idx="482">
                  <c:v>0.12289650000000001</c:v>
                </c:pt>
                <c:pt idx="483">
                  <c:v>0.1217481</c:v>
                </c:pt>
                <c:pt idx="484">
                  <c:v>0.1208597</c:v>
                </c:pt>
                <c:pt idx="485">
                  <c:v>0.1202917</c:v>
                </c:pt>
                <c:pt idx="486">
                  <c:v>0.12011090000000001</c:v>
                </c:pt>
                <c:pt idx="487">
                  <c:v>0.1203418</c:v>
                </c:pt>
                <c:pt idx="488">
                  <c:v>0.12097430000000001</c:v>
                </c:pt>
                <c:pt idx="489">
                  <c:v>0.1219865</c:v>
                </c:pt>
                <c:pt idx="490">
                  <c:v>0.1233354</c:v>
                </c:pt>
                <c:pt idx="491">
                  <c:v>0.1249591</c:v>
                </c:pt>
                <c:pt idx="492">
                  <c:v>0.1267964</c:v>
                </c:pt>
                <c:pt idx="493">
                  <c:v>0.1288136</c:v>
                </c:pt>
                <c:pt idx="494">
                  <c:v>0.1309756</c:v>
                </c:pt>
                <c:pt idx="495">
                  <c:v>0.13322639999999999</c:v>
                </c:pt>
                <c:pt idx="496">
                  <c:v>0.13549439999999999</c:v>
                </c:pt>
                <c:pt idx="497">
                  <c:v>0.13772290000000001</c:v>
                </c:pt>
                <c:pt idx="498">
                  <c:v>0.1398768</c:v>
                </c:pt>
                <c:pt idx="499">
                  <c:v>0.14192569999999999</c:v>
                </c:pt>
                <c:pt idx="500">
                  <c:v>0.14385239999999999</c:v>
                </c:pt>
                <c:pt idx="501">
                  <c:v>0.14565420000000001</c:v>
                </c:pt>
                <c:pt idx="502">
                  <c:v>0.14735129999999999</c:v>
                </c:pt>
                <c:pt idx="503">
                  <c:v>0.14896419999999999</c:v>
                </c:pt>
                <c:pt idx="504">
                  <c:v>0.15050430000000001</c:v>
                </c:pt>
                <c:pt idx="505">
                  <c:v>0.1519721</c:v>
                </c:pt>
                <c:pt idx="506">
                  <c:v>0.153337</c:v>
                </c:pt>
                <c:pt idx="507">
                  <c:v>0.15457589999999999</c:v>
                </c:pt>
                <c:pt idx="508">
                  <c:v>0.15563949999999999</c:v>
                </c:pt>
                <c:pt idx="509">
                  <c:v>0.15646060000000001</c:v>
                </c:pt>
                <c:pt idx="510">
                  <c:v>0.1569768</c:v>
                </c:pt>
                <c:pt idx="511">
                  <c:v>0.15713179999999999</c:v>
                </c:pt>
                <c:pt idx="512">
                  <c:v>0.15689439999999999</c:v>
                </c:pt>
                <c:pt idx="513">
                  <c:v>0.1562654</c:v>
                </c:pt>
                <c:pt idx="514">
                  <c:v>0.1552713</c:v>
                </c:pt>
                <c:pt idx="515">
                  <c:v>0.15395139999999999</c:v>
                </c:pt>
                <c:pt idx="516">
                  <c:v>0.15236630000000001</c:v>
                </c:pt>
                <c:pt idx="517">
                  <c:v>0.15058659999999999</c:v>
                </c:pt>
                <c:pt idx="518">
                  <c:v>0.14870069999999999</c:v>
                </c:pt>
                <c:pt idx="519">
                  <c:v>0.14676639999999999</c:v>
                </c:pt>
                <c:pt idx="520">
                  <c:v>0.14481910000000001</c:v>
                </c:pt>
                <c:pt idx="521">
                  <c:v>0.14287639999999999</c:v>
                </c:pt>
                <c:pt idx="522">
                  <c:v>0.1409647</c:v>
                </c:pt>
                <c:pt idx="523">
                  <c:v>0.13911760000000001</c:v>
                </c:pt>
                <c:pt idx="524">
                  <c:v>0.13736899999999999</c:v>
                </c:pt>
                <c:pt idx="525">
                  <c:v>0.13574130000000001</c:v>
                </c:pt>
                <c:pt idx="526">
                  <c:v>0.13423189999999999</c:v>
                </c:pt>
                <c:pt idx="527">
                  <c:v>0.13282730000000001</c:v>
                </c:pt>
                <c:pt idx="528">
                  <c:v>0.13150680000000001</c:v>
                </c:pt>
                <c:pt idx="529">
                  <c:v>0.13023470000000001</c:v>
                </c:pt>
                <c:pt idx="530">
                  <c:v>0.1289865</c:v>
                </c:pt>
                <c:pt idx="531">
                  <c:v>0.12777520000000001</c:v>
                </c:pt>
                <c:pt idx="532">
                  <c:v>0.12664520000000001</c:v>
                </c:pt>
                <c:pt idx="533">
                  <c:v>0.12567210000000001</c:v>
                </c:pt>
                <c:pt idx="534">
                  <c:v>0.12492929999999999</c:v>
                </c:pt>
                <c:pt idx="535">
                  <c:v>0.1244792</c:v>
                </c:pt>
                <c:pt idx="536">
                  <c:v>0.12437570000000001</c:v>
                </c:pt>
                <c:pt idx="537">
                  <c:v>0.124637</c:v>
                </c:pt>
                <c:pt idx="538">
                  <c:v>0.12525510000000001</c:v>
                </c:pt>
                <c:pt idx="539">
                  <c:v>0.1262076</c:v>
                </c:pt>
                <c:pt idx="540">
                  <c:v>0.1274573</c:v>
                </c:pt>
                <c:pt idx="541">
                  <c:v>0.1289497</c:v>
                </c:pt>
                <c:pt idx="542">
                  <c:v>0.1306302</c:v>
                </c:pt>
                <c:pt idx="543">
                  <c:v>0.13246430000000001</c:v>
                </c:pt>
                <c:pt idx="544">
                  <c:v>0.134412</c:v>
                </c:pt>
                <c:pt idx="545">
                  <c:v>0.13642299999999999</c:v>
                </c:pt>
                <c:pt idx="546">
                  <c:v>0.13843839999999999</c:v>
                </c:pt>
                <c:pt idx="547">
                  <c:v>0.1404135</c:v>
                </c:pt>
                <c:pt idx="548">
                  <c:v>0.14231820000000001</c:v>
                </c:pt>
                <c:pt idx="549">
                  <c:v>0.1441221</c:v>
                </c:pt>
                <c:pt idx="550">
                  <c:v>0.1458083</c:v>
                </c:pt>
                <c:pt idx="551">
                  <c:v>0.147374</c:v>
                </c:pt>
                <c:pt idx="552">
                  <c:v>0.1488371</c:v>
                </c:pt>
                <c:pt idx="553">
                  <c:v>0.15021670000000001</c:v>
                </c:pt>
                <c:pt idx="554">
                  <c:v>0.15152489999999999</c:v>
                </c:pt>
                <c:pt idx="555">
                  <c:v>0.1527664</c:v>
                </c:pt>
                <c:pt idx="556">
                  <c:v>0.1539198</c:v>
                </c:pt>
                <c:pt idx="557">
                  <c:v>0.15496409999999999</c:v>
                </c:pt>
                <c:pt idx="558">
                  <c:v>0.15585550000000001</c:v>
                </c:pt>
                <c:pt idx="559">
                  <c:v>0.1565318</c:v>
                </c:pt>
                <c:pt idx="560">
                  <c:v>0.15693860000000001</c:v>
                </c:pt>
                <c:pt idx="561">
                  <c:v>0.1570279</c:v>
                </c:pt>
                <c:pt idx="562">
                  <c:v>0.15677240000000001</c:v>
                </c:pt>
                <c:pt idx="563">
                  <c:v>0.1561747</c:v>
                </c:pt>
                <c:pt idx="564">
                  <c:v>0.15525530000000001</c:v>
                </c:pt>
                <c:pt idx="565">
                  <c:v>0.1540472</c:v>
                </c:pt>
                <c:pt idx="566">
                  <c:v>0.1526053</c:v>
                </c:pt>
                <c:pt idx="567">
                  <c:v>0.15099499999999999</c:v>
                </c:pt>
                <c:pt idx="568">
                  <c:v>0.1492937</c:v>
                </c:pt>
                <c:pt idx="569">
                  <c:v>0.14755280000000001</c:v>
                </c:pt>
                <c:pt idx="570">
                  <c:v>0.14580489999999999</c:v>
                </c:pt>
                <c:pt idx="571">
                  <c:v>0.1440649</c:v>
                </c:pt>
                <c:pt idx="572">
                  <c:v>0.1423566</c:v>
                </c:pt>
                <c:pt idx="573">
                  <c:v>0.14070849999999999</c:v>
                </c:pt>
                <c:pt idx="574">
                  <c:v>0.1391521</c:v>
                </c:pt>
                <c:pt idx="575">
                  <c:v>0.13770879999999999</c:v>
                </c:pt>
                <c:pt idx="576">
                  <c:v>0.1363769</c:v>
                </c:pt>
                <c:pt idx="577">
                  <c:v>0.13514670000000001</c:v>
                </c:pt>
                <c:pt idx="578">
                  <c:v>0.13400210000000001</c:v>
                </c:pt>
                <c:pt idx="579">
                  <c:v>0.13291410000000001</c:v>
                </c:pt>
                <c:pt idx="580">
                  <c:v>0.13186010000000001</c:v>
                </c:pt>
                <c:pt idx="581">
                  <c:v>0.13084560000000001</c:v>
                </c:pt>
                <c:pt idx="582">
                  <c:v>0.12990360000000001</c:v>
                </c:pt>
                <c:pt idx="583">
                  <c:v>0.12909580000000001</c:v>
                </c:pt>
                <c:pt idx="584">
                  <c:v>0.1284883</c:v>
                </c:pt>
                <c:pt idx="585">
                  <c:v>0.1281371</c:v>
                </c:pt>
                <c:pt idx="586">
                  <c:v>0.12808829999999999</c:v>
                </c:pt>
                <c:pt idx="587">
                  <c:v>0.12835930000000001</c:v>
                </c:pt>
                <c:pt idx="588">
                  <c:v>0.128941</c:v>
                </c:pt>
                <c:pt idx="589">
                  <c:v>0.12981470000000001</c:v>
                </c:pt>
                <c:pt idx="590">
                  <c:v>0.1309488</c:v>
                </c:pt>
                <c:pt idx="591">
                  <c:v>0.13229489999999999</c:v>
                </c:pt>
                <c:pt idx="592">
                  <c:v>0.1338037</c:v>
                </c:pt>
                <c:pt idx="593">
                  <c:v>0.13543730000000001</c:v>
                </c:pt>
                <c:pt idx="594">
                  <c:v>0.1371626</c:v>
                </c:pt>
                <c:pt idx="595">
                  <c:v>0.13893179999999999</c:v>
                </c:pt>
                <c:pt idx="596">
                  <c:v>0.14069989999999999</c:v>
                </c:pt>
                <c:pt idx="597">
                  <c:v>0.1424308</c:v>
                </c:pt>
                <c:pt idx="598">
                  <c:v>0.14409730000000001</c:v>
                </c:pt>
                <c:pt idx="599">
                  <c:v>0.14566999999999999</c:v>
                </c:pt>
                <c:pt idx="600">
                  <c:v>0.1471297</c:v>
                </c:pt>
                <c:pt idx="601">
                  <c:v>0.1484752</c:v>
                </c:pt>
                <c:pt idx="602">
                  <c:v>0.14972340000000001</c:v>
                </c:pt>
                <c:pt idx="603">
                  <c:v>0.15089089999999999</c:v>
                </c:pt>
                <c:pt idx="604">
                  <c:v>0.1519887</c:v>
                </c:pt>
                <c:pt idx="605">
                  <c:v>0.1530222</c:v>
                </c:pt>
                <c:pt idx="606">
                  <c:v>0.1539809</c:v>
                </c:pt>
                <c:pt idx="607">
                  <c:v>0.15484680000000001</c:v>
                </c:pt>
                <c:pt idx="608">
                  <c:v>0.15558130000000001</c:v>
                </c:pt>
                <c:pt idx="609">
                  <c:v>0.1561314</c:v>
                </c:pt>
                <c:pt idx="610">
                  <c:v>0.15644749999999999</c:v>
                </c:pt>
                <c:pt idx="611">
                  <c:v>0.15648809999999999</c:v>
                </c:pt>
                <c:pt idx="612">
                  <c:v>0.1562298</c:v>
                </c:pt>
                <c:pt idx="613">
                  <c:v>0.15567539999999999</c:v>
                </c:pt>
                <c:pt idx="614">
                  <c:v>0.1548416</c:v>
                </c:pt>
                <c:pt idx="615">
                  <c:v>0.15375610000000001</c:v>
                </c:pt>
                <c:pt idx="616">
                  <c:v>0.15246699999999999</c:v>
                </c:pt>
                <c:pt idx="617">
                  <c:v>0.1510319</c:v>
                </c:pt>
                <c:pt idx="618">
                  <c:v>0.14951919999999999</c:v>
                </c:pt>
                <c:pt idx="619">
                  <c:v>0.14797440000000001</c:v>
                </c:pt>
                <c:pt idx="620">
                  <c:v>0.14642640000000001</c:v>
                </c:pt>
                <c:pt idx="621">
                  <c:v>0.14488880000000001</c:v>
                </c:pt>
                <c:pt idx="622">
                  <c:v>0.14338049999999999</c:v>
                </c:pt>
                <c:pt idx="623">
                  <c:v>0.14192679999999999</c:v>
                </c:pt>
                <c:pt idx="624">
                  <c:v>0.14055799999999999</c:v>
                </c:pt>
                <c:pt idx="625">
                  <c:v>0.13929469999999999</c:v>
                </c:pt>
                <c:pt idx="626">
                  <c:v>0.13813610000000001</c:v>
                </c:pt>
                <c:pt idx="627">
                  <c:v>0.13707510000000001</c:v>
                </c:pt>
                <c:pt idx="628">
                  <c:v>0.13609830000000001</c:v>
                </c:pt>
                <c:pt idx="629">
                  <c:v>0.13518069999999999</c:v>
                </c:pt>
                <c:pt idx="630">
                  <c:v>0.13430320000000001</c:v>
                </c:pt>
                <c:pt idx="631">
                  <c:v>0.13346530000000001</c:v>
                </c:pt>
                <c:pt idx="632">
                  <c:v>0.1326918</c:v>
                </c:pt>
                <c:pt idx="633">
                  <c:v>0.1320326</c:v>
                </c:pt>
                <c:pt idx="634">
                  <c:v>0.1315441</c:v>
                </c:pt>
                <c:pt idx="635">
                  <c:v>0.13127759999999999</c:v>
                </c:pt>
                <c:pt idx="636">
                  <c:v>0.13127059999999999</c:v>
                </c:pt>
                <c:pt idx="637">
                  <c:v>0.1315383</c:v>
                </c:pt>
                <c:pt idx="638">
                  <c:v>0.13207260000000001</c:v>
                </c:pt>
                <c:pt idx="639">
                  <c:v>0.1328579</c:v>
                </c:pt>
                <c:pt idx="640">
                  <c:v>0.13386819999999999</c:v>
                </c:pt>
                <c:pt idx="641">
                  <c:v>0.1350625</c:v>
                </c:pt>
                <c:pt idx="642">
                  <c:v>0.13639789999999999</c:v>
                </c:pt>
                <c:pt idx="643">
                  <c:v>0.1378366</c:v>
                </c:pt>
                <c:pt idx="644">
                  <c:v>0.13934830000000001</c:v>
                </c:pt>
                <c:pt idx="645">
                  <c:v>0.14089289999999999</c:v>
                </c:pt>
                <c:pt idx="646">
                  <c:v>0.14243459999999999</c:v>
                </c:pt>
                <c:pt idx="647">
                  <c:v>0.14394000000000001</c:v>
                </c:pt>
                <c:pt idx="648">
                  <c:v>0.14538609999999999</c:v>
                </c:pt>
                <c:pt idx="649">
                  <c:v>0.14674580000000001</c:v>
                </c:pt>
                <c:pt idx="650">
                  <c:v>0.1479994</c:v>
                </c:pt>
                <c:pt idx="651">
                  <c:v>0.14914659999999999</c:v>
                </c:pt>
                <c:pt idx="652">
                  <c:v>0.1502018</c:v>
                </c:pt>
                <c:pt idx="653">
                  <c:v>0.15118019999999999</c:v>
                </c:pt>
                <c:pt idx="654">
                  <c:v>0.15209149999999999</c:v>
                </c:pt>
                <c:pt idx="655">
                  <c:v>0.1529422</c:v>
                </c:pt>
                <c:pt idx="656">
                  <c:v>0.15372839999999999</c:v>
                </c:pt>
                <c:pt idx="657">
                  <c:v>0.15443580000000001</c:v>
                </c:pt>
                <c:pt idx="658">
                  <c:v>0.15503230000000001</c:v>
                </c:pt>
                <c:pt idx="659">
                  <c:v>0.1554722</c:v>
                </c:pt>
                <c:pt idx="660">
                  <c:v>0.15571299999999999</c:v>
                </c:pt>
                <c:pt idx="661">
                  <c:v>0.15571789999999999</c:v>
                </c:pt>
                <c:pt idx="662">
                  <c:v>0.15546660000000001</c:v>
                </c:pt>
                <c:pt idx="663">
                  <c:v>0.15496170000000001</c:v>
                </c:pt>
                <c:pt idx="664">
                  <c:v>0.1542163</c:v>
                </c:pt>
                <c:pt idx="665">
                  <c:v>0.1532541</c:v>
                </c:pt>
                <c:pt idx="666">
                  <c:v>0.15211640000000001</c:v>
                </c:pt>
                <c:pt idx="667">
                  <c:v>0.1508533</c:v>
                </c:pt>
                <c:pt idx="668">
                  <c:v>0.1495224</c:v>
                </c:pt>
                <c:pt idx="669">
                  <c:v>0.1481644</c:v>
                </c:pt>
                <c:pt idx="670">
                  <c:v>0.1468062</c:v>
                </c:pt>
                <c:pt idx="671">
                  <c:v>0.14546029999999999</c:v>
                </c:pt>
                <c:pt idx="672">
                  <c:v>0.1441432</c:v>
                </c:pt>
                <c:pt idx="673">
                  <c:v>0.14287620000000001</c:v>
                </c:pt>
                <c:pt idx="674">
                  <c:v>0.1416857</c:v>
                </c:pt>
                <c:pt idx="675">
                  <c:v>0.14058970000000001</c:v>
                </c:pt>
                <c:pt idx="676">
                  <c:v>0.13958970000000001</c:v>
                </c:pt>
                <c:pt idx="677">
                  <c:v>0.13868230000000001</c:v>
                </c:pt>
                <c:pt idx="678">
                  <c:v>0.13785620000000001</c:v>
                </c:pt>
                <c:pt idx="679">
                  <c:v>0.13709199999999999</c:v>
                </c:pt>
                <c:pt idx="680">
                  <c:v>0.13637089999999999</c:v>
                </c:pt>
                <c:pt idx="681">
                  <c:v>0.135689</c:v>
                </c:pt>
                <c:pt idx="682">
                  <c:v>0.1350642</c:v>
                </c:pt>
                <c:pt idx="683">
                  <c:v>0.13453380000000001</c:v>
                </c:pt>
                <c:pt idx="684">
                  <c:v>0.1341463</c:v>
                </c:pt>
                <c:pt idx="685">
                  <c:v>0.13394690000000001</c:v>
                </c:pt>
                <c:pt idx="686">
                  <c:v>0.13396849999999999</c:v>
                </c:pt>
                <c:pt idx="687">
                  <c:v>0.1342246</c:v>
                </c:pt>
                <c:pt idx="688">
                  <c:v>0.13470789999999999</c:v>
                </c:pt>
                <c:pt idx="689">
                  <c:v>0.13540540000000001</c:v>
                </c:pt>
                <c:pt idx="690">
                  <c:v>0.13629569999999999</c:v>
                </c:pt>
                <c:pt idx="691">
                  <c:v>0.13734450000000001</c:v>
                </c:pt>
                <c:pt idx="692">
                  <c:v>0.1385151</c:v>
                </c:pt>
                <c:pt idx="693">
                  <c:v>0.13977029999999999</c:v>
                </c:pt>
                <c:pt idx="694">
                  <c:v>0.1410835</c:v>
                </c:pt>
                <c:pt idx="695">
                  <c:v>0.1424203</c:v>
                </c:pt>
                <c:pt idx="696">
                  <c:v>0.14375470000000001</c:v>
                </c:pt>
                <c:pt idx="697">
                  <c:v>0.1450553</c:v>
                </c:pt>
                <c:pt idx="698">
                  <c:v>0.1463004</c:v>
                </c:pt>
                <c:pt idx="699">
                  <c:v>0.14746770000000001</c:v>
                </c:pt>
                <c:pt idx="700">
                  <c:v>0.14853810000000001</c:v>
                </c:pt>
                <c:pt idx="701">
                  <c:v>0.14951139999999999</c:v>
                </c:pt>
                <c:pt idx="702">
                  <c:v>0.15039939999999999</c:v>
                </c:pt>
                <c:pt idx="703">
                  <c:v>0.15121560000000001</c:v>
                </c:pt>
                <c:pt idx="704">
                  <c:v>0.1519684</c:v>
                </c:pt>
                <c:pt idx="705">
                  <c:v>0.15266389999999999</c:v>
                </c:pt>
                <c:pt idx="706">
                  <c:v>0.1533021</c:v>
                </c:pt>
                <c:pt idx="707">
                  <c:v>0.15387290000000001</c:v>
                </c:pt>
                <c:pt idx="708">
                  <c:v>0.1543505</c:v>
                </c:pt>
                <c:pt idx="709">
                  <c:v>0.1546971</c:v>
                </c:pt>
                <c:pt idx="710">
                  <c:v>0.15487670000000001</c:v>
                </c:pt>
                <c:pt idx="711">
                  <c:v>0.1548571</c:v>
                </c:pt>
                <c:pt idx="712">
                  <c:v>0.15462000000000001</c:v>
                </c:pt>
                <c:pt idx="713">
                  <c:v>0.1541669</c:v>
                </c:pt>
                <c:pt idx="714">
                  <c:v>0.15350839999999999</c:v>
                </c:pt>
                <c:pt idx="715">
                  <c:v>0.15266450000000001</c:v>
                </c:pt>
                <c:pt idx="716">
                  <c:v>0.15166940000000001</c:v>
                </c:pt>
                <c:pt idx="717">
                  <c:v>0.15056700000000001</c:v>
                </c:pt>
                <c:pt idx="718">
                  <c:v>0.1494057</c:v>
                </c:pt>
                <c:pt idx="719">
                  <c:v>0.14822170000000001</c:v>
                </c:pt>
                <c:pt idx="720">
                  <c:v>0.1470397</c:v>
                </c:pt>
                <c:pt idx="721">
                  <c:v>0.14587140000000001</c:v>
                </c:pt>
                <c:pt idx="722">
                  <c:v>0.1447301</c:v>
                </c:pt>
                <c:pt idx="723">
                  <c:v>0.14363429999999999</c:v>
                </c:pt>
                <c:pt idx="724">
                  <c:v>0.14260690000000001</c:v>
                </c:pt>
                <c:pt idx="725">
                  <c:v>0.1416637</c:v>
                </c:pt>
                <c:pt idx="726">
                  <c:v>0.14080809999999999</c:v>
                </c:pt>
                <c:pt idx="727">
                  <c:v>0.1400373</c:v>
                </c:pt>
                <c:pt idx="728">
                  <c:v>0.13934160000000001</c:v>
                </c:pt>
                <c:pt idx="729">
                  <c:v>0.13870660000000001</c:v>
                </c:pt>
                <c:pt idx="730">
                  <c:v>0.13811699999999999</c:v>
                </c:pt>
                <c:pt idx="731">
                  <c:v>0.13756660000000001</c:v>
                </c:pt>
                <c:pt idx="732">
                  <c:v>0.1370673</c:v>
                </c:pt>
                <c:pt idx="733">
                  <c:v>0.13664780000000001</c:v>
                </c:pt>
                <c:pt idx="734">
                  <c:v>0.13634679999999999</c:v>
                </c:pt>
                <c:pt idx="735">
                  <c:v>0.1362024</c:v>
                </c:pt>
                <c:pt idx="736">
                  <c:v>0.136243</c:v>
                </c:pt>
                <c:pt idx="737">
                  <c:v>0.1364812</c:v>
                </c:pt>
                <c:pt idx="738">
                  <c:v>0.13691210000000001</c:v>
                </c:pt>
                <c:pt idx="739">
                  <c:v>0.1375246</c:v>
                </c:pt>
                <c:pt idx="740">
                  <c:v>0.13830100000000001</c:v>
                </c:pt>
                <c:pt idx="741">
                  <c:v>0.13921320000000001</c:v>
                </c:pt>
                <c:pt idx="742">
                  <c:v>0.1402301</c:v>
                </c:pt>
                <c:pt idx="743">
                  <c:v>0.14131769999999999</c:v>
                </c:pt>
                <c:pt idx="744">
                  <c:v>0.14244809999999999</c:v>
                </c:pt>
                <c:pt idx="745">
                  <c:v>0.14359820000000001</c:v>
                </c:pt>
                <c:pt idx="746">
                  <c:v>0.1447435</c:v>
                </c:pt>
                <c:pt idx="747">
                  <c:v>0.14586060000000001</c:v>
                </c:pt>
                <c:pt idx="748">
                  <c:v>0.14692740000000001</c:v>
                </c:pt>
                <c:pt idx="749">
                  <c:v>0.1479251</c:v>
                </c:pt>
                <c:pt idx="750">
                  <c:v>0.14883779999999999</c:v>
                </c:pt>
                <c:pt idx="751">
                  <c:v>0.14966299999999999</c:v>
                </c:pt>
                <c:pt idx="752">
                  <c:v>0.1504085</c:v>
                </c:pt>
                <c:pt idx="753">
                  <c:v>0.15108679999999999</c:v>
                </c:pt>
                <c:pt idx="754">
                  <c:v>0.1517059</c:v>
                </c:pt>
                <c:pt idx="755">
                  <c:v>0.1522704</c:v>
                </c:pt>
                <c:pt idx="756">
                  <c:v>0.152785</c:v>
                </c:pt>
                <c:pt idx="757">
                  <c:v>0.15324170000000001</c:v>
                </c:pt>
                <c:pt idx="758">
                  <c:v>0.15362029999999999</c:v>
                </c:pt>
                <c:pt idx="759">
                  <c:v>0.15389159999999999</c:v>
                </c:pt>
                <c:pt idx="760">
                  <c:v>0.15402360000000001</c:v>
                </c:pt>
                <c:pt idx="761">
                  <c:v>0.1539886</c:v>
                </c:pt>
                <c:pt idx="762">
                  <c:v>0.15377080000000001</c:v>
                </c:pt>
                <c:pt idx="763">
                  <c:v>0.15336949999999999</c:v>
                </c:pt>
                <c:pt idx="764">
                  <c:v>0.1527935</c:v>
                </c:pt>
                <c:pt idx="765">
                  <c:v>0.15205959999999999</c:v>
                </c:pt>
                <c:pt idx="766">
                  <c:v>0.151196</c:v>
                </c:pt>
                <c:pt idx="767">
                  <c:v>0.15024109999999999</c:v>
                </c:pt>
                <c:pt idx="768">
                  <c:v>0.14923510000000001</c:v>
                </c:pt>
                <c:pt idx="769">
                  <c:v>0.1482096</c:v>
                </c:pt>
                <c:pt idx="770">
                  <c:v>0.14718719999999999</c:v>
                </c:pt>
                <c:pt idx="771">
                  <c:v>0.14617920000000001</c:v>
                </c:pt>
                <c:pt idx="772">
                  <c:v>0.14519689999999999</c:v>
                </c:pt>
                <c:pt idx="773">
                  <c:v>0.14425579999999999</c:v>
                </c:pt>
                <c:pt idx="774">
                  <c:v>0.14337369999999999</c:v>
                </c:pt>
                <c:pt idx="775">
                  <c:v>0.1425643</c:v>
                </c:pt>
                <c:pt idx="776">
                  <c:v>0.1418325</c:v>
                </c:pt>
                <c:pt idx="777">
                  <c:v>0.14117769999999999</c:v>
                </c:pt>
                <c:pt idx="778">
                  <c:v>0.14059199999999999</c:v>
                </c:pt>
                <c:pt idx="779">
                  <c:v>0.14006450000000001</c:v>
                </c:pt>
                <c:pt idx="780">
                  <c:v>0.1395837</c:v>
                </c:pt>
                <c:pt idx="781">
                  <c:v>0.13914290000000001</c:v>
                </c:pt>
                <c:pt idx="782">
                  <c:v>0.13874890000000001</c:v>
                </c:pt>
                <c:pt idx="783">
                  <c:v>0.13842189999999999</c:v>
                </c:pt>
                <c:pt idx="784">
                  <c:v>0.13819200000000001</c:v>
                </c:pt>
                <c:pt idx="785">
                  <c:v>0.1380902</c:v>
                </c:pt>
                <c:pt idx="786">
                  <c:v>0.13814190000000001</c:v>
                </c:pt>
                <c:pt idx="787">
                  <c:v>0.13835890000000001</c:v>
                </c:pt>
                <c:pt idx="788">
                  <c:v>0.13873830000000001</c:v>
                </c:pt>
                <c:pt idx="789">
                  <c:v>0.13927129999999999</c:v>
                </c:pt>
                <c:pt idx="790">
                  <c:v>0.13994319999999999</c:v>
                </c:pt>
                <c:pt idx="791">
                  <c:v>0.14073099999999999</c:v>
                </c:pt>
                <c:pt idx="792">
                  <c:v>0.14160900000000001</c:v>
                </c:pt>
                <c:pt idx="793">
                  <c:v>0.14254649999999999</c:v>
                </c:pt>
                <c:pt idx="794">
                  <c:v>0.14351520000000001</c:v>
                </c:pt>
                <c:pt idx="795">
                  <c:v>0.14449809999999999</c:v>
                </c:pt>
                <c:pt idx="796">
                  <c:v>0.14547560000000001</c:v>
                </c:pt>
                <c:pt idx="797">
                  <c:v>0.14642769999999999</c:v>
                </c:pt>
                <c:pt idx="798">
                  <c:v>0.147338</c:v>
                </c:pt>
                <c:pt idx="799">
                  <c:v>0.1481884</c:v>
                </c:pt>
                <c:pt idx="800">
                  <c:v>0.14896470000000001</c:v>
                </c:pt>
                <c:pt idx="801">
                  <c:v>0.14966289999999999</c:v>
                </c:pt>
                <c:pt idx="802">
                  <c:v>0.15028939999999999</c:v>
                </c:pt>
                <c:pt idx="803">
                  <c:v>0.1508545</c:v>
                </c:pt>
                <c:pt idx="804">
                  <c:v>0.1513649</c:v>
                </c:pt>
                <c:pt idx="805">
                  <c:v>0.15182509999999999</c:v>
                </c:pt>
                <c:pt idx="806">
                  <c:v>0.1522396</c:v>
                </c:pt>
                <c:pt idx="807">
                  <c:v>0.1526033</c:v>
                </c:pt>
                <c:pt idx="808">
                  <c:v>0.15290029999999999</c:v>
                </c:pt>
                <c:pt idx="809">
                  <c:v>0.15310869999999999</c:v>
                </c:pt>
                <c:pt idx="810">
                  <c:v>0.15320249999999999</c:v>
                </c:pt>
                <c:pt idx="811">
                  <c:v>0.15315860000000001</c:v>
                </c:pt>
                <c:pt idx="812">
                  <c:v>0.15296319999999999</c:v>
                </c:pt>
                <c:pt idx="813">
                  <c:v>0.1526132</c:v>
                </c:pt>
                <c:pt idx="814">
                  <c:v>0.15211469999999999</c:v>
                </c:pt>
                <c:pt idx="815">
                  <c:v>0.15148159999999999</c:v>
                </c:pt>
                <c:pt idx="816">
                  <c:v>0.15073719999999999</c:v>
                </c:pt>
                <c:pt idx="817">
                  <c:v>0.1499143</c:v>
                </c:pt>
                <c:pt idx="818">
                  <c:v>0.14904680000000001</c:v>
                </c:pt>
                <c:pt idx="819">
                  <c:v>0.14816219999999999</c:v>
                </c:pt>
                <c:pt idx="820">
                  <c:v>0.1472812</c:v>
                </c:pt>
                <c:pt idx="821">
                  <c:v>0.14641470000000001</c:v>
                </c:pt>
                <c:pt idx="822">
                  <c:v>0.14557329999999999</c:v>
                </c:pt>
                <c:pt idx="823">
                  <c:v>0.1447688</c:v>
                </c:pt>
                <c:pt idx="824">
                  <c:v>0.14401530000000001</c:v>
                </c:pt>
                <c:pt idx="825">
                  <c:v>0.14332400000000001</c:v>
                </c:pt>
                <c:pt idx="826">
                  <c:v>0.14270079999999999</c:v>
                </c:pt>
                <c:pt idx="827">
                  <c:v>0.1421451</c:v>
                </c:pt>
                <c:pt idx="828">
                  <c:v>0.1416509</c:v>
                </c:pt>
                <c:pt idx="829">
                  <c:v>0.1412109</c:v>
                </c:pt>
                <c:pt idx="830">
                  <c:v>0.14081659999999999</c:v>
                </c:pt>
                <c:pt idx="831">
                  <c:v>0.1404629</c:v>
                </c:pt>
                <c:pt idx="832">
                  <c:v>0.14015330000000001</c:v>
                </c:pt>
                <c:pt idx="833">
                  <c:v>0.13990179999999999</c:v>
                </c:pt>
                <c:pt idx="834">
                  <c:v>0.1397303</c:v>
                </c:pt>
                <c:pt idx="835">
                  <c:v>0.1396628</c:v>
                </c:pt>
                <c:pt idx="836">
                  <c:v>0.13972010000000001</c:v>
                </c:pt>
                <c:pt idx="837">
                  <c:v>0.1399138</c:v>
                </c:pt>
                <c:pt idx="838">
                  <c:v>0.14024329999999999</c:v>
                </c:pt>
                <c:pt idx="839">
                  <c:v>0.14070240000000001</c:v>
                </c:pt>
                <c:pt idx="840">
                  <c:v>0.14127960000000001</c:v>
                </c:pt>
                <c:pt idx="841">
                  <c:v>0.1419561</c:v>
                </c:pt>
                <c:pt idx="842">
                  <c:v>0.14271010000000001</c:v>
                </c:pt>
                <c:pt idx="843">
                  <c:v>0.14351539999999999</c:v>
                </c:pt>
                <c:pt idx="844">
                  <c:v>0.1443458</c:v>
                </c:pt>
                <c:pt idx="845">
                  <c:v>0.14518339999999999</c:v>
                </c:pt>
                <c:pt idx="846">
                  <c:v>0.14601420000000001</c:v>
                </c:pt>
                <c:pt idx="847">
                  <c:v>0.1468238</c:v>
                </c:pt>
                <c:pt idx="848">
                  <c:v>0.14759800000000001</c:v>
                </c:pt>
                <c:pt idx="849">
                  <c:v>0.14832020000000001</c:v>
                </c:pt>
                <c:pt idx="850">
                  <c:v>0.14897959999999999</c:v>
                </c:pt>
                <c:pt idx="851">
                  <c:v>0.14957029999999999</c:v>
                </c:pt>
                <c:pt idx="852">
                  <c:v>0.15009710000000001</c:v>
                </c:pt>
                <c:pt idx="853">
                  <c:v>0.1505687</c:v>
                </c:pt>
                <c:pt idx="854">
                  <c:v>0.15099070000000001</c:v>
                </c:pt>
                <c:pt idx="855">
                  <c:v>0.1513669</c:v>
                </c:pt>
                <c:pt idx="856">
                  <c:v>0.15170030000000001</c:v>
                </c:pt>
                <c:pt idx="857">
                  <c:v>0.15198800000000001</c:v>
                </c:pt>
                <c:pt idx="858">
                  <c:v>0.15221899999999999</c:v>
                </c:pt>
                <c:pt idx="859">
                  <c:v>0.1523766</c:v>
                </c:pt>
                <c:pt idx="860">
                  <c:v>0.1524411</c:v>
                </c:pt>
                <c:pt idx="861">
                  <c:v>0.15239340000000001</c:v>
                </c:pt>
                <c:pt idx="862">
                  <c:v>0.15222040000000001</c:v>
                </c:pt>
                <c:pt idx="863">
                  <c:v>0.15191789999999999</c:v>
                </c:pt>
                <c:pt idx="864">
                  <c:v>0.15148990000000001</c:v>
                </c:pt>
                <c:pt idx="865">
                  <c:v>0.15094740000000001</c:v>
                </c:pt>
                <c:pt idx="866">
                  <c:v>0.15030979999999999</c:v>
                </c:pt>
                <c:pt idx="867">
                  <c:v>0.14960470000000001</c:v>
                </c:pt>
                <c:pt idx="868">
                  <c:v>0.14885999999999999</c:v>
                </c:pt>
                <c:pt idx="869">
                  <c:v>0.14810000000000001</c:v>
                </c:pt>
                <c:pt idx="870">
                  <c:v>0.147343</c:v>
                </c:pt>
                <c:pt idx="871">
                  <c:v>0.14659990000000001</c:v>
                </c:pt>
                <c:pt idx="872">
                  <c:v>0.14588039999999999</c:v>
                </c:pt>
                <c:pt idx="873">
                  <c:v>0.1451945</c:v>
                </c:pt>
                <c:pt idx="874">
                  <c:v>0.14455229999999999</c:v>
                </c:pt>
                <c:pt idx="875">
                  <c:v>0.14396339999999999</c:v>
                </c:pt>
                <c:pt idx="876">
                  <c:v>0.14343330000000001</c:v>
                </c:pt>
                <c:pt idx="877">
                  <c:v>0.142961</c:v>
                </c:pt>
                <c:pt idx="878">
                  <c:v>0.1425429</c:v>
                </c:pt>
                <c:pt idx="879">
                  <c:v>0.1421742</c:v>
                </c:pt>
                <c:pt idx="880">
                  <c:v>0.1418497</c:v>
                </c:pt>
                <c:pt idx="881">
                  <c:v>0.14156630000000001</c:v>
                </c:pt>
                <c:pt idx="882">
                  <c:v>0.14132529999999999</c:v>
                </c:pt>
                <c:pt idx="883">
                  <c:v>0.1411347</c:v>
                </c:pt>
                <c:pt idx="884">
                  <c:v>0.14101</c:v>
                </c:pt>
                <c:pt idx="885">
                  <c:v>0.14096939999999999</c:v>
                </c:pt>
                <c:pt idx="886">
                  <c:v>0.14103019999999999</c:v>
                </c:pt>
                <c:pt idx="887">
                  <c:v>0.14120240000000001</c:v>
                </c:pt>
                <c:pt idx="888">
                  <c:v>0.1414869</c:v>
                </c:pt>
                <c:pt idx="889">
                  <c:v>0.1418797</c:v>
                </c:pt>
                <c:pt idx="890">
                  <c:v>0.1423722</c:v>
                </c:pt>
                <c:pt idx="891">
                  <c:v>0.1429491</c:v>
                </c:pt>
                <c:pt idx="892">
                  <c:v>0.14359230000000001</c:v>
                </c:pt>
                <c:pt idx="893">
                  <c:v>0.14427999999999999</c:v>
                </c:pt>
                <c:pt idx="894">
                  <c:v>0.1449896</c:v>
                </c:pt>
                <c:pt idx="895">
                  <c:v>0.14570279999999999</c:v>
                </c:pt>
                <c:pt idx="896">
                  <c:v>0.1464078</c:v>
                </c:pt>
                <c:pt idx="897">
                  <c:v>0.147094</c:v>
                </c:pt>
                <c:pt idx="898">
                  <c:v>0.1477502</c:v>
                </c:pt>
                <c:pt idx="899">
                  <c:v>0.14836260000000001</c:v>
                </c:pt>
                <c:pt idx="900">
                  <c:v>0.14892179999999999</c:v>
                </c:pt>
                <c:pt idx="901">
                  <c:v>0.1494238</c:v>
                </c:pt>
                <c:pt idx="902">
                  <c:v>0.14986910000000001</c:v>
                </c:pt>
                <c:pt idx="903">
                  <c:v>0.15026300000000001</c:v>
                </c:pt>
                <c:pt idx="904">
                  <c:v>0.150613</c:v>
                </c:pt>
                <c:pt idx="905">
                  <c:v>0.15092149999999999</c:v>
                </c:pt>
                <c:pt idx="906">
                  <c:v>0.15118999999999999</c:v>
                </c:pt>
                <c:pt idx="907">
                  <c:v>0.1514171</c:v>
                </c:pt>
                <c:pt idx="908">
                  <c:v>0.15159520000000001</c:v>
                </c:pt>
                <c:pt idx="909">
                  <c:v>0.15171190000000001</c:v>
                </c:pt>
                <c:pt idx="910">
                  <c:v>0.15175250000000001</c:v>
                </c:pt>
                <c:pt idx="911">
                  <c:v>0.1517019</c:v>
                </c:pt>
                <c:pt idx="912">
                  <c:v>0.1515484</c:v>
                </c:pt>
                <c:pt idx="913">
                  <c:v>0.15128800000000001</c:v>
                </c:pt>
                <c:pt idx="914">
                  <c:v>0.15092320000000001</c:v>
                </c:pt>
                <c:pt idx="915">
                  <c:v>0.15046200000000001</c:v>
                </c:pt>
                <c:pt idx="916">
                  <c:v>0.14991989999999999</c:v>
                </c:pt>
                <c:pt idx="917">
                  <c:v>0.14931920000000001</c:v>
                </c:pt>
                <c:pt idx="918">
                  <c:v>0.14868239999999999</c:v>
                </c:pt>
                <c:pt idx="919">
                  <c:v>0.1480311</c:v>
                </c:pt>
                <c:pt idx="920">
                  <c:v>0.14738290000000001</c:v>
                </c:pt>
                <c:pt idx="921">
                  <c:v>0.14674870000000001</c:v>
                </c:pt>
                <c:pt idx="922">
                  <c:v>0.14613670000000001</c:v>
                </c:pt>
                <c:pt idx="923">
                  <c:v>0.14555380000000001</c:v>
                </c:pt>
                <c:pt idx="924">
                  <c:v>0.14500779999999999</c:v>
                </c:pt>
                <c:pt idx="925">
                  <c:v>0.14450640000000001</c:v>
                </c:pt>
                <c:pt idx="926">
                  <c:v>0.1440546</c:v>
                </c:pt>
                <c:pt idx="927">
                  <c:v>0.14365240000000001</c:v>
                </c:pt>
                <c:pt idx="928">
                  <c:v>0.1432976</c:v>
                </c:pt>
                <c:pt idx="929">
                  <c:v>0.1429879</c:v>
                </c:pt>
                <c:pt idx="930">
                  <c:v>0.14272070000000001</c:v>
                </c:pt>
                <c:pt idx="931">
                  <c:v>0.1424937</c:v>
                </c:pt>
                <c:pt idx="932">
                  <c:v>0.1423065</c:v>
                </c:pt>
                <c:pt idx="933">
                  <c:v>0.1421637</c:v>
                </c:pt>
                <c:pt idx="934">
                  <c:v>0.14207529999999999</c:v>
                </c:pt>
                <c:pt idx="935">
                  <c:v>0.1420555</c:v>
                </c:pt>
                <c:pt idx="936">
                  <c:v>0.1421173</c:v>
                </c:pt>
                <c:pt idx="937">
                  <c:v>0.14226929999999999</c:v>
                </c:pt>
                <c:pt idx="938">
                  <c:v>0.14251330000000001</c:v>
                </c:pt>
                <c:pt idx="939">
                  <c:v>0.1428469</c:v>
                </c:pt>
                <c:pt idx="940">
                  <c:v>0.1432639</c:v>
                </c:pt>
                <c:pt idx="941">
                  <c:v>0.1437523</c:v>
                </c:pt>
                <c:pt idx="942">
                  <c:v>0.14429790000000001</c:v>
                </c:pt>
                <c:pt idx="943">
                  <c:v>0.14488280000000001</c:v>
                </c:pt>
                <c:pt idx="944">
                  <c:v>0.14548720000000001</c:v>
                </c:pt>
                <c:pt idx="945">
                  <c:v>0.14609539999999999</c:v>
                </c:pt>
                <c:pt idx="946">
                  <c:v>0.14669389999999999</c:v>
                </c:pt>
                <c:pt idx="947">
                  <c:v>0.1472744</c:v>
                </c:pt>
                <c:pt idx="948">
                  <c:v>0.1478286</c:v>
                </c:pt>
                <c:pt idx="949">
                  <c:v>0.1483487</c:v>
                </c:pt>
                <c:pt idx="950">
                  <c:v>0.14882290000000001</c:v>
                </c:pt>
                <c:pt idx="951">
                  <c:v>0.1492462</c:v>
                </c:pt>
                <c:pt idx="952">
                  <c:v>0.1496229</c:v>
                </c:pt>
                <c:pt idx="953">
                  <c:v>0.14995510000000001</c:v>
                </c:pt>
                <c:pt idx="954">
                  <c:v>0.15024609999999999</c:v>
                </c:pt>
                <c:pt idx="955">
                  <c:v>0.15049969999999999</c:v>
                </c:pt>
                <c:pt idx="956">
                  <c:v>0.15071689999999999</c:v>
                </c:pt>
                <c:pt idx="957">
                  <c:v>0.1508958</c:v>
                </c:pt>
                <c:pt idx="958">
                  <c:v>0.151032</c:v>
                </c:pt>
                <c:pt idx="959">
                  <c:v>0.15111640000000001</c:v>
                </c:pt>
                <c:pt idx="960">
                  <c:v>0.1511381</c:v>
                </c:pt>
                <c:pt idx="961">
                  <c:v>0.151086</c:v>
                </c:pt>
                <c:pt idx="962">
                  <c:v>0.1509508</c:v>
                </c:pt>
                <c:pt idx="963">
                  <c:v>0.150728</c:v>
                </c:pt>
                <c:pt idx="964">
                  <c:v>0.15041869999999999</c:v>
                </c:pt>
                <c:pt idx="965">
                  <c:v>0.15002869999999999</c:v>
                </c:pt>
                <c:pt idx="966">
                  <c:v>0.1495698</c:v>
                </c:pt>
                <c:pt idx="967">
                  <c:v>0.14906050000000001</c:v>
                </c:pt>
                <c:pt idx="968">
                  <c:v>0.1485196</c:v>
                </c:pt>
                <c:pt idx="969">
                  <c:v>0.14796509999999999</c:v>
                </c:pt>
                <c:pt idx="970">
                  <c:v>0.1474123</c:v>
                </c:pt>
                <c:pt idx="971">
                  <c:v>0.14687230000000001</c:v>
                </c:pt>
                <c:pt idx="972">
                  <c:v>0.14635229999999999</c:v>
                </c:pt>
                <c:pt idx="973">
                  <c:v>0.14585719999999999</c:v>
                </c:pt>
                <c:pt idx="974">
                  <c:v>0.1453931</c:v>
                </c:pt>
                <c:pt idx="975">
                  <c:v>0.14496619999999999</c:v>
                </c:pt>
                <c:pt idx="976">
                  <c:v>0.14458099999999999</c:v>
                </c:pt>
                <c:pt idx="977">
                  <c:v>0.1442387</c:v>
                </c:pt>
                <c:pt idx="978">
                  <c:v>0.14393810000000001</c:v>
                </c:pt>
                <c:pt idx="979">
                  <c:v>0.14367759999999999</c:v>
                </c:pt>
                <c:pt idx="980">
                  <c:v>0.14345620000000001</c:v>
                </c:pt>
                <c:pt idx="981">
                  <c:v>0.14327239999999999</c:v>
                </c:pt>
                <c:pt idx="982">
                  <c:v>0.1431258</c:v>
                </c:pt>
                <c:pt idx="983">
                  <c:v>0.14301900000000001</c:v>
                </c:pt>
                <c:pt idx="984">
                  <c:v>0.142959</c:v>
                </c:pt>
                <c:pt idx="985">
                  <c:v>0.14295540000000001</c:v>
                </c:pt>
                <c:pt idx="986">
                  <c:v>0.1430178</c:v>
                </c:pt>
                <c:pt idx="987">
                  <c:v>0.14315259999999999</c:v>
                </c:pt>
                <c:pt idx="988">
                  <c:v>0.14336180000000001</c:v>
                </c:pt>
                <c:pt idx="989">
                  <c:v>0.1436441</c:v>
                </c:pt>
                <c:pt idx="990">
                  <c:v>0.14399500000000001</c:v>
                </c:pt>
                <c:pt idx="991">
                  <c:v>0.1444056</c:v>
                </c:pt>
                <c:pt idx="992">
                  <c:v>0.1448652</c:v>
                </c:pt>
                <c:pt idx="993">
                  <c:v>0.1453594</c:v>
                </c:pt>
                <c:pt idx="994">
                  <c:v>0.14587159999999999</c:v>
                </c:pt>
                <c:pt idx="995">
                  <c:v>0.1463884</c:v>
                </c:pt>
                <c:pt idx="996">
                  <c:v>0.14689720000000001</c:v>
                </c:pt>
                <c:pt idx="997">
                  <c:v>0.14738870000000001</c:v>
                </c:pt>
                <c:pt idx="998">
                  <c:v>0.1478566</c:v>
                </c:pt>
                <c:pt idx="999">
                  <c:v>0.14829339999999999</c:v>
                </c:pt>
                <c:pt idx="1000">
                  <c:v>0.1486953</c:v>
                </c:pt>
                <c:pt idx="1001">
                  <c:v>0.14905560000000001</c:v>
                </c:pt>
                <c:pt idx="1002">
                  <c:v>0.14937429999999999</c:v>
                </c:pt>
                <c:pt idx="1003">
                  <c:v>0.1496536</c:v>
                </c:pt>
                <c:pt idx="1004">
                  <c:v>0.14989769999999999</c:v>
                </c:pt>
                <c:pt idx="1005">
                  <c:v>0.1501083</c:v>
                </c:pt>
                <c:pt idx="1006">
                  <c:v>0.1502849</c:v>
                </c:pt>
                <c:pt idx="1007">
                  <c:v>0.150426</c:v>
                </c:pt>
                <c:pt idx="1008">
                  <c:v>0.1505292</c:v>
                </c:pt>
                <c:pt idx="1009">
                  <c:v>0.15058869999999999</c:v>
                </c:pt>
                <c:pt idx="1010">
                  <c:v>0.1505967</c:v>
                </c:pt>
                <c:pt idx="1011">
                  <c:v>0.15054500000000001</c:v>
                </c:pt>
                <c:pt idx="1012">
                  <c:v>0.15042659999999999</c:v>
                </c:pt>
                <c:pt idx="1013">
                  <c:v>0.15023710000000001</c:v>
                </c:pt>
                <c:pt idx="1014">
                  <c:v>0.14997659999999999</c:v>
                </c:pt>
                <c:pt idx="1015">
                  <c:v>0.149649</c:v>
                </c:pt>
                <c:pt idx="1016">
                  <c:v>0.1492636</c:v>
                </c:pt>
                <c:pt idx="1017">
                  <c:v>0.1488342</c:v>
                </c:pt>
                <c:pt idx="1018">
                  <c:v>0.14837639999999999</c:v>
                </c:pt>
                <c:pt idx="1019">
                  <c:v>0.14790590000000001</c:v>
                </c:pt>
                <c:pt idx="1020">
                  <c:v>0.14743580000000001</c:v>
                </c:pt>
                <c:pt idx="1021">
                  <c:v>0.1469762</c:v>
                </c:pt>
                <c:pt idx="1022">
                  <c:v>0.14653340000000001</c:v>
                </c:pt>
                <c:pt idx="1023">
                  <c:v>0.14611250000000001</c:v>
                </c:pt>
                <c:pt idx="1024">
                  <c:v>0.14571870000000001</c:v>
                </c:pt>
                <c:pt idx="1025">
                  <c:v>0.1453564</c:v>
                </c:pt>
                <c:pt idx="1026">
                  <c:v>0.14502889999999999</c:v>
                </c:pt>
                <c:pt idx="1027">
                  <c:v>0.14473800000000001</c:v>
                </c:pt>
                <c:pt idx="1028">
                  <c:v>0.1444829</c:v>
                </c:pt>
                <c:pt idx="1029">
                  <c:v>0.14426269999999999</c:v>
                </c:pt>
                <c:pt idx="1030">
                  <c:v>0.1440776</c:v>
                </c:pt>
                <c:pt idx="1031">
                  <c:v>0.14392669999999999</c:v>
                </c:pt>
                <c:pt idx="1032">
                  <c:v>0.1438102</c:v>
                </c:pt>
                <c:pt idx="1033">
                  <c:v>0.14373040000000001</c:v>
                </c:pt>
                <c:pt idx="1034">
                  <c:v>0.14369129999999999</c:v>
                </c:pt>
                <c:pt idx="1035">
                  <c:v>0.14369899999999999</c:v>
                </c:pt>
                <c:pt idx="1036">
                  <c:v>0.1437602</c:v>
                </c:pt>
                <c:pt idx="1037">
                  <c:v>0.1438796</c:v>
                </c:pt>
                <c:pt idx="1038">
                  <c:v>0.14405860000000001</c:v>
                </c:pt>
                <c:pt idx="1039">
                  <c:v>0.14429649999999999</c:v>
                </c:pt>
                <c:pt idx="1040">
                  <c:v>0.1445903</c:v>
                </c:pt>
                <c:pt idx="1041">
                  <c:v>0.1449337</c:v>
                </c:pt>
                <c:pt idx="1042">
                  <c:v>0.14531859999999999</c:v>
                </c:pt>
                <c:pt idx="1043">
                  <c:v>0.14573410000000001</c:v>
                </c:pt>
                <c:pt idx="1044">
                  <c:v>0.1461662</c:v>
                </c:pt>
                <c:pt idx="1045">
                  <c:v>0.1466035</c:v>
                </c:pt>
                <c:pt idx="1046">
                  <c:v>0.14703450000000001</c:v>
                </c:pt>
                <c:pt idx="1047">
                  <c:v>0.1474511</c:v>
                </c:pt>
                <c:pt idx="1048">
                  <c:v>0.14784659999999999</c:v>
                </c:pt>
                <c:pt idx="1049">
                  <c:v>0.14821599999999999</c:v>
                </c:pt>
                <c:pt idx="1050">
                  <c:v>0.14855489999999999</c:v>
                </c:pt>
                <c:pt idx="1051">
                  <c:v>0.14885960000000001</c:v>
                </c:pt>
                <c:pt idx="1052">
                  <c:v>0.14913000000000001</c:v>
                </c:pt>
                <c:pt idx="1053">
                  <c:v>0.14936730000000001</c:v>
                </c:pt>
                <c:pt idx="1054">
                  <c:v>0.14957210000000001</c:v>
                </c:pt>
                <c:pt idx="1055">
                  <c:v>0.1497455</c:v>
                </c:pt>
                <c:pt idx="1056">
                  <c:v>0.1498891</c:v>
                </c:pt>
                <c:pt idx="1057">
                  <c:v>0.15000160000000001</c:v>
                </c:pt>
                <c:pt idx="1058">
                  <c:v>0.15008060000000001</c:v>
                </c:pt>
                <c:pt idx="1059">
                  <c:v>0.15012220000000001</c:v>
                </c:pt>
                <c:pt idx="1060">
                  <c:v>0.1501207</c:v>
                </c:pt>
                <c:pt idx="1061">
                  <c:v>0.1500707</c:v>
                </c:pt>
                <c:pt idx="1062">
                  <c:v>0.14996680000000001</c:v>
                </c:pt>
                <c:pt idx="1063">
                  <c:v>0.14980570000000001</c:v>
                </c:pt>
                <c:pt idx="1064">
                  <c:v>0.149587</c:v>
                </c:pt>
                <c:pt idx="1065">
                  <c:v>0.14931340000000001</c:v>
                </c:pt>
                <c:pt idx="1066">
                  <c:v>0.14899190000000001</c:v>
                </c:pt>
                <c:pt idx="1067">
                  <c:v>0.1486326</c:v>
                </c:pt>
                <c:pt idx="1068">
                  <c:v>0.14824789999999999</c:v>
                </c:pt>
                <c:pt idx="1069">
                  <c:v>0.1478506</c:v>
                </c:pt>
                <c:pt idx="1070">
                  <c:v>0.14745230000000001</c:v>
                </c:pt>
                <c:pt idx="1071">
                  <c:v>0.14706230000000001</c:v>
                </c:pt>
                <c:pt idx="1072">
                  <c:v>0.1466866</c:v>
                </c:pt>
                <c:pt idx="1073">
                  <c:v>0.1463296</c:v>
                </c:pt>
                <c:pt idx="1074">
                  <c:v>0.14599480000000001</c:v>
                </c:pt>
                <c:pt idx="1075">
                  <c:v>0.1456867</c:v>
                </c:pt>
                <c:pt idx="1076">
                  <c:v>0.14540810000000001</c:v>
                </c:pt>
                <c:pt idx="1077">
                  <c:v>0.1451606</c:v>
                </c:pt>
                <c:pt idx="1078">
                  <c:v>0.14494399999999999</c:v>
                </c:pt>
                <c:pt idx="1079">
                  <c:v>0.14475769999999999</c:v>
                </c:pt>
                <c:pt idx="1080">
                  <c:v>0.14460200000000001</c:v>
                </c:pt>
                <c:pt idx="1081">
                  <c:v>0.14447760000000001</c:v>
                </c:pt>
                <c:pt idx="1082">
                  <c:v>0.1443845</c:v>
                </c:pt>
                <c:pt idx="1083">
                  <c:v>0.14432429999999999</c:v>
                </c:pt>
                <c:pt idx="1084">
                  <c:v>0.14429980000000001</c:v>
                </c:pt>
                <c:pt idx="1085">
                  <c:v>0.14431479999999999</c:v>
                </c:pt>
                <c:pt idx="1086">
                  <c:v>0.14437340000000001</c:v>
                </c:pt>
                <c:pt idx="1087">
                  <c:v>0.14447879999999999</c:v>
                </c:pt>
                <c:pt idx="1088">
                  <c:v>0.1446317</c:v>
                </c:pt>
                <c:pt idx="1089">
                  <c:v>0.14483199999999999</c:v>
                </c:pt>
                <c:pt idx="1090">
                  <c:v>0.14507709999999999</c:v>
                </c:pt>
                <c:pt idx="1091">
                  <c:v>0.14536260000000001</c:v>
                </c:pt>
                <c:pt idx="1092">
                  <c:v>0.1456826</c:v>
                </c:pt>
                <c:pt idx="1093">
                  <c:v>0.14602889999999999</c:v>
                </c:pt>
                <c:pt idx="1094">
                  <c:v>0.14639089999999999</c:v>
                </c:pt>
                <c:pt idx="1095">
                  <c:v>0.14675869999999999</c:v>
                </c:pt>
                <c:pt idx="1096">
                  <c:v>0.1471228</c:v>
                </c:pt>
                <c:pt idx="1097">
                  <c:v>0.14747550000000001</c:v>
                </c:pt>
                <c:pt idx="1098">
                  <c:v>0.14781050000000001</c:v>
                </c:pt>
                <c:pt idx="1099">
                  <c:v>0.14812359999999999</c:v>
                </c:pt>
                <c:pt idx="1100">
                  <c:v>0.14841090000000001</c:v>
                </c:pt>
                <c:pt idx="1101">
                  <c:v>0.14866940000000001</c:v>
                </c:pt>
                <c:pt idx="1102">
                  <c:v>0.148899</c:v>
                </c:pt>
                <c:pt idx="1103">
                  <c:v>0.1490995</c:v>
                </c:pt>
                <c:pt idx="1104">
                  <c:v>0.14927190000000001</c:v>
                </c:pt>
                <c:pt idx="1105">
                  <c:v>0.14941699999999999</c:v>
                </c:pt>
                <c:pt idx="1106">
                  <c:v>0.1495351</c:v>
                </c:pt>
                <c:pt idx="1107">
                  <c:v>0.14962529999999999</c:v>
                </c:pt>
                <c:pt idx="1108">
                  <c:v>0.1496854</c:v>
                </c:pt>
                <c:pt idx="1109">
                  <c:v>0.14971309999999999</c:v>
                </c:pt>
                <c:pt idx="1110">
                  <c:v>0.149705</c:v>
                </c:pt>
                <c:pt idx="1111">
                  <c:v>0.14965719999999999</c:v>
                </c:pt>
                <c:pt idx="1112">
                  <c:v>0.14956610000000001</c:v>
                </c:pt>
                <c:pt idx="1113">
                  <c:v>0.14942939999999999</c:v>
                </c:pt>
                <c:pt idx="1114">
                  <c:v>0.1492464</c:v>
                </c:pt>
                <c:pt idx="1115">
                  <c:v>0.14901890000000001</c:v>
                </c:pt>
                <c:pt idx="1116">
                  <c:v>0.148752</c:v>
                </c:pt>
                <c:pt idx="1117">
                  <c:v>0.14845340000000001</c:v>
                </c:pt>
                <c:pt idx="1118">
                  <c:v>0.14813229999999999</c:v>
                </c:pt>
                <c:pt idx="1119">
                  <c:v>0.14779909999999999</c:v>
                </c:pt>
                <c:pt idx="1120">
                  <c:v>0.14746339999999999</c:v>
                </c:pt>
                <c:pt idx="1121">
                  <c:v>0.1471335</c:v>
                </c:pt>
                <c:pt idx="1122">
                  <c:v>0.14681549999999999</c:v>
                </c:pt>
                <c:pt idx="1123">
                  <c:v>0.14651339999999999</c:v>
                </c:pt>
                <c:pt idx="1124">
                  <c:v>0.14623030000000001</c:v>
                </c:pt>
                <c:pt idx="1125">
                  <c:v>0.14596899999999999</c:v>
                </c:pt>
                <c:pt idx="1126">
                  <c:v>0.14573249999999999</c:v>
                </c:pt>
                <c:pt idx="1127">
                  <c:v>0.14552209999999999</c:v>
                </c:pt>
                <c:pt idx="1128">
                  <c:v>0.1453383</c:v>
                </c:pt>
                <c:pt idx="1129">
                  <c:v>0.1451808</c:v>
                </c:pt>
                <c:pt idx="1130">
                  <c:v>0.14505009999999999</c:v>
                </c:pt>
                <c:pt idx="1131">
                  <c:v>0.14494689999999999</c:v>
                </c:pt>
                <c:pt idx="1132">
                  <c:v>0.1448721</c:v>
                </c:pt>
                <c:pt idx="1133">
                  <c:v>0.1448266</c:v>
                </c:pt>
                <c:pt idx="1134">
                  <c:v>0.1448122</c:v>
                </c:pt>
                <c:pt idx="1135">
                  <c:v>0.14483090000000001</c:v>
                </c:pt>
                <c:pt idx="1136">
                  <c:v>0.1448855</c:v>
                </c:pt>
                <c:pt idx="1137">
                  <c:v>0.14497760000000001</c:v>
                </c:pt>
                <c:pt idx="1138">
                  <c:v>0.14510780000000001</c:v>
                </c:pt>
                <c:pt idx="1139">
                  <c:v>0.1452755</c:v>
                </c:pt>
                <c:pt idx="1140">
                  <c:v>0.145479</c:v>
                </c:pt>
                <c:pt idx="1141">
                  <c:v>0.14571509999999999</c:v>
                </c:pt>
                <c:pt idx="1142">
                  <c:v>0.14597940000000001</c:v>
                </c:pt>
                <c:pt idx="1143">
                  <c:v>0.14626600000000001</c:v>
                </c:pt>
                <c:pt idx="1144">
                  <c:v>0.1465669</c:v>
                </c:pt>
                <c:pt idx="1145">
                  <c:v>0.146874</c:v>
                </c:pt>
                <c:pt idx="1146">
                  <c:v>0.14717959999999999</c:v>
                </c:pt>
                <c:pt idx="1147">
                  <c:v>0.14747660000000001</c:v>
                </c:pt>
                <c:pt idx="1148">
                  <c:v>0.14775949999999999</c:v>
                </c:pt>
                <c:pt idx="1149">
                  <c:v>0.1480243</c:v>
                </c:pt>
                <c:pt idx="1150">
                  <c:v>0.1482676</c:v>
                </c:pt>
                <c:pt idx="1151">
                  <c:v>0.14848710000000001</c:v>
                </c:pt>
                <c:pt idx="1152">
                  <c:v>0.1486816</c:v>
                </c:pt>
                <c:pt idx="1153">
                  <c:v>0.14885139999999999</c:v>
                </c:pt>
                <c:pt idx="1154">
                  <c:v>0.14899699999999999</c:v>
                </c:pt>
                <c:pt idx="1155">
                  <c:v>0.14911859999999999</c:v>
                </c:pt>
                <c:pt idx="1156">
                  <c:v>0.14921609999999999</c:v>
                </c:pt>
                <c:pt idx="1157">
                  <c:v>0.1492888</c:v>
                </c:pt>
                <c:pt idx="1158">
                  <c:v>0.14933540000000001</c:v>
                </c:pt>
                <c:pt idx="1159">
                  <c:v>0.14935399999999999</c:v>
                </c:pt>
                <c:pt idx="1160">
                  <c:v>0.14934259999999999</c:v>
                </c:pt>
                <c:pt idx="1161">
                  <c:v>0.14929870000000001</c:v>
                </c:pt>
                <c:pt idx="1162">
                  <c:v>0.14921980000000001</c:v>
                </c:pt>
                <c:pt idx="1163">
                  <c:v>0.1491043</c:v>
                </c:pt>
                <c:pt idx="1164">
                  <c:v>0.1489518</c:v>
                </c:pt>
                <c:pt idx="1165">
                  <c:v>0.1487638</c:v>
                </c:pt>
                <c:pt idx="1166">
                  <c:v>0.1485436</c:v>
                </c:pt>
                <c:pt idx="1167">
                  <c:v>0.14829680000000001</c:v>
                </c:pt>
                <c:pt idx="1168">
                  <c:v>0.14803050000000001</c:v>
                </c:pt>
                <c:pt idx="1169">
                  <c:v>0.1477531</c:v>
                </c:pt>
                <c:pt idx="1170">
                  <c:v>0.14747250000000001</c:v>
                </c:pt>
                <c:pt idx="1171">
                  <c:v>0.14719599999999999</c:v>
                </c:pt>
                <c:pt idx="1172">
                  <c:v>0.14692859999999999</c:v>
                </c:pt>
                <c:pt idx="1173">
                  <c:v>0.146674</c:v>
                </c:pt>
                <c:pt idx="1174">
                  <c:v>0.14643490000000001</c:v>
                </c:pt>
                <c:pt idx="1175">
                  <c:v>0.14621419999999999</c:v>
                </c:pt>
                <c:pt idx="1176">
                  <c:v>0.146014</c:v>
                </c:pt>
                <c:pt idx="1177">
                  <c:v>0.14583589999999999</c:v>
                </c:pt>
                <c:pt idx="1178">
                  <c:v>0.1456808</c:v>
                </c:pt>
                <c:pt idx="1179">
                  <c:v>0.14554839999999999</c:v>
                </c:pt>
                <c:pt idx="1180">
                  <c:v>0.1454394</c:v>
                </c:pt>
                <c:pt idx="1181">
                  <c:v>0.14535439999999999</c:v>
                </c:pt>
                <c:pt idx="1182">
                  <c:v>0.14529420000000001</c:v>
                </c:pt>
                <c:pt idx="1183">
                  <c:v>0.14525979999999999</c:v>
                </c:pt>
                <c:pt idx="1184">
                  <c:v>0.1452521</c:v>
                </c:pt>
                <c:pt idx="1185">
                  <c:v>0.1452724</c:v>
                </c:pt>
                <c:pt idx="1186">
                  <c:v>0.1453219</c:v>
                </c:pt>
                <c:pt idx="1187">
                  <c:v>0.14540159999999999</c:v>
                </c:pt>
                <c:pt idx="1188">
                  <c:v>0.14551140000000001</c:v>
                </c:pt>
                <c:pt idx="1189">
                  <c:v>0.145651</c:v>
                </c:pt>
                <c:pt idx="1190">
                  <c:v>0.1458189</c:v>
                </c:pt>
                <c:pt idx="1191">
                  <c:v>0.1460129</c:v>
                </c:pt>
                <c:pt idx="1192">
                  <c:v>0.14622969999999999</c:v>
                </c:pt>
                <c:pt idx="1193">
                  <c:v>0.14646480000000001</c:v>
                </c:pt>
                <c:pt idx="1194">
                  <c:v>0.14671229999999999</c:v>
                </c:pt>
                <c:pt idx="1195">
                  <c:v>0.1469656</c:v>
                </c:pt>
                <c:pt idx="1196">
                  <c:v>0.1472195</c:v>
                </c:pt>
                <c:pt idx="1197">
                  <c:v>0.1474673</c:v>
                </c:pt>
                <c:pt idx="1198">
                  <c:v>0.14770440000000001</c:v>
                </c:pt>
                <c:pt idx="1199">
                  <c:v>0.1479269</c:v>
                </c:pt>
                <c:pt idx="1200">
                  <c:v>0.14813170000000001</c:v>
                </c:pt>
                <c:pt idx="1201">
                  <c:v>0.1483167</c:v>
                </c:pt>
                <c:pt idx="1202">
                  <c:v>0.14848049999999999</c:v>
                </c:pt>
                <c:pt idx="1203">
                  <c:v>0.14862310000000001</c:v>
                </c:pt>
                <c:pt idx="1204">
                  <c:v>0.14874499999999999</c:v>
                </c:pt>
                <c:pt idx="1205">
                  <c:v>0.14884600000000001</c:v>
                </c:pt>
                <c:pt idx="1206">
                  <c:v>0.148926</c:v>
                </c:pt>
                <c:pt idx="1207">
                  <c:v>0.14898429999999999</c:v>
                </c:pt>
                <c:pt idx="1208">
                  <c:v>0.14902009999999999</c:v>
                </c:pt>
                <c:pt idx="1209">
                  <c:v>0.14903240000000001</c:v>
                </c:pt>
                <c:pt idx="1210">
                  <c:v>0.14901990000000001</c:v>
                </c:pt>
                <c:pt idx="1211">
                  <c:v>0.1489809</c:v>
                </c:pt>
                <c:pt idx="1212">
                  <c:v>0.14891380000000001</c:v>
                </c:pt>
                <c:pt idx="1213">
                  <c:v>0.14881739999999999</c:v>
                </c:pt>
                <c:pt idx="1214">
                  <c:v>0.14869170000000001</c:v>
                </c:pt>
                <c:pt idx="1215">
                  <c:v>0.14853740000000001</c:v>
                </c:pt>
                <c:pt idx="1216">
                  <c:v>0.1483573</c:v>
                </c:pt>
                <c:pt idx="1217">
                  <c:v>0.14815519999999999</c:v>
                </c:pt>
                <c:pt idx="1218">
                  <c:v>0.1479366</c:v>
                </c:pt>
                <c:pt idx="1219">
                  <c:v>0.14770759999999999</c:v>
                </c:pt>
                <c:pt idx="1220">
                  <c:v>0.14747499999999999</c:v>
                </c:pt>
                <c:pt idx="1221">
                  <c:v>0.14724490000000001</c:v>
                </c:pt>
                <c:pt idx="1222">
                  <c:v>0.14702200000000001</c:v>
                </c:pt>
                <c:pt idx="1223">
                  <c:v>0.14680950000000001</c:v>
                </c:pt>
                <c:pt idx="1224">
                  <c:v>0.14660989999999999</c:v>
                </c:pt>
                <c:pt idx="1225">
                  <c:v>0.14642520000000001</c:v>
                </c:pt>
                <c:pt idx="1226">
                  <c:v>0.14625730000000001</c:v>
                </c:pt>
                <c:pt idx="1227">
                  <c:v>0.14610809999999999</c:v>
                </c:pt>
                <c:pt idx="1228">
                  <c:v>0.14597869999999999</c:v>
                </c:pt>
                <c:pt idx="1229">
                  <c:v>0.14586950000000001</c:v>
                </c:pt>
                <c:pt idx="1230">
                  <c:v>0.1457803</c:v>
                </c:pt>
                <c:pt idx="1231">
                  <c:v>0.1457117</c:v>
                </c:pt>
                <c:pt idx="1232">
                  <c:v>0.1456643</c:v>
                </c:pt>
                <c:pt idx="1233">
                  <c:v>0.14563870000000001</c:v>
                </c:pt>
                <c:pt idx="1234">
                  <c:v>0.1456356</c:v>
                </c:pt>
                <c:pt idx="1235">
                  <c:v>0.1456556</c:v>
                </c:pt>
                <c:pt idx="1236">
                  <c:v>0.14569940000000001</c:v>
                </c:pt>
                <c:pt idx="1237">
                  <c:v>0.14576720000000001</c:v>
                </c:pt>
                <c:pt idx="1238">
                  <c:v>0.14585919999999999</c:v>
                </c:pt>
                <c:pt idx="1239">
                  <c:v>0.14597450000000001</c:v>
                </c:pt>
                <c:pt idx="1240">
                  <c:v>0.1461122</c:v>
                </c:pt>
                <c:pt idx="1241">
                  <c:v>0.14627029999999999</c:v>
                </c:pt>
                <c:pt idx="1242">
                  <c:v>0.1464464</c:v>
                </c:pt>
                <c:pt idx="1243">
                  <c:v>0.1466373</c:v>
                </c:pt>
                <c:pt idx="1244">
                  <c:v>0.14683869999999999</c:v>
                </c:pt>
                <c:pt idx="1245">
                  <c:v>0.14704539999999999</c:v>
                </c:pt>
                <c:pt idx="1246">
                  <c:v>0.1472532</c:v>
                </c:pt>
                <c:pt idx="1247">
                  <c:v>0.1474569</c:v>
                </c:pt>
                <c:pt idx="1248">
                  <c:v>0.1476529</c:v>
                </c:pt>
                <c:pt idx="1249">
                  <c:v>0.14783750000000001</c:v>
                </c:pt>
                <c:pt idx="1250">
                  <c:v>0.14800779999999999</c:v>
                </c:pt>
                <c:pt idx="1251">
                  <c:v>0.14816170000000001</c:v>
                </c:pt>
                <c:pt idx="1252">
                  <c:v>0.1482977</c:v>
                </c:pt>
                <c:pt idx="1253">
                  <c:v>0.14841550000000001</c:v>
                </c:pt>
                <c:pt idx="1254">
                  <c:v>0.1485156</c:v>
                </c:pt>
                <c:pt idx="1255">
                  <c:v>0.14859800000000001</c:v>
                </c:pt>
                <c:pt idx="1256">
                  <c:v>0.1486624</c:v>
                </c:pt>
                <c:pt idx="1257">
                  <c:v>0.14870839999999999</c:v>
                </c:pt>
                <c:pt idx="1258">
                  <c:v>0.1487356</c:v>
                </c:pt>
                <c:pt idx="1259">
                  <c:v>0.14874319999999999</c:v>
                </c:pt>
                <c:pt idx="1260">
                  <c:v>0.14873059999999999</c:v>
                </c:pt>
                <c:pt idx="1261">
                  <c:v>0.14869669999999999</c:v>
                </c:pt>
                <c:pt idx="1262">
                  <c:v>0.14864050000000001</c:v>
                </c:pt>
                <c:pt idx="1263">
                  <c:v>0.1485611</c:v>
                </c:pt>
                <c:pt idx="1264">
                  <c:v>0.14845849999999999</c:v>
                </c:pt>
                <c:pt idx="1265">
                  <c:v>0.1483333</c:v>
                </c:pt>
                <c:pt idx="1266">
                  <c:v>0.14818719999999999</c:v>
                </c:pt>
                <c:pt idx="1267">
                  <c:v>0.14802319999999999</c:v>
                </c:pt>
                <c:pt idx="1268">
                  <c:v>0.14784510000000001</c:v>
                </c:pt>
                <c:pt idx="1269">
                  <c:v>0.14765790000000001</c:v>
                </c:pt>
                <c:pt idx="1270">
                  <c:v>0.14746680000000001</c:v>
                </c:pt>
                <c:pt idx="1271">
                  <c:v>0.14727689999999999</c:v>
                </c:pt>
                <c:pt idx="1272">
                  <c:v>0.14709249999999999</c:v>
                </c:pt>
                <c:pt idx="1273">
                  <c:v>0.14691679999999999</c:v>
                </c:pt>
                <c:pt idx="1274">
                  <c:v>0.14675189999999999</c:v>
                </c:pt>
                <c:pt idx="1275">
                  <c:v>0.1465996</c:v>
                </c:pt>
                <c:pt idx="1276">
                  <c:v>0.14646149999999999</c:v>
                </c:pt>
                <c:pt idx="1277">
                  <c:v>0.14633869999999999</c:v>
                </c:pt>
                <c:pt idx="1278">
                  <c:v>0.14623249999999999</c:v>
                </c:pt>
                <c:pt idx="1279">
                  <c:v>0.14614350000000001</c:v>
                </c:pt>
                <c:pt idx="1280">
                  <c:v>0.1460719</c:v>
                </c:pt>
                <c:pt idx="1281">
                  <c:v>0.14601829999999999</c:v>
                </c:pt>
                <c:pt idx="1282">
                  <c:v>0.14598259999999999</c:v>
                </c:pt>
                <c:pt idx="1283">
                  <c:v>0.14596519999999999</c:v>
                </c:pt>
                <c:pt idx="1284">
                  <c:v>0.14596629999999999</c:v>
                </c:pt>
                <c:pt idx="1285">
                  <c:v>0.145986</c:v>
                </c:pt>
                <c:pt idx="1286">
                  <c:v>0.1460246</c:v>
                </c:pt>
                <c:pt idx="1287">
                  <c:v>0.1460823</c:v>
                </c:pt>
                <c:pt idx="1288">
                  <c:v>0.14615890000000001</c:v>
                </c:pt>
                <c:pt idx="1289">
                  <c:v>0.14625389999999999</c:v>
                </c:pt>
                <c:pt idx="1290">
                  <c:v>0.1463662</c:v>
                </c:pt>
                <c:pt idx="1291">
                  <c:v>0.14649429999999999</c:v>
                </c:pt>
                <c:pt idx="1292">
                  <c:v>0.1466364</c:v>
                </c:pt>
                <c:pt idx="1293">
                  <c:v>0.1467899</c:v>
                </c:pt>
                <c:pt idx="1294">
                  <c:v>0.1469519</c:v>
                </c:pt>
                <c:pt idx="1295">
                  <c:v>0.14711869999999999</c:v>
                </c:pt>
                <c:pt idx="1296">
                  <c:v>0.1472868</c:v>
                </c:pt>
                <c:pt idx="1297">
                  <c:v>0.14745240000000001</c:v>
                </c:pt>
                <c:pt idx="1298">
                  <c:v>0.14761199999999999</c:v>
                </c:pt>
                <c:pt idx="1299">
                  <c:v>0.14776259999999999</c:v>
                </c:pt>
                <c:pt idx="1300">
                  <c:v>0.1479019</c:v>
                </c:pt>
                <c:pt idx="1301">
                  <c:v>0.14802779999999999</c:v>
                </c:pt>
                <c:pt idx="1302">
                  <c:v>0.14813889999999999</c:v>
                </c:pt>
                <c:pt idx="1303">
                  <c:v>0.14823439999999999</c:v>
                </c:pt>
                <c:pt idx="1304">
                  <c:v>0.14831459999999999</c:v>
                </c:pt>
                <c:pt idx="1305">
                  <c:v>0.1483797</c:v>
                </c:pt>
                <c:pt idx="1306">
                  <c:v>0.1484297</c:v>
                </c:pt>
                <c:pt idx="1307">
                  <c:v>0.1484644</c:v>
                </c:pt>
                <c:pt idx="1308">
                  <c:v>0.1484837</c:v>
                </c:pt>
                <c:pt idx="1309">
                  <c:v>0.14848700000000001</c:v>
                </c:pt>
                <c:pt idx="1310">
                  <c:v>0.1484741</c:v>
                </c:pt>
                <c:pt idx="1311">
                  <c:v>0.1484443</c:v>
                </c:pt>
                <c:pt idx="1312">
                  <c:v>0.14839720000000001</c:v>
                </c:pt>
                <c:pt idx="1313">
                  <c:v>0.14833209999999999</c:v>
                </c:pt>
                <c:pt idx="1314">
                  <c:v>0.14824899999999999</c:v>
                </c:pt>
                <c:pt idx="1315">
                  <c:v>0.14814830000000001</c:v>
                </c:pt>
                <c:pt idx="1316">
                  <c:v>0.1480311</c:v>
                </c:pt>
                <c:pt idx="1317">
                  <c:v>0.14789949999999999</c:v>
                </c:pt>
                <c:pt idx="1318">
                  <c:v>0.14775630000000001</c:v>
                </c:pt>
                <c:pt idx="1319">
                  <c:v>0.14760499999999999</c:v>
                </c:pt>
                <c:pt idx="1320">
                  <c:v>0.14744969999999999</c:v>
                </c:pt>
                <c:pt idx="1321">
                  <c:v>0.14729439999999999</c:v>
                </c:pt>
                <c:pt idx="1322">
                  <c:v>0.14714289999999999</c:v>
                </c:pt>
                <c:pt idx="1323">
                  <c:v>0.1469983</c:v>
                </c:pt>
                <c:pt idx="1324">
                  <c:v>0.14686279999999999</c:v>
                </c:pt>
                <c:pt idx="1325">
                  <c:v>0.14673820000000001</c:v>
                </c:pt>
                <c:pt idx="1326">
                  <c:v>0.1466259</c:v>
                </c:pt>
                <c:pt idx="1327">
                  <c:v>0.14652689999999999</c:v>
                </c:pt>
                <c:pt idx="1328">
                  <c:v>0.14644180000000001</c:v>
                </c:pt>
                <c:pt idx="1329">
                  <c:v>0.1463711</c:v>
                </c:pt>
                <c:pt idx="1330">
                  <c:v>0.14631520000000001</c:v>
                </c:pt>
                <c:pt idx="1331">
                  <c:v>0.1462744</c:v>
                </c:pt>
                <c:pt idx="1332">
                  <c:v>0.14624880000000001</c:v>
                </c:pt>
                <c:pt idx="1333">
                  <c:v>0.1462386</c:v>
                </c:pt>
                <c:pt idx="1334">
                  <c:v>0.1462437</c:v>
                </c:pt>
                <c:pt idx="1335">
                  <c:v>0.14626410000000001</c:v>
                </c:pt>
                <c:pt idx="1336">
                  <c:v>0.14629929999999999</c:v>
                </c:pt>
                <c:pt idx="1337">
                  <c:v>0.14634920000000001</c:v>
                </c:pt>
                <c:pt idx="1338">
                  <c:v>0.1464135</c:v>
                </c:pt>
                <c:pt idx="1339">
                  <c:v>0.1464917</c:v>
                </c:pt>
                <c:pt idx="1340">
                  <c:v>0.1465832</c:v>
                </c:pt>
                <c:pt idx="1341">
                  <c:v>0.14668680000000001</c:v>
                </c:pt>
                <c:pt idx="1342">
                  <c:v>0.14680090000000001</c:v>
                </c:pt>
                <c:pt idx="1343">
                  <c:v>0.14692379999999999</c:v>
                </c:pt>
                <c:pt idx="1344">
                  <c:v>0.14705299999999999</c:v>
                </c:pt>
                <c:pt idx="1345">
                  <c:v>0.14718629999999999</c:v>
                </c:pt>
                <c:pt idx="1346">
                  <c:v>0.1473207</c:v>
                </c:pt>
                <c:pt idx="1347">
                  <c:v>0.14745349999999999</c:v>
                </c:pt>
                <c:pt idx="1348">
                  <c:v>0.14758180000000001</c:v>
                </c:pt>
                <c:pt idx="1349">
                  <c:v>0.147703</c:v>
                </c:pt>
                <c:pt idx="1350">
                  <c:v>0.147815</c:v>
                </c:pt>
                <c:pt idx="1351">
                  <c:v>0.14791599999999999</c:v>
                </c:pt>
                <c:pt idx="1352">
                  <c:v>0.14800489999999999</c:v>
                </c:pt>
                <c:pt idx="1353">
                  <c:v>0.14808060000000001</c:v>
                </c:pt>
                <c:pt idx="1354">
                  <c:v>0.148143</c:v>
                </c:pt>
                <c:pt idx="1355">
                  <c:v>0.1481924</c:v>
                </c:pt>
                <c:pt idx="1356">
                  <c:v>0.148229</c:v>
                </c:pt>
                <c:pt idx="1357">
                  <c:v>0.1482533</c:v>
                </c:pt>
                <c:pt idx="1358">
                  <c:v>0.14826520000000001</c:v>
                </c:pt>
                <c:pt idx="1359">
                  <c:v>0.14826490000000001</c:v>
                </c:pt>
                <c:pt idx="1360">
                  <c:v>0.14825240000000001</c:v>
                </c:pt>
                <c:pt idx="1361">
                  <c:v>0.14822730000000001</c:v>
                </c:pt>
                <c:pt idx="1362">
                  <c:v>0.1481893</c:v>
                </c:pt>
                <c:pt idx="1363">
                  <c:v>0.14813779999999999</c:v>
                </c:pt>
                <c:pt idx="1364">
                  <c:v>0.14807229999999999</c:v>
                </c:pt>
                <c:pt idx="1365">
                  <c:v>0.14799280000000001</c:v>
                </c:pt>
                <c:pt idx="1366">
                  <c:v>0.1479</c:v>
                </c:pt>
                <c:pt idx="1367">
                  <c:v>0.14779529999999999</c:v>
                </c:pt>
                <c:pt idx="1368">
                  <c:v>0.1476806</c:v>
                </c:pt>
                <c:pt idx="1369">
                  <c:v>0.14755879999999999</c:v>
                </c:pt>
                <c:pt idx="1370">
                  <c:v>0.1474328</c:v>
                </c:pt>
                <c:pt idx="1371">
                  <c:v>0.1473062</c:v>
                </c:pt>
                <c:pt idx="1372">
                  <c:v>0.14718200000000001</c:v>
                </c:pt>
                <c:pt idx="1373">
                  <c:v>0.147063</c:v>
                </c:pt>
                <c:pt idx="1374">
                  <c:v>0.14695159999999999</c:v>
                </c:pt>
                <c:pt idx="1375">
                  <c:v>0.1468496</c:v>
                </c:pt>
                <c:pt idx="1376">
                  <c:v>0.14675869999999999</c:v>
                </c:pt>
                <c:pt idx="1377">
                  <c:v>0.1466797</c:v>
                </c:pt>
                <c:pt idx="1378">
                  <c:v>0.1466131</c:v>
                </c:pt>
                <c:pt idx="1379">
                  <c:v>0.14655899999999999</c:v>
                </c:pt>
                <c:pt idx="1380">
                  <c:v>0.1465167</c:v>
                </c:pt>
                <c:pt idx="1381">
                  <c:v>0.14648600000000001</c:v>
                </c:pt>
                <c:pt idx="1382">
                  <c:v>0.14646690000000001</c:v>
                </c:pt>
                <c:pt idx="1383">
                  <c:v>0.1464597</c:v>
                </c:pt>
                <c:pt idx="1384">
                  <c:v>0.14646519999999999</c:v>
                </c:pt>
                <c:pt idx="1385">
                  <c:v>0.14648369999999999</c:v>
                </c:pt>
                <c:pt idx="1386">
                  <c:v>0.14651539999999999</c:v>
                </c:pt>
                <c:pt idx="1387">
                  <c:v>0.14655950000000001</c:v>
                </c:pt>
                <c:pt idx="1388">
                  <c:v>0.146615</c:v>
                </c:pt>
                <c:pt idx="1389">
                  <c:v>0.14668039999999999</c:v>
                </c:pt>
                <c:pt idx="1390">
                  <c:v>0.14675479999999999</c:v>
                </c:pt>
                <c:pt idx="1391">
                  <c:v>0.1468371</c:v>
                </c:pt>
                <c:pt idx="1392">
                  <c:v>0.14692659999999999</c:v>
                </c:pt>
                <c:pt idx="1393">
                  <c:v>0.14702209999999999</c:v>
                </c:pt>
                <c:pt idx="1394">
                  <c:v>0.14712210000000001</c:v>
                </c:pt>
                <c:pt idx="1395">
                  <c:v>0.14722460000000001</c:v>
                </c:pt>
                <c:pt idx="1396">
                  <c:v>0.14732770000000001</c:v>
                </c:pt>
                <c:pt idx="1397">
                  <c:v>0.14742949999999999</c:v>
                </c:pt>
                <c:pt idx="1398">
                  <c:v>0.1475284</c:v>
                </c:pt>
                <c:pt idx="1399">
                  <c:v>0.14762330000000001</c:v>
                </c:pt>
                <c:pt idx="1400">
                  <c:v>0.14771290000000001</c:v>
                </c:pt>
                <c:pt idx="1401">
                  <c:v>0.14779629999999999</c:v>
                </c:pt>
                <c:pt idx="1402">
                  <c:v>0.1478727</c:v>
                </c:pt>
                <c:pt idx="1403">
                  <c:v>0.14794099999999999</c:v>
                </c:pt>
                <c:pt idx="1404">
                  <c:v>0.14799989999999999</c:v>
                </c:pt>
                <c:pt idx="1405">
                  <c:v>0.14804790000000001</c:v>
                </c:pt>
                <c:pt idx="1406">
                  <c:v>0.14808360000000001</c:v>
                </c:pt>
                <c:pt idx="1407">
                  <c:v>0.14810599999999999</c:v>
                </c:pt>
                <c:pt idx="1408">
                  <c:v>0.14811489999999999</c:v>
                </c:pt>
                <c:pt idx="1409">
                  <c:v>0.14811079999999999</c:v>
                </c:pt>
                <c:pt idx="1410">
                  <c:v>0.14809430000000001</c:v>
                </c:pt>
                <c:pt idx="1411">
                  <c:v>0.1480669</c:v>
                </c:pt>
                <c:pt idx="1412">
                  <c:v>0.1480291</c:v>
                </c:pt>
                <c:pt idx="1413">
                  <c:v>0.1479819</c:v>
                </c:pt>
                <c:pt idx="1414">
                  <c:v>0.14792549999999999</c:v>
                </c:pt>
                <c:pt idx="1415">
                  <c:v>0.1478603</c:v>
                </c:pt>
                <c:pt idx="1416">
                  <c:v>0.14778620000000001</c:v>
                </c:pt>
                <c:pt idx="1417">
                  <c:v>0.14770420000000001</c:v>
                </c:pt>
                <c:pt idx="1418">
                  <c:v>0.1476162</c:v>
                </c:pt>
                <c:pt idx="1419">
                  <c:v>0.1475244</c:v>
                </c:pt>
                <c:pt idx="1420">
                  <c:v>0.1474307</c:v>
                </c:pt>
                <c:pt idx="1421">
                  <c:v>0.14733679999999999</c:v>
                </c:pt>
                <c:pt idx="1422">
                  <c:v>0.1472434</c:v>
                </c:pt>
                <c:pt idx="1423">
                  <c:v>0.147151</c:v>
                </c:pt>
                <c:pt idx="1424">
                  <c:v>0.14705989999999999</c:v>
                </c:pt>
                <c:pt idx="1425">
                  <c:v>0.1469715</c:v>
                </c:pt>
                <c:pt idx="1426">
                  <c:v>0.14688799999999999</c:v>
                </c:pt>
                <c:pt idx="1427">
                  <c:v>0.14681230000000001</c:v>
                </c:pt>
                <c:pt idx="1428">
                  <c:v>0.14674690000000001</c:v>
                </c:pt>
                <c:pt idx="1429">
                  <c:v>0.14669380000000001</c:v>
                </c:pt>
                <c:pt idx="1430">
                  <c:v>0.14665410000000001</c:v>
                </c:pt>
                <c:pt idx="1431">
                  <c:v>0.14662800000000001</c:v>
                </c:pt>
                <c:pt idx="1432">
                  <c:v>0.14661540000000001</c:v>
                </c:pt>
                <c:pt idx="1433">
                  <c:v>0.1466153</c:v>
                </c:pt>
                <c:pt idx="1434">
                  <c:v>0.14662649999999999</c:v>
                </c:pt>
                <c:pt idx="1435">
                  <c:v>0.14664730000000001</c:v>
                </c:pt>
                <c:pt idx="1436">
                  <c:v>0.14667659999999999</c:v>
                </c:pt>
                <c:pt idx="1437">
                  <c:v>0.14671310000000001</c:v>
                </c:pt>
                <c:pt idx="1438">
                  <c:v>0.14675640000000001</c:v>
                </c:pt>
                <c:pt idx="1439">
                  <c:v>0.14680609999999999</c:v>
                </c:pt>
                <c:pt idx="1440">
                  <c:v>0.1468621</c:v>
                </c:pt>
                <c:pt idx="1441">
                  <c:v>0.14692359999999999</c:v>
                </c:pt>
                <c:pt idx="1442">
                  <c:v>0.1469897</c:v>
                </c:pt>
                <c:pt idx="1443">
                  <c:v>0.1470601</c:v>
                </c:pt>
                <c:pt idx="1444">
                  <c:v>0.1471363</c:v>
                </c:pt>
                <c:pt idx="1445">
                  <c:v>0.14721999999999999</c:v>
                </c:pt>
                <c:pt idx="1446">
                  <c:v>0.14731060000000001</c:v>
                </c:pt>
                <c:pt idx="1447">
                  <c:v>0.1474046</c:v>
                </c:pt>
                <c:pt idx="1448">
                  <c:v>0.14749599999999999</c:v>
                </c:pt>
                <c:pt idx="1449">
                  <c:v>0.14757970000000001</c:v>
                </c:pt>
                <c:pt idx="1450">
                  <c:v>0.14765339999999999</c:v>
                </c:pt>
                <c:pt idx="1451">
                  <c:v>0.1477173</c:v>
                </c:pt>
                <c:pt idx="1452">
                  <c:v>0.1477726</c:v>
                </c:pt>
                <c:pt idx="1453">
                  <c:v>0.14782000000000001</c:v>
                </c:pt>
                <c:pt idx="1454">
                  <c:v>0.14785980000000001</c:v>
                </c:pt>
                <c:pt idx="1455">
                  <c:v>0.14789289999999999</c:v>
                </c:pt>
                <c:pt idx="1456">
                  <c:v>0.14792</c:v>
                </c:pt>
                <c:pt idx="1457">
                  <c:v>0.1479405</c:v>
                </c:pt>
                <c:pt idx="1458">
                  <c:v>0.14795220000000001</c:v>
                </c:pt>
                <c:pt idx="1459">
                  <c:v>0.14795249999999999</c:v>
                </c:pt>
                <c:pt idx="1460">
                  <c:v>0.14794089999999999</c:v>
                </c:pt>
                <c:pt idx="1461">
                  <c:v>0.14791950000000001</c:v>
                </c:pt>
                <c:pt idx="1462">
                  <c:v>0.14789160000000001</c:v>
                </c:pt>
                <c:pt idx="1463">
                  <c:v>0.1478585</c:v>
                </c:pt>
                <c:pt idx="1464">
                  <c:v>0.14781900000000001</c:v>
                </c:pt>
                <c:pt idx="1465">
                  <c:v>0.1477707</c:v>
                </c:pt>
                <c:pt idx="1466">
                  <c:v>0.14771310000000001</c:v>
                </c:pt>
                <c:pt idx="1467">
                  <c:v>0.1476489</c:v>
                </c:pt>
                <c:pt idx="1468">
                  <c:v>0.14758350000000001</c:v>
                </c:pt>
                <c:pt idx="1469">
                  <c:v>0.14752199999999999</c:v>
                </c:pt>
                <c:pt idx="1470">
                  <c:v>0.1474637</c:v>
                </c:pt>
                <c:pt idx="1471">
                  <c:v>0.14740139999999999</c:v>
                </c:pt>
                <c:pt idx="1472">
                  <c:v>0.1473284</c:v>
                </c:pt>
                <c:pt idx="1473">
                  <c:v>0.14724780000000001</c:v>
                </c:pt>
                <c:pt idx="1474">
                  <c:v>0.14717040000000001</c:v>
                </c:pt>
                <c:pt idx="1475">
                  <c:v>0.14710010000000001</c:v>
                </c:pt>
                <c:pt idx="1476">
                  <c:v>0.14702979999999999</c:v>
                </c:pt>
                <c:pt idx="1477">
                  <c:v>0.1469558</c:v>
                </c:pt>
                <c:pt idx="1478">
                  <c:v>0.14688799999999999</c:v>
                </c:pt>
                <c:pt idx="1479">
                  <c:v>0.146839</c:v>
                </c:pt>
                <c:pt idx="1480">
                  <c:v>0.14680799999999999</c:v>
                </c:pt>
                <c:pt idx="1481">
                  <c:v>0.146785</c:v>
                </c:pt>
                <c:pt idx="1482">
                  <c:v>0.14676439999999999</c:v>
                </c:pt>
                <c:pt idx="1483">
                  <c:v>0.1467464</c:v>
                </c:pt>
                <c:pt idx="1484">
                  <c:v>0.146732</c:v>
                </c:pt>
                <c:pt idx="1485">
                  <c:v>0.14672250000000001</c:v>
                </c:pt>
                <c:pt idx="1486">
                  <c:v>0.14672460000000001</c:v>
                </c:pt>
                <c:pt idx="1487">
                  <c:v>0.14674709999999999</c:v>
                </c:pt>
                <c:pt idx="1488">
                  <c:v>0.1467917</c:v>
                </c:pt>
                <c:pt idx="1489">
                  <c:v>0.14685049999999999</c:v>
                </c:pt>
                <c:pt idx="1490">
                  <c:v>0.1469135</c:v>
                </c:pt>
                <c:pt idx="1491">
                  <c:v>0.14697959999999999</c:v>
                </c:pt>
                <c:pt idx="1492">
                  <c:v>0.1470505</c:v>
                </c:pt>
                <c:pt idx="1493">
                  <c:v>0.14711879999999999</c:v>
                </c:pt>
                <c:pt idx="1494">
                  <c:v>0.14717630000000001</c:v>
                </c:pt>
                <c:pt idx="1495">
                  <c:v>0.147234</c:v>
                </c:pt>
                <c:pt idx="1496">
                  <c:v>0.14731320000000001</c:v>
                </c:pt>
                <c:pt idx="1497">
                  <c:v>0.14741389999999999</c:v>
                </c:pt>
                <c:pt idx="1498">
                  <c:v>0.14751220000000001</c:v>
                </c:pt>
                <c:pt idx="1499">
                  <c:v>0.14759079999999999</c:v>
                </c:pt>
              </c:numCache>
            </c:numRef>
          </c:yVal>
          <c:smooth val="1"/>
          <c:extLst>
            <c:ext xmlns:c16="http://schemas.microsoft.com/office/drawing/2014/chart" uri="{C3380CC4-5D6E-409C-BE32-E72D297353CC}">
              <c16:uniqueId val="{00000003-0F6F-40C8-A71B-066DB8F0395F}"/>
            </c:ext>
          </c:extLst>
        </c:ser>
        <c:dLbls>
          <c:showLegendKey val="0"/>
          <c:showVal val="0"/>
          <c:showCatName val="0"/>
          <c:showSerName val="0"/>
          <c:showPercent val="0"/>
          <c:showBubbleSize val="0"/>
        </c:dLbls>
        <c:axId val="1711278512"/>
        <c:axId val="1711281424"/>
      </c:scatterChart>
      <c:valAx>
        <c:axId val="1711278512"/>
        <c:scaling>
          <c:orientation val="minMax"/>
          <c:max val="30"/>
        </c:scaling>
        <c:delete val="0"/>
        <c:axPos val="b"/>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Bodoni MT" panose="02070603080606020203" pitchFamily="18" charset="0"/>
                <a:ea typeface="+mn-ea"/>
                <a:cs typeface="+mn-cs"/>
              </a:defRPr>
            </a:pPr>
            <a:endParaRPr lang="en-US"/>
          </a:p>
        </c:txPr>
        <c:crossAx val="1711281424"/>
        <c:crosses val="autoZero"/>
        <c:crossBetween val="midCat"/>
      </c:valAx>
      <c:valAx>
        <c:axId val="1711281424"/>
        <c:scaling>
          <c:orientation val="minMax"/>
          <c:min val="0"/>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Bodoni MT" panose="02070603080606020203" pitchFamily="18" charset="0"/>
                <a:ea typeface="+mn-ea"/>
                <a:cs typeface="+mn-cs"/>
              </a:defRPr>
            </a:pPr>
            <a:endParaRPr lang="en-US"/>
          </a:p>
        </c:txPr>
        <c:crossAx val="1711278512"/>
        <c:crosses val="autoZero"/>
        <c:crossBetween val="midCat"/>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050" b="0" i="0" u="none" strike="noStrike" kern="1200" baseline="0">
              <a:solidFill>
                <a:schemeClr val="tx1">
                  <a:lumMod val="65000"/>
                  <a:lumOff val="35000"/>
                </a:schemeClr>
              </a:solidFill>
              <a:latin typeface="Bodoni MT" panose="02070603080606020203" pitchFamily="18" charset="0"/>
              <a:ea typeface="+mn-ea"/>
              <a:cs typeface="+mn-cs"/>
            </a:defRPr>
          </a:pPr>
          <a:endParaRPr lang="en-US"/>
        </a:p>
      </c:txPr>
    </c:legend>
    <c:plotVisOnly val="1"/>
    <c:dispBlanksAs val="gap"/>
    <c:showDLblsOverMax val="0"/>
  </c:chart>
  <c:spPr>
    <a:noFill/>
    <a:ln>
      <a:solidFill>
        <a:schemeClr val="accent1">
          <a:lumMod val="75000"/>
        </a:schemeClr>
      </a:solidFill>
    </a:ln>
    <a:effectLst/>
  </c:spPr>
  <c:txPr>
    <a:bodyPr/>
    <a:lstStyle/>
    <a:p>
      <a:pPr>
        <a:defRPr sz="1050">
          <a:latin typeface="Bodoni MT" panose="02070603080606020203" pitchFamily="18" charset="0"/>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smoothMarker"/>
        <c:varyColors val="0"/>
        <c:ser>
          <c:idx val="0"/>
          <c:order val="0"/>
          <c:spPr>
            <a:ln w="19050" cap="rnd">
              <a:solidFill>
                <a:schemeClr val="accent1"/>
              </a:solidFill>
              <a:round/>
            </a:ln>
            <a:effectLst/>
          </c:spPr>
          <c:marker>
            <c:symbol val="none"/>
          </c:marker>
          <c:xVal>
            <c:numRef>
              <c:f>'Pinch-out seminar'!$U$5:$U$1504</c:f>
              <c:numCache>
                <c:formatCode>0.00</c:formatCode>
                <c:ptCount val="1500"/>
                <c:pt idx="0">
                  <c:v>0.02</c:v>
                </c:pt>
                <c:pt idx="1">
                  <c:v>0.04</c:v>
                </c:pt>
                <c:pt idx="2">
                  <c:v>0.06</c:v>
                </c:pt>
                <c:pt idx="3">
                  <c:v>0.08</c:v>
                </c:pt>
                <c:pt idx="4">
                  <c:v>0.1</c:v>
                </c:pt>
                <c:pt idx="5">
                  <c:v>0.12</c:v>
                </c:pt>
                <c:pt idx="6">
                  <c:v>0.14000000000000001</c:v>
                </c:pt>
                <c:pt idx="7">
                  <c:v>0.16</c:v>
                </c:pt>
                <c:pt idx="8">
                  <c:v>0.18</c:v>
                </c:pt>
                <c:pt idx="9">
                  <c:v>0.2</c:v>
                </c:pt>
                <c:pt idx="10">
                  <c:v>0.22</c:v>
                </c:pt>
                <c:pt idx="11">
                  <c:v>0.24</c:v>
                </c:pt>
                <c:pt idx="12">
                  <c:v>0.26</c:v>
                </c:pt>
                <c:pt idx="13">
                  <c:v>0.28000000000000003</c:v>
                </c:pt>
                <c:pt idx="14">
                  <c:v>0.3</c:v>
                </c:pt>
                <c:pt idx="15">
                  <c:v>0.32</c:v>
                </c:pt>
                <c:pt idx="16">
                  <c:v>0.34</c:v>
                </c:pt>
                <c:pt idx="17">
                  <c:v>0.36</c:v>
                </c:pt>
                <c:pt idx="18">
                  <c:v>0.38</c:v>
                </c:pt>
                <c:pt idx="19">
                  <c:v>0.4</c:v>
                </c:pt>
                <c:pt idx="20">
                  <c:v>0.42</c:v>
                </c:pt>
                <c:pt idx="21">
                  <c:v>0.44</c:v>
                </c:pt>
                <c:pt idx="22">
                  <c:v>0.46</c:v>
                </c:pt>
                <c:pt idx="23">
                  <c:v>0.48</c:v>
                </c:pt>
                <c:pt idx="24">
                  <c:v>0.5</c:v>
                </c:pt>
                <c:pt idx="25">
                  <c:v>0.52</c:v>
                </c:pt>
                <c:pt idx="26">
                  <c:v>0.54</c:v>
                </c:pt>
                <c:pt idx="27">
                  <c:v>0.56000000000000005</c:v>
                </c:pt>
                <c:pt idx="28">
                  <c:v>0.57999999999999996</c:v>
                </c:pt>
                <c:pt idx="29">
                  <c:v>0.6</c:v>
                </c:pt>
                <c:pt idx="30">
                  <c:v>0.62</c:v>
                </c:pt>
                <c:pt idx="31">
                  <c:v>0.64</c:v>
                </c:pt>
                <c:pt idx="32">
                  <c:v>0.66</c:v>
                </c:pt>
                <c:pt idx="33">
                  <c:v>0.68</c:v>
                </c:pt>
                <c:pt idx="34">
                  <c:v>0.7</c:v>
                </c:pt>
                <c:pt idx="35">
                  <c:v>0.72</c:v>
                </c:pt>
                <c:pt idx="36">
                  <c:v>0.74</c:v>
                </c:pt>
                <c:pt idx="37">
                  <c:v>0.76</c:v>
                </c:pt>
                <c:pt idx="38">
                  <c:v>0.78</c:v>
                </c:pt>
                <c:pt idx="39">
                  <c:v>0.8</c:v>
                </c:pt>
                <c:pt idx="40">
                  <c:v>0.82</c:v>
                </c:pt>
                <c:pt idx="41">
                  <c:v>0.84</c:v>
                </c:pt>
                <c:pt idx="42">
                  <c:v>0.86</c:v>
                </c:pt>
                <c:pt idx="43">
                  <c:v>0.88</c:v>
                </c:pt>
                <c:pt idx="44">
                  <c:v>0.9</c:v>
                </c:pt>
                <c:pt idx="45">
                  <c:v>0.92</c:v>
                </c:pt>
                <c:pt idx="46">
                  <c:v>0.94</c:v>
                </c:pt>
                <c:pt idx="47">
                  <c:v>0.96</c:v>
                </c:pt>
                <c:pt idx="48">
                  <c:v>0.98</c:v>
                </c:pt>
                <c:pt idx="49">
                  <c:v>1</c:v>
                </c:pt>
                <c:pt idx="50">
                  <c:v>1.02</c:v>
                </c:pt>
                <c:pt idx="51">
                  <c:v>1.04</c:v>
                </c:pt>
                <c:pt idx="52">
                  <c:v>1.06</c:v>
                </c:pt>
                <c:pt idx="53">
                  <c:v>1.08</c:v>
                </c:pt>
                <c:pt idx="54">
                  <c:v>1.1000000000000001</c:v>
                </c:pt>
                <c:pt idx="55">
                  <c:v>1.1200000000000001</c:v>
                </c:pt>
                <c:pt idx="56">
                  <c:v>1.1399999999999999</c:v>
                </c:pt>
                <c:pt idx="57">
                  <c:v>1.1599999999999999</c:v>
                </c:pt>
                <c:pt idx="58">
                  <c:v>1.18</c:v>
                </c:pt>
                <c:pt idx="59">
                  <c:v>1.2</c:v>
                </c:pt>
                <c:pt idx="60">
                  <c:v>1.22</c:v>
                </c:pt>
                <c:pt idx="61">
                  <c:v>1.24</c:v>
                </c:pt>
                <c:pt idx="62">
                  <c:v>1.26</c:v>
                </c:pt>
                <c:pt idx="63">
                  <c:v>1.28</c:v>
                </c:pt>
                <c:pt idx="64">
                  <c:v>1.3</c:v>
                </c:pt>
                <c:pt idx="65">
                  <c:v>1.32</c:v>
                </c:pt>
                <c:pt idx="66">
                  <c:v>1.34</c:v>
                </c:pt>
                <c:pt idx="67">
                  <c:v>1.36</c:v>
                </c:pt>
                <c:pt idx="68">
                  <c:v>1.38</c:v>
                </c:pt>
                <c:pt idx="69">
                  <c:v>1.4</c:v>
                </c:pt>
                <c:pt idx="70">
                  <c:v>1.42</c:v>
                </c:pt>
                <c:pt idx="71">
                  <c:v>1.44</c:v>
                </c:pt>
                <c:pt idx="72">
                  <c:v>1.46</c:v>
                </c:pt>
                <c:pt idx="73">
                  <c:v>1.48</c:v>
                </c:pt>
                <c:pt idx="74">
                  <c:v>1.5</c:v>
                </c:pt>
                <c:pt idx="75">
                  <c:v>1.52</c:v>
                </c:pt>
                <c:pt idx="76">
                  <c:v>1.54</c:v>
                </c:pt>
                <c:pt idx="77">
                  <c:v>1.56</c:v>
                </c:pt>
                <c:pt idx="78">
                  <c:v>1.58</c:v>
                </c:pt>
                <c:pt idx="79">
                  <c:v>1.6</c:v>
                </c:pt>
                <c:pt idx="80">
                  <c:v>1.62</c:v>
                </c:pt>
                <c:pt idx="81">
                  <c:v>1.64</c:v>
                </c:pt>
                <c:pt idx="82">
                  <c:v>1.66</c:v>
                </c:pt>
                <c:pt idx="83">
                  <c:v>1.68</c:v>
                </c:pt>
                <c:pt idx="84">
                  <c:v>1.7</c:v>
                </c:pt>
                <c:pt idx="85">
                  <c:v>1.72</c:v>
                </c:pt>
                <c:pt idx="86">
                  <c:v>1.74</c:v>
                </c:pt>
                <c:pt idx="87">
                  <c:v>1.76</c:v>
                </c:pt>
                <c:pt idx="88">
                  <c:v>1.78</c:v>
                </c:pt>
                <c:pt idx="89">
                  <c:v>1.8</c:v>
                </c:pt>
                <c:pt idx="90">
                  <c:v>1.82</c:v>
                </c:pt>
                <c:pt idx="91">
                  <c:v>1.84</c:v>
                </c:pt>
                <c:pt idx="92">
                  <c:v>1.86</c:v>
                </c:pt>
                <c:pt idx="93">
                  <c:v>1.88</c:v>
                </c:pt>
                <c:pt idx="94">
                  <c:v>1.9</c:v>
                </c:pt>
                <c:pt idx="95">
                  <c:v>1.92</c:v>
                </c:pt>
                <c:pt idx="96">
                  <c:v>1.94</c:v>
                </c:pt>
                <c:pt idx="97">
                  <c:v>1.96</c:v>
                </c:pt>
                <c:pt idx="98">
                  <c:v>1.98</c:v>
                </c:pt>
                <c:pt idx="99">
                  <c:v>2</c:v>
                </c:pt>
                <c:pt idx="100">
                  <c:v>2.02</c:v>
                </c:pt>
                <c:pt idx="101">
                  <c:v>2.04</c:v>
                </c:pt>
                <c:pt idx="102">
                  <c:v>2.06</c:v>
                </c:pt>
                <c:pt idx="103">
                  <c:v>2.08</c:v>
                </c:pt>
                <c:pt idx="104">
                  <c:v>2.1</c:v>
                </c:pt>
                <c:pt idx="105">
                  <c:v>2.12</c:v>
                </c:pt>
                <c:pt idx="106">
                  <c:v>2.14</c:v>
                </c:pt>
                <c:pt idx="107">
                  <c:v>2.16</c:v>
                </c:pt>
                <c:pt idx="108">
                  <c:v>2.1800000000000002</c:v>
                </c:pt>
                <c:pt idx="109">
                  <c:v>2.2000000000000002</c:v>
                </c:pt>
                <c:pt idx="110">
                  <c:v>2.2200000000000002</c:v>
                </c:pt>
                <c:pt idx="111">
                  <c:v>2.2400000000000002</c:v>
                </c:pt>
                <c:pt idx="112">
                  <c:v>2.2599999999999998</c:v>
                </c:pt>
                <c:pt idx="113">
                  <c:v>2.2799999999999998</c:v>
                </c:pt>
                <c:pt idx="114">
                  <c:v>2.2999999999999998</c:v>
                </c:pt>
                <c:pt idx="115">
                  <c:v>2.3199999999999998</c:v>
                </c:pt>
                <c:pt idx="116">
                  <c:v>2.34</c:v>
                </c:pt>
                <c:pt idx="117">
                  <c:v>2.36</c:v>
                </c:pt>
                <c:pt idx="118">
                  <c:v>2.38</c:v>
                </c:pt>
                <c:pt idx="119">
                  <c:v>2.4</c:v>
                </c:pt>
                <c:pt idx="120">
                  <c:v>2.42</c:v>
                </c:pt>
                <c:pt idx="121">
                  <c:v>2.44</c:v>
                </c:pt>
                <c:pt idx="122">
                  <c:v>2.46</c:v>
                </c:pt>
                <c:pt idx="123">
                  <c:v>2.48</c:v>
                </c:pt>
                <c:pt idx="124">
                  <c:v>2.5</c:v>
                </c:pt>
                <c:pt idx="125">
                  <c:v>2.52</c:v>
                </c:pt>
                <c:pt idx="126">
                  <c:v>2.54</c:v>
                </c:pt>
                <c:pt idx="127">
                  <c:v>2.56</c:v>
                </c:pt>
                <c:pt idx="128">
                  <c:v>2.58</c:v>
                </c:pt>
                <c:pt idx="129">
                  <c:v>2.6</c:v>
                </c:pt>
                <c:pt idx="130">
                  <c:v>2.62</c:v>
                </c:pt>
                <c:pt idx="131">
                  <c:v>2.64</c:v>
                </c:pt>
                <c:pt idx="132">
                  <c:v>2.66</c:v>
                </c:pt>
                <c:pt idx="133">
                  <c:v>2.68</c:v>
                </c:pt>
                <c:pt idx="134">
                  <c:v>2.7</c:v>
                </c:pt>
                <c:pt idx="135">
                  <c:v>2.72</c:v>
                </c:pt>
                <c:pt idx="136">
                  <c:v>2.74</c:v>
                </c:pt>
                <c:pt idx="137">
                  <c:v>2.76</c:v>
                </c:pt>
                <c:pt idx="138">
                  <c:v>2.78</c:v>
                </c:pt>
                <c:pt idx="139">
                  <c:v>2.8</c:v>
                </c:pt>
                <c:pt idx="140">
                  <c:v>2.82</c:v>
                </c:pt>
                <c:pt idx="141">
                  <c:v>2.84</c:v>
                </c:pt>
                <c:pt idx="142">
                  <c:v>2.86</c:v>
                </c:pt>
                <c:pt idx="143">
                  <c:v>2.88</c:v>
                </c:pt>
                <c:pt idx="144">
                  <c:v>2.9</c:v>
                </c:pt>
                <c:pt idx="145">
                  <c:v>2.92</c:v>
                </c:pt>
                <c:pt idx="146">
                  <c:v>2.94</c:v>
                </c:pt>
                <c:pt idx="147">
                  <c:v>2.96</c:v>
                </c:pt>
                <c:pt idx="148">
                  <c:v>2.98</c:v>
                </c:pt>
                <c:pt idx="149">
                  <c:v>3</c:v>
                </c:pt>
                <c:pt idx="150">
                  <c:v>3.02</c:v>
                </c:pt>
                <c:pt idx="151">
                  <c:v>3.04</c:v>
                </c:pt>
                <c:pt idx="152">
                  <c:v>3.06</c:v>
                </c:pt>
                <c:pt idx="153">
                  <c:v>3.08</c:v>
                </c:pt>
                <c:pt idx="154">
                  <c:v>3.1</c:v>
                </c:pt>
                <c:pt idx="155">
                  <c:v>3.12</c:v>
                </c:pt>
                <c:pt idx="156">
                  <c:v>3.14</c:v>
                </c:pt>
                <c:pt idx="157">
                  <c:v>3.16</c:v>
                </c:pt>
                <c:pt idx="158">
                  <c:v>3.18</c:v>
                </c:pt>
                <c:pt idx="159">
                  <c:v>3.2</c:v>
                </c:pt>
                <c:pt idx="160">
                  <c:v>3.22</c:v>
                </c:pt>
                <c:pt idx="161">
                  <c:v>3.24</c:v>
                </c:pt>
                <c:pt idx="162">
                  <c:v>3.26</c:v>
                </c:pt>
                <c:pt idx="163">
                  <c:v>3.28</c:v>
                </c:pt>
                <c:pt idx="164">
                  <c:v>3.3</c:v>
                </c:pt>
                <c:pt idx="165">
                  <c:v>3.32</c:v>
                </c:pt>
                <c:pt idx="166">
                  <c:v>3.34</c:v>
                </c:pt>
                <c:pt idx="167">
                  <c:v>3.36</c:v>
                </c:pt>
                <c:pt idx="168">
                  <c:v>3.38</c:v>
                </c:pt>
                <c:pt idx="169">
                  <c:v>3.4</c:v>
                </c:pt>
                <c:pt idx="170">
                  <c:v>3.42</c:v>
                </c:pt>
                <c:pt idx="171">
                  <c:v>3.44</c:v>
                </c:pt>
                <c:pt idx="172">
                  <c:v>3.46</c:v>
                </c:pt>
                <c:pt idx="173">
                  <c:v>3.48</c:v>
                </c:pt>
                <c:pt idx="174">
                  <c:v>3.5</c:v>
                </c:pt>
                <c:pt idx="175">
                  <c:v>3.52</c:v>
                </c:pt>
                <c:pt idx="176">
                  <c:v>3.54</c:v>
                </c:pt>
                <c:pt idx="177">
                  <c:v>3.56</c:v>
                </c:pt>
                <c:pt idx="178">
                  <c:v>3.58</c:v>
                </c:pt>
                <c:pt idx="179">
                  <c:v>3.6</c:v>
                </c:pt>
                <c:pt idx="180">
                  <c:v>3.62</c:v>
                </c:pt>
                <c:pt idx="181">
                  <c:v>3.64</c:v>
                </c:pt>
                <c:pt idx="182">
                  <c:v>3.66</c:v>
                </c:pt>
                <c:pt idx="183">
                  <c:v>3.68</c:v>
                </c:pt>
                <c:pt idx="184">
                  <c:v>3.7</c:v>
                </c:pt>
                <c:pt idx="185">
                  <c:v>3.72</c:v>
                </c:pt>
                <c:pt idx="186">
                  <c:v>3.74</c:v>
                </c:pt>
                <c:pt idx="187">
                  <c:v>3.76</c:v>
                </c:pt>
                <c:pt idx="188">
                  <c:v>3.78</c:v>
                </c:pt>
                <c:pt idx="189">
                  <c:v>3.8</c:v>
                </c:pt>
                <c:pt idx="190">
                  <c:v>3.82</c:v>
                </c:pt>
                <c:pt idx="191">
                  <c:v>3.84</c:v>
                </c:pt>
                <c:pt idx="192">
                  <c:v>3.86</c:v>
                </c:pt>
                <c:pt idx="193">
                  <c:v>3.88</c:v>
                </c:pt>
                <c:pt idx="194">
                  <c:v>3.9</c:v>
                </c:pt>
                <c:pt idx="195">
                  <c:v>3.92</c:v>
                </c:pt>
                <c:pt idx="196">
                  <c:v>3.94</c:v>
                </c:pt>
                <c:pt idx="197">
                  <c:v>3.96</c:v>
                </c:pt>
                <c:pt idx="198">
                  <c:v>3.98</c:v>
                </c:pt>
                <c:pt idx="199">
                  <c:v>4</c:v>
                </c:pt>
                <c:pt idx="200">
                  <c:v>4.0199999999999996</c:v>
                </c:pt>
                <c:pt idx="201">
                  <c:v>4.04</c:v>
                </c:pt>
                <c:pt idx="202">
                  <c:v>4.0599999999999996</c:v>
                </c:pt>
                <c:pt idx="203">
                  <c:v>4.08</c:v>
                </c:pt>
                <c:pt idx="204">
                  <c:v>4.0999999999999996</c:v>
                </c:pt>
                <c:pt idx="205">
                  <c:v>4.12</c:v>
                </c:pt>
                <c:pt idx="206">
                  <c:v>4.1399999999999997</c:v>
                </c:pt>
                <c:pt idx="207">
                  <c:v>4.16</c:v>
                </c:pt>
                <c:pt idx="208">
                  <c:v>4.18</c:v>
                </c:pt>
                <c:pt idx="209">
                  <c:v>4.2</c:v>
                </c:pt>
                <c:pt idx="210">
                  <c:v>4.22</c:v>
                </c:pt>
                <c:pt idx="211">
                  <c:v>4.24</c:v>
                </c:pt>
                <c:pt idx="212">
                  <c:v>4.26</c:v>
                </c:pt>
                <c:pt idx="213">
                  <c:v>4.28</c:v>
                </c:pt>
                <c:pt idx="214">
                  <c:v>4.3</c:v>
                </c:pt>
                <c:pt idx="215">
                  <c:v>4.32</c:v>
                </c:pt>
                <c:pt idx="216">
                  <c:v>4.34</c:v>
                </c:pt>
                <c:pt idx="217">
                  <c:v>4.3600000000000003</c:v>
                </c:pt>
                <c:pt idx="218">
                  <c:v>4.38</c:v>
                </c:pt>
                <c:pt idx="219">
                  <c:v>4.4000000000000004</c:v>
                </c:pt>
                <c:pt idx="220">
                  <c:v>4.42</c:v>
                </c:pt>
                <c:pt idx="221">
                  <c:v>4.4400000000000004</c:v>
                </c:pt>
                <c:pt idx="222">
                  <c:v>4.46</c:v>
                </c:pt>
                <c:pt idx="223">
                  <c:v>4.4800000000000004</c:v>
                </c:pt>
                <c:pt idx="224">
                  <c:v>4.5</c:v>
                </c:pt>
                <c:pt idx="225">
                  <c:v>4.5199999999999996</c:v>
                </c:pt>
                <c:pt idx="226">
                  <c:v>4.54</c:v>
                </c:pt>
                <c:pt idx="227">
                  <c:v>4.5599999999999996</c:v>
                </c:pt>
                <c:pt idx="228">
                  <c:v>4.58</c:v>
                </c:pt>
                <c:pt idx="229">
                  <c:v>4.5999999999999996</c:v>
                </c:pt>
                <c:pt idx="230">
                  <c:v>4.62</c:v>
                </c:pt>
                <c:pt idx="231">
                  <c:v>4.6399999999999997</c:v>
                </c:pt>
                <c:pt idx="232">
                  <c:v>4.66</c:v>
                </c:pt>
                <c:pt idx="233">
                  <c:v>4.68</c:v>
                </c:pt>
                <c:pt idx="234">
                  <c:v>4.7</c:v>
                </c:pt>
                <c:pt idx="235">
                  <c:v>4.72</c:v>
                </c:pt>
                <c:pt idx="236">
                  <c:v>4.74</c:v>
                </c:pt>
                <c:pt idx="237">
                  <c:v>4.76</c:v>
                </c:pt>
                <c:pt idx="238">
                  <c:v>4.78</c:v>
                </c:pt>
                <c:pt idx="239">
                  <c:v>4.8</c:v>
                </c:pt>
                <c:pt idx="240">
                  <c:v>4.82</c:v>
                </c:pt>
                <c:pt idx="241">
                  <c:v>4.84</c:v>
                </c:pt>
                <c:pt idx="242">
                  <c:v>4.8600000000000003</c:v>
                </c:pt>
                <c:pt idx="243">
                  <c:v>4.88</c:v>
                </c:pt>
                <c:pt idx="244">
                  <c:v>4.9000000000000004</c:v>
                </c:pt>
                <c:pt idx="245">
                  <c:v>4.92</c:v>
                </c:pt>
                <c:pt idx="246">
                  <c:v>4.9400000000000004</c:v>
                </c:pt>
                <c:pt idx="247">
                  <c:v>4.96</c:v>
                </c:pt>
                <c:pt idx="248">
                  <c:v>4.9800000000000004</c:v>
                </c:pt>
                <c:pt idx="249">
                  <c:v>5</c:v>
                </c:pt>
                <c:pt idx="250">
                  <c:v>5.0199999999999996</c:v>
                </c:pt>
                <c:pt idx="251">
                  <c:v>5.04</c:v>
                </c:pt>
                <c:pt idx="252">
                  <c:v>5.0599999999999996</c:v>
                </c:pt>
                <c:pt idx="253">
                  <c:v>5.08</c:v>
                </c:pt>
                <c:pt idx="254">
                  <c:v>5.0999999999999996</c:v>
                </c:pt>
                <c:pt idx="255">
                  <c:v>5.12</c:v>
                </c:pt>
                <c:pt idx="256">
                  <c:v>5.14</c:v>
                </c:pt>
                <c:pt idx="257">
                  <c:v>5.16</c:v>
                </c:pt>
                <c:pt idx="258">
                  <c:v>5.18</c:v>
                </c:pt>
                <c:pt idx="259">
                  <c:v>5.2</c:v>
                </c:pt>
                <c:pt idx="260">
                  <c:v>5.22</c:v>
                </c:pt>
                <c:pt idx="261">
                  <c:v>5.24</c:v>
                </c:pt>
                <c:pt idx="262">
                  <c:v>5.26</c:v>
                </c:pt>
                <c:pt idx="263">
                  <c:v>5.28</c:v>
                </c:pt>
                <c:pt idx="264">
                  <c:v>5.3</c:v>
                </c:pt>
                <c:pt idx="265">
                  <c:v>5.32</c:v>
                </c:pt>
                <c:pt idx="266">
                  <c:v>5.34</c:v>
                </c:pt>
                <c:pt idx="267">
                  <c:v>5.36</c:v>
                </c:pt>
                <c:pt idx="268">
                  <c:v>5.38</c:v>
                </c:pt>
                <c:pt idx="269">
                  <c:v>5.4</c:v>
                </c:pt>
                <c:pt idx="270">
                  <c:v>5.42</c:v>
                </c:pt>
                <c:pt idx="271">
                  <c:v>5.44</c:v>
                </c:pt>
                <c:pt idx="272">
                  <c:v>5.46</c:v>
                </c:pt>
                <c:pt idx="273">
                  <c:v>5.48</c:v>
                </c:pt>
                <c:pt idx="274">
                  <c:v>5.5</c:v>
                </c:pt>
                <c:pt idx="275">
                  <c:v>5.52</c:v>
                </c:pt>
                <c:pt idx="276">
                  <c:v>5.54</c:v>
                </c:pt>
                <c:pt idx="277">
                  <c:v>5.56</c:v>
                </c:pt>
                <c:pt idx="278">
                  <c:v>5.58</c:v>
                </c:pt>
                <c:pt idx="279">
                  <c:v>5.6</c:v>
                </c:pt>
                <c:pt idx="280">
                  <c:v>5.62</c:v>
                </c:pt>
                <c:pt idx="281">
                  <c:v>5.64</c:v>
                </c:pt>
                <c:pt idx="282">
                  <c:v>5.66</c:v>
                </c:pt>
                <c:pt idx="283">
                  <c:v>5.68</c:v>
                </c:pt>
                <c:pt idx="284">
                  <c:v>5.7</c:v>
                </c:pt>
                <c:pt idx="285">
                  <c:v>5.72</c:v>
                </c:pt>
                <c:pt idx="286">
                  <c:v>5.74</c:v>
                </c:pt>
                <c:pt idx="287">
                  <c:v>5.76</c:v>
                </c:pt>
                <c:pt idx="288">
                  <c:v>5.78</c:v>
                </c:pt>
                <c:pt idx="289">
                  <c:v>5.8</c:v>
                </c:pt>
                <c:pt idx="290">
                  <c:v>5.82</c:v>
                </c:pt>
                <c:pt idx="291">
                  <c:v>5.84</c:v>
                </c:pt>
                <c:pt idx="292">
                  <c:v>5.86</c:v>
                </c:pt>
                <c:pt idx="293">
                  <c:v>5.88</c:v>
                </c:pt>
                <c:pt idx="294">
                  <c:v>5.9</c:v>
                </c:pt>
                <c:pt idx="295">
                  <c:v>5.92</c:v>
                </c:pt>
                <c:pt idx="296">
                  <c:v>5.94</c:v>
                </c:pt>
                <c:pt idx="297">
                  <c:v>5.96</c:v>
                </c:pt>
                <c:pt idx="298">
                  <c:v>5.98</c:v>
                </c:pt>
                <c:pt idx="299">
                  <c:v>6</c:v>
                </c:pt>
                <c:pt idx="300">
                  <c:v>6.02</c:v>
                </c:pt>
                <c:pt idx="301">
                  <c:v>6.04</c:v>
                </c:pt>
                <c:pt idx="302">
                  <c:v>6.06</c:v>
                </c:pt>
                <c:pt idx="303">
                  <c:v>6.08</c:v>
                </c:pt>
                <c:pt idx="304">
                  <c:v>6.1</c:v>
                </c:pt>
                <c:pt idx="305">
                  <c:v>6.12</c:v>
                </c:pt>
                <c:pt idx="306">
                  <c:v>6.14</c:v>
                </c:pt>
                <c:pt idx="307">
                  <c:v>6.16</c:v>
                </c:pt>
                <c:pt idx="308">
                  <c:v>6.18</c:v>
                </c:pt>
                <c:pt idx="309">
                  <c:v>6.2</c:v>
                </c:pt>
                <c:pt idx="310">
                  <c:v>6.22</c:v>
                </c:pt>
                <c:pt idx="311">
                  <c:v>6.24</c:v>
                </c:pt>
                <c:pt idx="312">
                  <c:v>6.26</c:v>
                </c:pt>
                <c:pt idx="313">
                  <c:v>6.28</c:v>
                </c:pt>
                <c:pt idx="314">
                  <c:v>6.3</c:v>
                </c:pt>
                <c:pt idx="315">
                  <c:v>6.32</c:v>
                </c:pt>
                <c:pt idx="316">
                  <c:v>6.34</c:v>
                </c:pt>
                <c:pt idx="317">
                  <c:v>6.36</c:v>
                </c:pt>
                <c:pt idx="318">
                  <c:v>6.38</c:v>
                </c:pt>
                <c:pt idx="319">
                  <c:v>6.4</c:v>
                </c:pt>
                <c:pt idx="320">
                  <c:v>6.42</c:v>
                </c:pt>
                <c:pt idx="321">
                  <c:v>6.44</c:v>
                </c:pt>
                <c:pt idx="322">
                  <c:v>6.46</c:v>
                </c:pt>
                <c:pt idx="323">
                  <c:v>6.48</c:v>
                </c:pt>
                <c:pt idx="324">
                  <c:v>6.5</c:v>
                </c:pt>
                <c:pt idx="325">
                  <c:v>6.52</c:v>
                </c:pt>
                <c:pt idx="326">
                  <c:v>6.54</c:v>
                </c:pt>
                <c:pt idx="327">
                  <c:v>6.56</c:v>
                </c:pt>
                <c:pt idx="328">
                  <c:v>6.58</c:v>
                </c:pt>
                <c:pt idx="329">
                  <c:v>6.6</c:v>
                </c:pt>
                <c:pt idx="330">
                  <c:v>6.62</c:v>
                </c:pt>
                <c:pt idx="331">
                  <c:v>6.64</c:v>
                </c:pt>
                <c:pt idx="332">
                  <c:v>6.66</c:v>
                </c:pt>
                <c:pt idx="333">
                  <c:v>6.68</c:v>
                </c:pt>
                <c:pt idx="334">
                  <c:v>6.7</c:v>
                </c:pt>
                <c:pt idx="335">
                  <c:v>6.72</c:v>
                </c:pt>
                <c:pt idx="336">
                  <c:v>6.74</c:v>
                </c:pt>
                <c:pt idx="337">
                  <c:v>6.76</c:v>
                </c:pt>
                <c:pt idx="338">
                  <c:v>6.78</c:v>
                </c:pt>
                <c:pt idx="339">
                  <c:v>6.8</c:v>
                </c:pt>
                <c:pt idx="340">
                  <c:v>6.82</c:v>
                </c:pt>
                <c:pt idx="341">
                  <c:v>6.84</c:v>
                </c:pt>
                <c:pt idx="342">
                  <c:v>6.86</c:v>
                </c:pt>
                <c:pt idx="343">
                  <c:v>6.88</c:v>
                </c:pt>
                <c:pt idx="344">
                  <c:v>6.9</c:v>
                </c:pt>
                <c:pt idx="345">
                  <c:v>6.92</c:v>
                </c:pt>
                <c:pt idx="346">
                  <c:v>6.94</c:v>
                </c:pt>
                <c:pt idx="347">
                  <c:v>6.96</c:v>
                </c:pt>
                <c:pt idx="348">
                  <c:v>6.98</c:v>
                </c:pt>
                <c:pt idx="349">
                  <c:v>7</c:v>
                </c:pt>
                <c:pt idx="350">
                  <c:v>7.02</c:v>
                </c:pt>
                <c:pt idx="351">
                  <c:v>7.04</c:v>
                </c:pt>
                <c:pt idx="352">
                  <c:v>7.06</c:v>
                </c:pt>
                <c:pt idx="353">
                  <c:v>7.08</c:v>
                </c:pt>
                <c:pt idx="354">
                  <c:v>7.1</c:v>
                </c:pt>
                <c:pt idx="355">
                  <c:v>7.12</c:v>
                </c:pt>
                <c:pt idx="356">
                  <c:v>7.14</c:v>
                </c:pt>
                <c:pt idx="357">
                  <c:v>7.16</c:v>
                </c:pt>
                <c:pt idx="358">
                  <c:v>7.18</c:v>
                </c:pt>
                <c:pt idx="359">
                  <c:v>7.2</c:v>
                </c:pt>
                <c:pt idx="360">
                  <c:v>7.22</c:v>
                </c:pt>
                <c:pt idx="361">
                  <c:v>7.24</c:v>
                </c:pt>
                <c:pt idx="362">
                  <c:v>7.26</c:v>
                </c:pt>
                <c:pt idx="363">
                  <c:v>7.28</c:v>
                </c:pt>
                <c:pt idx="364">
                  <c:v>7.3</c:v>
                </c:pt>
                <c:pt idx="365">
                  <c:v>7.32</c:v>
                </c:pt>
                <c:pt idx="366">
                  <c:v>7.34</c:v>
                </c:pt>
                <c:pt idx="367">
                  <c:v>7.36</c:v>
                </c:pt>
                <c:pt idx="368">
                  <c:v>7.38</c:v>
                </c:pt>
                <c:pt idx="369">
                  <c:v>7.4</c:v>
                </c:pt>
                <c:pt idx="370">
                  <c:v>7.42</c:v>
                </c:pt>
                <c:pt idx="371">
                  <c:v>7.44</c:v>
                </c:pt>
                <c:pt idx="372">
                  <c:v>7.46</c:v>
                </c:pt>
                <c:pt idx="373">
                  <c:v>7.48</c:v>
                </c:pt>
                <c:pt idx="374">
                  <c:v>7.5</c:v>
                </c:pt>
                <c:pt idx="375">
                  <c:v>7.52</c:v>
                </c:pt>
                <c:pt idx="376">
                  <c:v>7.54</c:v>
                </c:pt>
                <c:pt idx="377">
                  <c:v>7.56</c:v>
                </c:pt>
                <c:pt idx="378">
                  <c:v>7.58</c:v>
                </c:pt>
                <c:pt idx="379">
                  <c:v>7.6</c:v>
                </c:pt>
                <c:pt idx="380">
                  <c:v>7.62</c:v>
                </c:pt>
                <c:pt idx="381">
                  <c:v>7.64</c:v>
                </c:pt>
                <c:pt idx="382">
                  <c:v>7.66</c:v>
                </c:pt>
                <c:pt idx="383">
                  <c:v>7.68</c:v>
                </c:pt>
                <c:pt idx="384">
                  <c:v>7.7</c:v>
                </c:pt>
                <c:pt idx="385">
                  <c:v>7.72</c:v>
                </c:pt>
                <c:pt idx="386">
                  <c:v>7.74</c:v>
                </c:pt>
                <c:pt idx="387">
                  <c:v>7.76</c:v>
                </c:pt>
                <c:pt idx="388">
                  <c:v>7.78</c:v>
                </c:pt>
                <c:pt idx="389">
                  <c:v>7.8</c:v>
                </c:pt>
                <c:pt idx="390">
                  <c:v>7.82</c:v>
                </c:pt>
                <c:pt idx="391">
                  <c:v>7.84</c:v>
                </c:pt>
                <c:pt idx="392">
                  <c:v>7.86</c:v>
                </c:pt>
                <c:pt idx="393">
                  <c:v>7.88</c:v>
                </c:pt>
                <c:pt idx="394">
                  <c:v>7.9</c:v>
                </c:pt>
                <c:pt idx="395">
                  <c:v>7.92</c:v>
                </c:pt>
                <c:pt idx="396">
                  <c:v>7.94</c:v>
                </c:pt>
                <c:pt idx="397">
                  <c:v>7.96</c:v>
                </c:pt>
                <c:pt idx="398">
                  <c:v>7.98</c:v>
                </c:pt>
                <c:pt idx="399">
                  <c:v>8</c:v>
                </c:pt>
                <c:pt idx="400">
                  <c:v>8.02</c:v>
                </c:pt>
                <c:pt idx="401">
                  <c:v>8.0399999999999991</c:v>
                </c:pt>
                <c:pt idx="402">
                  <c:v>8.06</c:v>
                </c:pt>
                <c:pt idx="403">
                  <c:v>8.08</c:v>
                </c:pt>
                <c:pt idx="404">
                  <c:v>8.1</c:v>
                </c:pt>
                <c:pt idx="405">
                  <c:v>8.1199999999999992</c:v>
                </c:pt>
                <c:pt idx="406">
                  <c:v>8.14</c:v>
                </c:pt>
                <c:pt idx="407">
                  <c:v>8.16</c:v>
                </c:pt>
                <c:pt idx="408">
                  <c:v>8.18</c:v>
                </c:pt>
                <c:pt idx="409">
                  <c:v>8.1999999999999993</c:v>
                </c:pt>
                <c:pt idx="410">
                  <c:v>8.2200000000000006</c:v>
                </c:pt>
                <c:pt idx="411">
                  <c:v>8.24</c:v>
                </c:pt>
                <c:pt idx="412">
                  <c:v>8.26</c:v>
                </c:pt>
                <c:pt idx="413">
                  <c:v>8.2799999999999994</c:v>
                </c:pt>
                <c:pt idx="414">
                  <c:v>8.3000000000000007</c:v>
                </c:pt>
                <c:pt idx="415">
                  <c:v>8.32</c:v>
                </c:pt>
                <c:pt idx="416">
                  <c:v>8.34</c:v>
                </c:pt>
                <c:pt idx="417">
                  <c:v>8.36</c:v>
                </c:pt>
                <c:pt idx="418">
                  <c:v>8.3800000000000008</c:v>
                </c:pt>
                <c:pt idx="419">
                  <c:v>8.4</c:v>
                </c:pt>
                <c:pt idx="420">
                  <c:v>8.42</c:v>
                </c:pt>
                <c:pt idx="421">
                  <c:v>8.44</c:v>
                </c:pt>
                <c:pt idx="422">
                  <c:v>8.4600000000000009</c:v>
                </c:pt>
                <c:pt idx="423">
                  <c:v>8.48</c:v>
                </c:pt>
                <c:pt idx="424">
                  <c:v>8.5</c:v>
                </c:pt>
                <c:pt idx="425">
                  <c:v>8.52</c:v>
                </c:pt>
                <c:pt idx="426">
                  <c:v>8.5399999999999991</c:v>
                </c:pt>
                <c:pt idx="427">
                  <c:v>8.56</c:v>
                </c:pt>
                <c:pt idx="428">
                  <c:v>8.58</c:v>
                </c:pt>
                <c:pt idx="429">
                  <c:v>8.6</c:v>
                </c:pt>
                <c:pt idx="430">
                  <c:v>8.6199999999999992</c:v>
                </c:pt>
                <c:pt idx="431">
                  <c:v>8.64</c:v>
                </c:pt>
                <c:pt idx="432">
                  <c:v>8.66</c:v>
                </c:pt>
                <c:pt idx="433">
                  <c:v>8.68</c:v>
                </c:pt>
                <c:pt idx="434">
                  <c:v>8.6999999999999993</c:v>
                </c:pt>
                <c:pt idx="435">
                  <c:v>8.7200000000000006</c:v>
                </c:pt>
                <c:pt idx="436">
                  <c:v>8.74</c:v>
                </c:pt>
                <c:pt idx="437">
                  <c:v>8.76</c:v>
                </c:pt>
                <c:pt idx="438">
                  <c:v>8.7799999999999994</c:v>
                </c:pt>
                <c:pt idx="439">
                  <c:v>8.8000000000000007</c:v>
                </c:pt>
                <c:pt idx="440">
                  <c:v>8.82</c:v>
                </c:pt>
                <c:pt idx="441">
                  <c:v>8.84</c:v>
                </c:pt>
                <c:pt idx="442">
                  <c:v>8.86</c:v>
                </c:pt>
                <c:pt idx="443">
                  <c:v>8.8800000000000008</c:v>
                </c:pt>
                <c:pt idx="444">
                  <c:v>8.9</c:v>
                </c:pt>
                <c:pt idx="445">
                  <c:v>8.92</c:v>
                </c:pt>
                <c:pt idx="446">
                  <c:v>8.94</c:v>
                </c:pt>
                <c:pt idx="447">
                  <c:v>8.9600000000000009</c:v>
                </c:pt>
                <c:pt idx="448">
                  <c:v>8.98</c:v>
                </c:pt>
                <c:pt idx="449">
                  <c:v>9</c:v>
                </c:pt>
                <c:pt idx="450">
                  <c:v>9.02</c:v>
                </c:pt>
                <c:pt idx="451">
                  <c:v>9.0399999999999991</c:v>
                </c:pt>
                <c:pt idx="452">
                  <c:v>9.06</c:v>
                </c:pt>
                <c:pt idx="453">
                  <c:v>9.08</c:v>
                </c:pt>
                <c:pt idx="454">
                  <c:v>9.1</c:v>
                </c:pt>
                <c:pt idx="455">
                  <c:v>9.1199999999999992</c:v>
                </c:pt>
                <c:pt idx="456">
                  <c:v>9.14</c:v>
                </c:pt>
                <c:pt idx="457">
                  <c:v>9.16</c:v>
                </c:pt>
                <c:pt idx="458">
                  <c:v>9.18</c:v>
                </c:pt>
                <c:pt idx="459">
                  <c:v>9.1999999999999993</c:v>
                </c:pt>
                <c:pt idx="460">
                  <c:v>9.2200000000000006</c:v>
                </c:pt>
                <c:pt idx="461">
                  <c:v>9.24</c:v>
                </c:pt>
                <c:pt idx="462">
                  <c:v>9.26</c:v>
                </c:pt>
                <c:pt idx="463">
                  <c:v>9.2799999999999994</c:v>
                </c:pt>
                <c:pt idx="464">
                  <c:v>9.3000000000000007</c:v>
                </c:pt>
                <c:pt idx="465">
                  <c:v>9.32</c:v>
                </c:pt>
                <c:pt idx="466">
                  <c:v>9.34</c:v>
                </c:pt>
                <c:pt idx="467">
                  <c:v>9.36</c:v>
                </c:pt>
                <c:pt idx="468">
                  <c:v>9.3800000000000008</c:v>
                </c:pt>
                <c:pt idx="469">
                  <c:v>9.4</c:v>
                </c:pt>
                <c:pt idx="470">
                  <c:v>9.42</c:v>
                </c:pt>
                <c:pt idx="471">
                  <c:v>9.44</c:v>
                </c:pt>
                <c:pt idx="472">
                  <c:v>9.4600000000000009</c:v>
                </c:pt>
                <c:pt idx="473">
                  <c:v>9.48</c:v>
                </c:pt>
                <c:pt idx="474">
                  <c:v>9.5</c:v>
                </c:pt>
                <c:pt idx="475">
                  <c:v>9.52</c:v>
                </c:pt>
                <c:pt idx="476">
                  <c:v>9.5399999999999991</c:v>
                </c:pt>
                <c:pt idx="477">
                  <c:v>9.56</c:v>
                </c:pt>
                <c:pt idx="478">
                  <c:v>9.58</c:v>
                </c:pt>
                <c:pt idx="479">
                  <c:v>9.6</c:v>
                </c:pt>
                <c:pt idx="480">
                  <c:v>9.6199999999999992</c:v>
                </c:pt>
                <c:pt idx="481">
                  <c:v>9.64</c:v>
                </c:pt>
                <c:pt idx="482">
                  <c:v>9.66</c:v>
                </c:pt>
                <c:pt idx="483">
                  <c:v>9.68</c:v>
                </c:pt>
                <c:pt idx="484">
                  <c:v>9.6999999999999993</c:v>
                </c:pt>
                <c:pt idx="485">
                  <c:v>9.7200000000000006</c:v>
                </c:pt>
                <c:pt idx="486">
                  <c:v>9.74</c:v>
                </c:pt>
                <c:pt idx="487">
                  <c:v>9.76</c:v>
                </c:pt>
                <c:pt idx="488">
                  <c:v>9.7799999999999994</c:v>
                </c:pt>
                <c:pt idx="489">
                  <c:v>9.8000000000000007</c:v>
                </c:pt>
                <c:pt idx="490">
                  <c:v>9.82</c:v>
                </c:pt>
                <c:pt idx="491">
                  <c:v>9.84</c:v>
                </c:pt>
                <c:pt idx="492">
                  <c:v>9.86</c:v>
                </c:pt>
                <c:pt idx="493">
                  <c:v>9.8800000000000008</c:v>
                </c:pt>
                <c:pt idx="494">
                  <c:v>9.9</c:v>
                </c:pt>
                <c:pt idx="495">
                  <c:v>9.92</c:v>
                </c:pt>
                <c:pt idx="496">
                  <c:v>9.94</c:v>
                </c:pt>
                <c:pt idx="497">
                  <c:v>9.9600000000000009</c:v>
                </c:pt>
                <c:pt idx="498">
                  <c:v>9.98</c:v>
                </c:pt>
                <c:pt idx="499">
                  <c:v>10</c:v>
                </c:pt>
                <c:pt idx="500">
                  <c:v>10.02</c:v>
                </c:pt>
                <c:pt idx="501">
                  <c:v>10.039999999999999</c:v>
                </c:pt>
                <c:pt idx="502">
                  <c:v>10.06</c:v>
                </c:pt>
                <c:pt idx="503">
                  <c:v>10.08</c:v>
                </c:pt>
                <c:pt idx="504">
                  <c:v>10.1</c:v>
                </c:pt>
                <c:pt idx="505">
                  <c:v>10.119999999999999</c:v>
                </c:pt>
                <c:pt idx="506">
                  <c:v>10.14</c:v>
                </c:pt>
                <c:pt idx="507">
                  <c:v>10.16</c:v>
                </c:pt>
                <c:pt idx="508">
                  <c:v>10.18</c:v>
                </c:pt>
                <c:pt idx="509">
                  <c:v>10.199999999999999</c:v>
                </c:pt>
                <c:pt idx="510">
                  <c:v>10.220000000000001</c:v>
                </c:pt>
                <c:pt idx="511">
                  <c:v>10.24</c:v>
                </c:pt>
                <c:pt idx="512">
                  <c:v>10.26</c:v>
                </c:pt>
                <c:pt idx="513">
                  <c:v>10.28</c:v>
                </c:pt>
                <c:pt idx="514">
                  <c:v>10.3</c:v>
                </c:pt>
                <c:pt idx="515">
                  <c:v>10.32</c:v>
                </c:pt>
                <c:pt idx="516">
                  <c:v>10.34</c:v>
                </c:pt>
                <c:pt idx="517">
                  <c:v>10.36</c:v>
                </c:pt>
                <c:pt idx="518">
                  <c:v>10.38</c:v>
                </c:pt>
                <c:pt idx="519">
                  <c:v>10.4</c:v>
                </c:pt>
                <c:pt idx="520">
                  <c:v>10.42</c:v>
                </c:pt>
                <c:pt idx="521">
                  <c:v>10.44</c:v>
                </c:pt>
                <c:pt idx="522">
                  <c:v>10.46</c:v>
                </c:pt>
                <c:pt idx="523">
                  <c:v>10.48</c:v>
                </c:pt>
                <c:pt idx="524">
                  <c:v>10.5</c:v>
                </c:pt>
                <c:pt idx="525">
                  <c:v>10.52</c:v>
                </c:pt>
                <c:pt idx="526">
                  <c:v>10.54</c:v>
                </c:pt>
                <c:pt idx="527">
                  <c:v>10.56</c:v>
                </c:pt>
                <c:pt idx="528">
                  <c:v>10.58</c:v>
                </c:pt>
                <c:pt idx="529">
                  <c:v>10.6</c:v>
                </c:pt>
                <c:pt idx="530">
                  <c:v>10.62</c:v>
                </c:pt>
                <c:pt idx="531">
                  <c:v>10.64</c:v>
                </c:pt>
                <c:pt idx="532">
                  <c:v>10.66</c:v>
                </c:pt>
                <c:pt idx="533">
                  <c:v>10.68</c:v>
                </c:pt>
                <c:pt idx="534">
                  <c:v>10.7</c:v>
                </c:pt>
                <c:pt idx="535">
                  <c:v>10.72</c:v>
                </c:pt>
                <c:pt idx="536">
                  <c:v>10.74</c:v>
                </c:pt>
                <c:pt idx="537">
                  <c:v>10.76</c:v>
                </c:pt>
                <c:pt idx="538">
                  <c:v>10.78</c:v>
                </c:pt>
                <c:pt idx="539">
                  <c:v>10.8</c:v>
                </c:pt>
                <c:pt idx="540">
                  <c:v>10.82</c:v>
                </c:pt>
                <c:pt idx="541">
                  <c:v>10.84</c:v>
                </c:pt>
                <c:pt idx="542">
                  <c:v>10.86</c:v>
                </c:pt>
                <c:pt idx="543">
                  <c:v>10.88</c:v>
                </c:pt>
                <c:pt idx="544">
                  <c:v>10.9</c:v>
                </c:pt>
                <c:pt idx="545">
                  <c:v>10.92</c:v>
                </c:pt>
                <c:pt idx="546">
                  <c:v>10.94</c:v>
                </c:pt>
                <c:pt idx="547">
                  <c:v>10.96</c:v>
                </c:pt>
                <c:pt idx="548">
                  <c:v>10.98</c:v>
                </c:pt>
                <c:pt idx="549">
                  <c:v>11</c:v>
                </c:pt>
                <c:pt idx="550">
                  <c:v>11.02</c:v>
                </c:pt>
                <c:pt idx="551">
                  <c:v>11.04</c:v>
                </c:pt>
                <c:pt idx="552">
                  <c:v>11.06</c:v>
                </c:pt>
                <c:pt idx="553">
                  <c:v>11.08</c:v>
                </c:pt>
                <c:pt idx="554">
                  <c:v>11.1</c:v>
                </c:pt>
                <c:pt idx="555">
                  <c:v>11.12</c:v>
                </c:pt>
                <c:pt idx="556">
                  <c:v>11.14</c:v>
                </c:pt>
                <c:pt idx="557">
                  <c:v>11.16</c:v>
                </c:pt>
                <c:pt idx="558">
                  <c:v>11.18</c:v>
                </c:pt>
                <c:pt idx="559">
                  <c:v>11.2</c:v>
                </c:pt>
                <c:pt idx="560">
                  <c:v>11.22</c:v>
                </c:pt>
                <c:pt idx="561">
                  <c:v>11.24</c:v>
                </c:pt>
                <c:pt idx="562">
                  <c:v>11.26</c:v>
                </c:pt>
                <c:pt idx="563">
                  <c:v>11.28</c:v>
                </c:pt>
                <c:pt idx="564">
                  <c:v>11.3</c:v>
                </c:pt>
                <c:pt idx="565">
                  <c:v>11.32</c:v>
                </c:pt>
                <c:pt idx="566">
                  <c:v>11.34</c:v>
                </c:pt>
                <c:pt idx="567">
                  <c:v>11.36</c:v>
                </c:pt>
                <c:pt idx="568">
                  <c:v>11.38</c:v>
                </c:pt>
                <c:pt idx="569">
                  <c:v>11.4</c:v>
                </c:pt>
                <c:pt idx="570">
                  <c:v>11.42</c:v>
                </c:pt>
                <c:pt idx="571">
                  <c:v>11.44</c:v>
                </c:pt>
                <c:pt idx="572">
                  <c:v>11.46</c:v>
                </c:pt>
                <c:pt idx="573">
                  <c:v>11.48</c:v>
                </c:pt>
                <c:pt idx="574">
                  <c:v>11.5</c:v>
                </c:pt>
                <c:pt idx="575">
                  <c:v>11.52</c:v>
                </c:pt>
                <c:pt idx="576">
                  <c:v>11.54</c:v>
                </c:pt>
                <c:pt idx="577">
                  <c:v>11.56</c:v>
                </c:pt>
                <c:pt idx="578">
                  <c:v>11.58</c:v>
                </c:pt>
                <c:pt idx="579">
                  <c:v>11.6</c:v>
                </c:pt>
                <c:pt idx="580">
                  <c:v>11.62</c:v>
                </c:pt>
                <c:pt idx="581">
                  <c:v>11.64</c:v>
                </c:pt>
                <c:pt idx="582">
                  <c:v>11.66</c:v>
                </c:pt>
                <c:pt idx="583">
                  <c:v>11.68</c:v>
                </c:pt>
                <c:pt idx="584">
                  <c:v>11.7</c:v>
                </c:pt>
                <c:pt idx="585">
                  <c:v>11.72</c:v>
                </c:pt>
                <c:pt idx="586">
                  <c:v>11.74</c:v>
                </c:pt>
                <c:pt idx="587">
                  <c:v>11.76</c:v>
                </c:pt>
                <c:pt idx="588">
                  <c:v>11.78</c:v>
                </c:pt>
                <c:pt idx="589">
                  <c:v>11.8</c:v>
                </c:pt>
                <c:pt idx="590">
                  <c:v>11.82</c:v>
                </c:pt>
                <c:pt idx="591">
                  <c:v>11.84</c:v>
                </c:pt>
                <c:pt idx="592">
                  <c:v>11.86</c:v>
                </c:pt>
                <c:pt idx="593">
                  <c:v>11.88</c:v>
                </c:pt>
                <c:pt idx="594">
                  <c:v>11.9</c:v>
                </c:pt>
                <c:pt idx="595">
                  <c:v>11.92</c:v>
                </c:pt>
                <c:pt idx="596">
                  <c:v>11.94</c:v>
                </c:pt>
                <c:pt idx="597">
                  <c:v>11.96</c:v>
                </c:pt>
                <c:pt idx="598">
                  <c:v>11.98</c:v>
                </c:pt>
                <c:pt idx="599">
                  <c:v>12</c:v>
                </c:pt>
                <c:pt idx="600">
                  <c:v>12.02</c:v>
                </c:pt>
                <c:pt idx="601">
                  <c:v>12.04</c:v>
                </c:pt>
                <c:pt idx="602">
                  <c:v>12.06</c:v>
                </c:pt>
                <c:pt idx="603">
                  <c:v>12.08</c:v>
                </c:pt>
                <c:pt idx="604">
                  <c:v>12.1</c:v>
                </c:pt>
                <c:pt idx="605">
                  <c:v>12.12</c:v>
                </c:pt>
                <c:pt idx="606">
                  <c:v>12.14</c:v>
                </c:pt>
                <c:pt idx="607">
                  <c:v>12.16</c:v>
                </c:pt>
                <c:pt idx="608">
                  <c:v>12.18</c:v>
                </c:pt>
                <c:pt idx="609">
                  <c:v>12.2</c:v>
                </c:pt>
                <c:pt idx="610">
                  <c:v>12.22</c:v>
                </c:pt>
                <c:pt idx="611">
                  <c:v>12.24</c:v>
                </c:pt>
                <c:pt idx="612">
                  <c:v>12.26</c:v>
                </c:pt>
                <c:pt idx="613">
                  <c:v>12.28</c:v>
                </c:pt>
                <c:pt idx="614">
                  <c:v>12.3</c:v>
                </c:pt>
                <c:pt idx="615">
                  <c:v>12.32</c:v>
                </c:pt>
                <c:pt idx="616">
                  <c:v>12.34</c:v>
                </c:pt>
                <c:pt idx="617">
                  <c:v>12.36</c:v>
                </c:pt>
                <c:pt idx="618">
                  <c:v>12.38</c:v>
                </c:pt>
                <c:pt idx="619">
                  <c:v>12.4</c:v>
                </c:pt>
                <c:pt idx="620">
                  <c:v>12.42</c:v>
                </c:pt>
                <c:pt idx="621">
                  <c:v>12.44</c:v>
                </c:pt>
                <c:pt idx="622">
                  <c:v>12.46</c:v>
                </c:pt>
                <c:pt idx="623">
                  <c:v>12.48</c:v>
                </c:pt>
                <c:pt idx="624">
                  <c:v>12.5</c:v>
                </c:pt>
                <c:pt idx="625">
                  <c:v>12.52</c:v>
                </c:pt>
                <c:pt idx="626">
                  <c:v>12.54</c:v>
                </c:pt>
                <c:pt idx="627">
                  <c:v>12.56</c:v>
                </c:pt>
                <c:pt idx="628">
                  <c:v>12.58</c:v>
                </c:pt>
                <c:pt idx="629">
                  <c:v>12.6</c:v>
                </c:pt>
                <c:pt idx="630">
                  <c:v>12.62</c:v>
                </c:pt>
                <c:pt idx="631">
                  <c:v>12.64</c:v>
                </c:pt>
                <c:pt idx="632">
                  <c:v>12.66</c:v>
                </c:pt>
                <c:pt idx="633">
                  <c:v>12.68</c:v>
                </c:pt>
                <c:pt idx="634">
                  <c:v>12.7</c:v>
                </c:pt>
                <c:pt idx="635">
                  <c:v>12.72</c:v>
                </c:pt>
                <c:pt idx="636">
                  <c:v>12.74</c:v>
                </c:pt>
                <c:pt idx="637">
                  <c:v>12.76</c:v>
                </c:pt>
                <c:pt idx="638">
                  <c:v>12.78</c:v>
                </c:pt>
                <c:pt idx="639">
                  <c:v>12.8</c:v>
                </c:pt>
                <c:pt idx="640">
                  <c:v>12.82</c:v>
                </c:pt>
                <c:pt idx="641">
                  <c:v>12.84</c:v>
                </c:pt>
                <c:pt idx="642">
                  <c:v>12.86</c:v>
                </c:pt>
                <c:pt idx="643">
                  <c:v>12.88</c:v>
                </c:pt>
                <c:pt idx="644">
                  <c:v>12.9</c:v>
                </c:pt>
                <c:pt idx="645">
                  <c:v>12.92</c:v>
                </c:pt>
                <c:pt idx="646">
                  <c:v>12.94</c:v>
                </c:pt>
                <c:pt idx="647">
                  <c:v>12.96</c:v>
                </c:pt>
                <c:pt idx="648">
                  <c:v>12.98</c:v>
                </c:pt>
                <c:pt idx="649">
                  <c:v>13</c:v>
                </c:pt>
                <c:pt idx="650">
                  <c:v>13.02</c:v>
                </c:pt>
                <c:pt idx="651">
                  <c:v>13.04</c:v>
                </c:pt>
                <c:pt idx="652">
                  <c:v>13.06</c:v>
                </c:pt>
                <c:pt idx="653">
                  <c:v>13.08</c:v>
                </c:pt>
                <c:pt idx="654">
                  <c:v>13.1</c:v>
                </c:pt>
                <c:pt idx="655">
                  <c:v>13.12</c:v>
                </c:pt>
                <c:pt idx="656">
                  <c:v>13.14</c:v>
                </c:pt>
                <c:pt idx="657">
                  <c:v>13.16</c:v>
                </c:pt>
                <c:pt idx="658">
                  <c:v>13.18</c:v>
                </c:pt>
                <c:pt idx="659">
                  <c:v>13.2</c:v>
                </c:pt>
                <c:pt idx="660">
                  <c:v>13.22</c:v>
                </c:pt>
                <c:pt idx="661">
                  <c:v>13.24</c:v>
                </c:pt>
                <c:pt idx="662">
                  <c:v>13.26</c:v>
                </c:pt>
                <c:pt idx="663">
                  <c:v>13.28</c:v>
                </c:pt>
                <c:pt idx="664">
                  <c:v>13.3</c:v>
                </c:pt>
                <c:pt idx="665">
                  <c:v>13.32</c:v>
                </c:pt>
                <c:pt idx="666">
                  <c:v>13.34</c:v>
                </c:pt>
                <c:pt idx="667">
                  <c:v>13.36</c:v>
                </c:pt>
                <c:pt idx="668">
                  <c:v>13.38</c:v>
                </c:pt>
                <c:pt idx="669">
                  <c:v>13.4</c:v>
                </c:pt>
                <c:pt idx="670">
                  <c:v>13.42</c:v>
                </c:pt>
                <c:pt idx="671">
                  <c:v>13.44</c:v>
                </c:pt>
                <c:pt idx="672">
                  <c:v>13.46</c:v>
                </c:pt>
                <c:pt idx="673">
                  <c:v>13.48</c:v>
                </c:pt>
                <c:pt idx="674">
                  <c:v>13.5</c:v>
                </c:pt>
                <c:pt idx="675">
                  <c:v>13.52</c:v>
                </c:pt>
                <c:pt idx="676">
                  <c:v>13.54</c:v>
                </c:pt>
                <c:pt idx="677">
                  <c:v>13.56</c:v>
                </c:pt>
                <c:pt idx="678">
                  <c:v>13.58</c:v>
                </c:pt>
                <c:pt idx="679">
                  <c:v>13.6</c:v>
                </c:pt>
                <c:pt idx="680">
                  <c:v>13.62</c:v>
                </c:pt>
                <c:pt idx="681">
                  <c:v>13.64</c:v>
                </c:pt>
                <c:pt idx="682">
                  <c:v>13.66</c:v>
                </c:pt>
                <c:pt idx="683">
                  <c:v>13.68</c:v>
                </c:pt>
                <c:pt idx="684">
                  <c:v>13.7</c:v>
                </c:pt>
                <c:pt idx="685">
                  <c:v>13.72</c:v>
                </c:pt>
                <c:pt idx="686">
                  <c:v>13.74</c:v>
                </c:pt>
                <c:pt idx="687">
                  <c:v>13.76</c:v>
                </c:pt>
                <c:pt idx="688">
                  <c:v>13.78</c:v>
                </c:pt>
                <c:pt idx="689">
                  <c:v>13.8</c:v>
                </c:pt>
                <c:pt idx="690">
                  <c:v>13.82</c:v>
                </c:pt>
                <c:pt idx="691">
                  <c:v>13.84</c:v>
                </c:pt>
                <c:pt idx="692">
                  <c:v>13.86</c:v>
                </c:pt>
                <c:pt idx="693">
                  <c:v>13.88</c:v>
                </c:pt>
                <c:pt idx="694">
                  <c:v>13.9</c:v>
                </c:pt>
                <c:pt idx="695">
                  <c:v>13.92</c:v>
                </c:pt>
                <c:pt idx="696">
                  <c:v>13.94</c:v>
                </c:pt>
                <c:pt idx="697">
                  <c:v>13.96</c:v>
                </c:pt>
                <c:pt idx="698">
                  <c:v>13.98</c:v>
                </c:pt>
                <c:pt idx="699">
                  <c:v>14</c:v>
                </c:pt>
                <c:pt idx="700">
                  <c:v>14.02</c:v>
                </c:pt>
                <c:pt idx="701">
                  <c:v>14.04</c:v>
                </c:pt>
                <c:pt idx="702">
                  <c:v>14.06</c:v>
                </c:pt>
                <c:pt idx="703">
                  <c:v>14.08</c:v>
                </c:pt>
                <c:pt idx="704">
                  <c:v>14.1</c:v>
                </c:pt>
                <c:pt idx="705">
                  <c:v>14.12</c:v>
                </c:pt>
                <c:pt idx="706">
                  <c:v>14.14</c:v>
                </c:pt>
                <c:pt idx="707">
                  <c:v>14.16</c:v>
                </c:pt>
                <c:pt idx="708">
                  <c:v>14.18</c:v>
                </c:pt>
                <c:pt idx="709">
                  <c:v>14.2</c:v>
                </c:pt>
                <c:pt idx="710">
                  <c:v>14.22</c:v>
                </c:pt>
                <c:pt idx="711">
                  <c:v>14.24</c:v>
                </c:pt>
                <c:pt idx="712">
                  <c:v>14.26</c:v>
                </c:pt>
                <c:pt idx="713">
                  <c:v>14.28</c:v>
                </c:pt>
                <c:pt idx="714">
                  <c:v>14.3</c:v>
                </c:pt>
                <c:pt idx="715">
                  <c:v>14.32</c:v>
                </c:pt>
                <c:pt idx="716">
                  <c:v>14.34</c:v>
                </c:pt>
                <c:pt idx="717">
                  <c:v>14.36</c:v>
                </c:pt>
                <c:pt idx="718">
                  <c:v>14.38</c:v>
                </c:pt>
                <c:pt idx="719">
                  <c:v>14.4</c:v>
                </c:pt>
                <c:pt idx="720">
                  <c:v>14.42</c:v>
                </c:pt>
                <c:pt idx="721">
                  <c:v>14.44</c:v>
                </c:pt>
                <c:pt idx="722">
                  <c:v>14.46</c:v>
                </c:pt>
                <c:pt idx="723">
                  <c:v>14.48</c:v>
                </c:pt>
                <c:pt idx="724">
                  <c:v>14.5</c:v>
                </c:pt>
                <c:pt idx="725">
                  <c:v>14.52</c:v>
                </c:pt>
                <c:pt idx="726">
                  <c:v>14.54</c:v>
                </c:pt>
                <c:pt idx="727">
                  <c:v>14.56</c:v>
                </c:pt>
                <c:pt idx="728">
                  <c:v>14.58</c:v>
                </c:pt>
                <c:pt idx="729">
                  <c:v>14.6</c:v>
                </c:pt>
                <c:pt idx="730">
                  <c:v>14.62</c:v>
                </c:pt>
                <c:pt idx="731">
                  <c:v>14.64</c:v>
                </c:pt>
                <c:pt idx="732">
                  <c:v>14.66</c:v>
                </c:pt>
                <c:pt idx="733">
                  <c:v>14.68</c:v>
                </c:pt>
                <c:pt idx="734">
                  <c:v>14.7</c:v>
                </c:pt>
                <c:pt idx="735">
                  <c:v>14.72</c:v>
                </c:pt>
                <c:pt idx="736">
                  <c:v>14.74</c:v>
                </c:pt>
                <c:pt idx="737">
                  <c:v>14.76</c:v>
                </c:pt>
                <c:pt idx="738">
                  <c:v>14.78</c:v>
                </c:pt>
                <c:pt idx="739">
                  <c:v>14.8</c:v>
                </c:pt>
                <c:pt idx="740">
                  <c:v>14.82</c:v>
                </c:pt>
                <c:pt idx="741">
                  <c:v>14.84</c:v>
                </c:pt>
                <c:pt idx="742">
                  <c:v>14.86</c:v>
                </c:pt>
                <c:pt idx="743">
                  <c:v>14.88</c:v>
                </c:pt>
                <c:pt idx="744">
                  <c:v>14.9</c:v>
                </c:pt>
                <c:pt idx="745">
                  <c:v>14.92</c:v>
                </c:pt>
                <c:pt idx="746">
                  <c:v>14.94</c:v>
                </c:pt>
                <c:pt idx="747">
                  <c:v>14.96</c:v>
                </c:pt>
                <c:pt idx="748">
                  <c:v>14.98</c:v>
                </c:pt>
                <c:pt idx="749">
                  <c:v>15</c:v>
                </c:pt>
                <c:pt idx="750">
                  <c:v>15.02</c:v>
                </c:pt>
                <c:pt idx="751">
                  <c:v>15.04</c:v>
                </c:pt>
                <c:pt idx="752">
                  <c:v>15.06</c:v>
                </c:pt>
                <c:pt idx="753">
                  <c:v>15.08</c:v>
                </c:pt>
                <c:pt idx="754">
                  <c:v>15.1</c:v>
                </c:pt>
                <c:pt idx="755">
                  <c:v>15.12</c:v>
                </c:pt>
                <c:pt idx="756">
                  <c:v>15.14</c:v>
                </c:pt>
                <c:pt idx="757">
                  <c:v>15.16</c:v>
                </c:pt>
                <c:pt idx="758">
                  <c:v>15.18</c:v>
                </c:pt>
                <c:pt idx="759">
                  <c:v>15.2</c:v>
                </c:pt>
                <c:pt idx="760">
                  <c:v>15.22</c:v>
                </c:pt>
                <c:pt idx="761">
                  <c:v>15.24</c:v>
                </c:pt>
                <c:pt idx="762">
                  <c:v>15.26</c:v>
                </c:pt>
                <c:pt idx="763">
                  <c:v>15.28</c:v>
                </c:pt>
                <c:pt idx="764">
                  <c:v>15.3</c:v>
                </c:pt>
                <c:pt idx="765">
                  <c:v>15.32</c:v>
                </c:pt>
                <c:pt idx="766">
                  <c:v>15.34</c:v>
                </c:pt>
                <c:pt idx="767">
                  <c:v>15.36</c:v>
                </c:pt>
                <c:pt idx="768">
                  <c:v>15.38</c:v>
                </c:pt>
                <c:pt idx="769">
                  <c:v>15.4</c:v>
                </c:pt>
                <c:pt idx="770">
                  <c:v>15.42</c:v>
                </c:pt>
                <c:pt idx="771">
                  <c:v>15.44</c:v>
                </c:pt>
                <c:pt idx="772">
                  <c:v>15.46</c:v>
                </c:pt>
                <c:pt idx="773">
                  <c:v>15.48</c:v>
                </c:pt>
                <c:pt idx="774">
                  <c:v>15.5</c:v>
                </c:pt>
                <c:pt idx="775">
                  <c:v>15.52</c:v>
                </c:pt>
                <c:pt idx="776">
                  <c:v>15.54</c:v>
                </c:pt>
                <c:pt idx="777">
                  <c:v>15.56</c:v>
                </c:pt>
                <c:pt idx="778">
                  <c:v>15.58</c:v>
                </c:pt>
                <c:pt idx="779">
                  <c:v>15.6</c:v>
                </c:pt>
                <c:pt idx="780">
                  <c:v>15.62</c:v>
                </c:pt>
                <c:pt idx="781">
                  <c:v>15.64</c:v>
                </c:pt>
                <c:pt idx="782">
                  <c:v>15.66</c:v>
                </c:pt>
                <c:pt idx="783">
                  <c:v>15.68</c:v>
                </c:pt>
                <c:pt idx="784">
                  <c:v>15.7</c:v>
                </c:pt>
                <c:pt idx="785">
                  <c:v>15.72</c:v>
                </c:pt>
                <c:pt idx="786">
                  <c:v>15.74</c:v>
                </c:pt>
                <c:pt idx="787">
                  <c:v>15.76</c:v>
                </c:pt>
                <c:pt idx="788">
                  <c:v>15.78</c:v>
                </c:pt>
                <c:pt idx="789">
                  <c:v>15.8</c:v>
                </c:pt>
                <c:pt idx="790">
                  <c:v>15.82</c:v>
                </c:pt>
                <c:pt idx="791">
                  <c:v>15.84</c:v>
                </c:pt>
                <c:pt idx="792">
                  <c:v>15.86</c:v>
                </c:pt>
                <c:pt idx="793">
                  <c:v>15.88</c:v>
                </c:pt>
                <c:pt idx="794">
                  <c:v>15.9</c:v>
                </c:pt>
                <c:pt idx="795">
                  <c:v>15.92</c:v>
                </c:pt>
                <c:pt idx="796">
                  <c:v>15.94</c:v>
                </c:pt>
                <c:pt idx="797">
                  <c:v>15.96</c:v>
                </c:pt>
                <c:pt idx="798">
                  <c:v>15.98</c:v>
                </c:pt>
                <c:pt idx="799">
                  <c:v>16</c:v>
                </c:pt>
                <c:pt idx="800">
                  <c:v>16.02</c:v>
                </c:pt>
                <c:pt idx="801">
                  <c:v>16.04</c:v>
                </c:pt>
                <c:pt idx="802">
                  <c:v>16.059999999999999</c:v>
                </c:pt>
                <c:pt idx="803">
                  <c:v>16.079999999999998</c:v>
                </c:pt>
                <c:pt idx="804">
                  <c:v>16.100000000000001</c:v>
                </c:pt>
                <c:pt idx="805">
                  <c:v>16.12</c:v>
                </c:pt>
                <c:pt idx="806">
                  <c:v>16.14</c:v>
                </c:pt>
                <c:pt idx="807">
                  <c:v>16.16</c:v>
                </c:pt>
                <c:pt idx="808">
                  <c:v>16.18</c:v>
                </c:pt>
                <c:pt idx="809">
                  <c:v>16.2</c:v>
                </c:pt>
                <c:pt idx="810">
                  <c:v>16.22</c:v>
                </c:pt>
                <c:pt idx="811">
                  <c:v>16.239999999999998</c:v>
                </c:pt>
                <c:pt idx="812">
                  <c:v>16.260000000000002</c:v>
                </c:pt>
                <c:pt idx="813">
                  <c:v>16.28</c:v>
                </c:pt>
                <c:pt idx="814">
                  <c:v>16.3</c:v>
                </c:pt>
                <c:pt idx="815">
                  <c:v>16.32</c:v>
                </c:pt>
                <c:pt idx="816">
                  <c:v>16.34</c:v>
                </c:pt>
                <c:pt idx="817">
                  <c:v>16.36</c:v>
                </c:pt>
                <c:pt idx="818">
                  <c:v>16.38</c:v>
                </c:pt>
                <c:pt idx="819">
                  <c:v>16.399999999999999</c:v>
                </c:pt>
                <c:pt idx="820">
                  <c:v>16.420000000000002</c:v>
                </c:pt>
                <c:pt idx="821">
                  <c:v>16.440000000000001</c:v>
                </c:pt>
                <c:pt idx="822">
                  <c:v>16.46</c:v>
                </c:pt>
                <c:pt idx="823">
                  <c:v>16.48</c:v>
                </c:pt>
                <c:pt idx="824">
                  <c:v>16.5</c:v>
                </c:pt>
                <c:pt idx="825">
                  <c:v>16.52</c:v>
                </c:pt>
                <c:pt idx="826">
                  <c:v>16.54</c:v>
                </c:pt>
                <c:pt idx="827">
                  <c:v>16.559999999999999</c:v>
                </c:pt>
                <c:pt idx="828">
                  <c:v>16.579999999999998</c:v>
                </c:pt>
                <c:pt idx="829">
                  <c:v>16.600000000000001</c:v>
                </c:pt>
                <c:pt idx="830">
                  <c:v>16.62</c:v>
                </c:pt>
                <c:pt idx="831">
                  <c:v>16.64</c:v>
                </c:pt>
                <c:pt idx="832">
                  <c:v>16.66</c:v>
                </c:pt>
                <c:pt idx="833">
                  <c:v>16.68</c:v>
                </c:pt>
                <c:pt idx="834">
                  <c:v>16.7</c:v>
                </c:pt>
                <c:pt idx="835">
                  <c:v>16.72</c:v>
                </c:pt>
                <c:pt idx="836">
                  <c:v>16.739999999999998</c:v>
                </c:pt>
                <c:pt idx="837">
                  <c:v>16.760000000000002</c:v>
                </c:pt>
                <c:pt idx="838">
                  <c:v>16.78</c:v>
                </c:pt>
                <c:pt idx="839">
                  <c:v>16.8</c:v>
                </c:pt>
                <c:pt idx="840">
                  <c:v>16.82</c:v>
                </c:pt>
                <c:pt idx="841">
                  <c:v>16.84</c:v>
                </c:pt>
                <c:pt idx="842">
                  <c:v>16.86</c:v>
                </c:pt>
                <c:pt idx="843">
                  <c:v>16.88</c:v>
                </c:pt>
                <c:pt idx="844">
                  <c:v>16.899999999999999</c:v>
                </c:pt>
                <c:pt idx="845">
                  <c:v>16.920000000000002</c:v>
                </c:pt>
                <c:pt idx="846">
                  <c:v>16.940000000000001</c:v>
                </c:pt>
                <c:pt idx="847">
                  <c:v>16.96</c:v>
                </c:pt>
                <c:pt idx="848">
                  <c:v>16.98</c:v>
                </c:pt>
                <c:pt idx="849">
                  <c:v>17</c:v>
                </c:pt>
                <c:pt idx="850">
                  <c:v>17.02</c:v>
                </c:pt>
                <c:pt idx="851">
                  <c:v>17.04</c:v>
                </c:pt>
                <c:pt idx="852">
                  <c:v>17.059999999999999</c:v>
                </c:pt>
                <c:pt idx="853">
                  <c:v>17.079999999999998</c:v>
                </c:pt>
                <c:pt idx="854">
                  <c:v>17.100000000000001</c:v>
                </c:pt>
                <c:pt idx="855">
                  <c:v>17.12</c:v>
                </c:pt>
                <c:pt idx="856">
                  <c:v>17.14</c:v>
                </c:pt>
                <c:pt idx="857">
                  <c:v>17.16</c:v>
                </c:pt>
                <c:pt idx="858">
                  <c:v>17.18</c:v>
                </c:pt>
                <c:pt idx="859">
                  <c:v>17.2</c:v>
                </c:pt>
                <c:pt idx="860">
                  <c:v>17.22</c:v>
                </c:pt>
                <c:pt idx="861">
                  <c:v>17.239999999999998</c:v>
                </c:pt>
                <c:pt idx="862">
                  <c:v>17.260000000000002</c:v>
                </c:pt>
                <c:pt idx="863">
                  <c:v>17.28</c:v>
                </c:pt>
                <c:pt idx="864">
                  <c:v>17.3</c:v>
                </c:pt>
                <c:pt idx="865">
                  <c:v>17.32</c:v>
                </c:pt>
                <c:pt idx="866">
                  <c:v>17.34</c:v>
                </c:pt>
                <c:pt idx="867">
                  <c:v>17.36</c:v>
                </c:pt>
                <c:pt idx="868">
                  <c:v>17.38</c:v>
                </c:pt>
                <c:pt idx="869">
                  <c:v>17.399999999999999</c:v>
                </c:pt>
                <c:pt idx="870">
                  <c:v>17.420000000000002</c:v>
                </c:pt>
                <c:pt idx="871">
                  <c:v>17.440000000000001</c:v>
                </c:pt>
                <c:pt idx="872">
                  <c:v>17.46</c:v>
                </c:pt>
                <c:pt idx="873">
                  <c:v>17.48</c:v>
                </c:pt>
                <c:pt idx="874">
                  <c:v>17.5</c:v>
                </c:pt>
                <c:pt idx="875">
                  <c:v>17.52</c:v>
                </c:pt>
                <c:pt idx="876">
                  <c:v>17.54</c:v>
                </c:pt>
                <c:pt idx="877">
                  <c:v>17.559999999999999</c:v>
                </c:pt>
                <c:pt idx="878">
                  <c:v>17.579999999999998</c:v>
                </c:pt>
                <c:pt idx="879">
                  <c:v>17.600000000000001</c:v>
                </c:pt>
                <c:pt idx="880">
                  <c:v>17.62</c:v>
                </c:pt>
                <c:pt idx="881">
                  <c:v>17.64</c:v>
                </c:pt>
                <c:pt idx="882">
                  <c:v>17.66</c:v>
                </c:pt>
                <c:pt idx="883">
                  <c:v>17.68</c:v>
                </c:pt>
                <c:pt idx="884">
                  <c:v>17.7</c:v>
                </c:pt>
                <c:pt idx="885">
                  <c:v>17.72</c:v>
                </c:pt>
                <c:pt idx="886">
                  <c:v>17.739999999999998</c:v>
                </c:pt>
                <c:pt idx="887">
                  <c:v>17.760000000000002</c:v>
                </c:pt>
                <c:pt idx="888">
                  <c:v>17.78</c:v>
                </c:pt>
                <c:pt idx="889">
                  <c:v>17.8</c:v>
                </c:pt>
                <c:pt idx="890">
                  <c:v>17.82</c:v>
                </c:pt>
                <c:pt idx="891">
                  <c:v>17.84</c:v>
                </c:pt>
                <c:pt idx="892">
                  <c:v>17.86</c:v>
                </c:pt>
                <c:pt idx="893">
                  <c:v>17.88</c:v>
                </c:pt>
                <c:pt idx="894">
                  <c:v>17.899999999999999</c:v>
                </c:pt>
                <c:pt idx="895">
                  <c:v>17.920000000000002</c:v>
                </c:pt>
                <c:pt idx="896">
                  <c:v>17.940000000000001</c:v>
                </c:pt>
                <c:pt idx="897">
                  <c:v>17.96</c:v>
                </c:pt>
                <c:pt idx="898">
                  <c:v>17.98</c:v>
                </c:pt>
                <c:pt idx="899">
                  <c:v>18</c:v>
                </c:pt>
                <c:pt idx="900">
                  <c:v>18.02</c:v>
                </c:pt>
                <c:pt idx="901">
                  <c:v>18.04</c:v>
                </c:pt>
                <c:pt idx="902">
                  <c:v>18.059999999999999</c:v>
                </c:pt>
                <c:pt idx="903">
                  <c:v>18.079999999999998</c:v>
                </c:pt>
                <c:pt idx="904">
                  <c:v>18.100000000000001</c:v>
                </c:pt>
                <c:pt idx="905">
                  <c:v>18.12</c:v>
                </c:pt>
                <c:pt idx="906">
                  <c:v>18.14</c:v>
                </c:pt>
                <c:pt idx="907">
                  <c:v>18.16</c:v>
                </c:pt>
                <c:pt idx="908">
                  <c:v>18.18</c:v>
                </c:pt>
                <c:pt idx="909">
                  <c:v>18.2</c:v>
                </c:pt>
                <c:pt idx="910">
                  <c:v>18.22</c:v>
                </c:pt>
                <c:pt idx="911">
                  <c:v>18.239999999999998</c:v>
                </c:pt>
                <c:pt idx="912">
                  <c:v>18.260000000000002</c:v>
                </c:pt>
                <c:pt idx="913">
                  <c:v>18.28</c:v>
                </c:pt>
                <c:pt idx="914">
                  <c:v>18.3</c:v>
                </c:pt>
                <c:pt idx="915">
                  <c:v>18.32</c:v>
                </c:pt>
                <c:pt idx="916">
                  <c:v>18.34</c:v>
                </c:pt>
                <c:pt idx="917">
                  <c:v>18.36</c:v>
                </c:pt>
                <c:pt idx="918">
                  <c:v>18.38</c:v>
                </c:pt>
                <c:pt idx="919">
                  <c:v>18.399999999999999</c:v>
                </c:pt>
                <c:pt idx="920">
                  <c:v>18.420000000000002</c:v>
                </c:pt>
                <c:pt idx="921">
                  <c:v>18.440000000000001</c:v>
                </c:pt>
                <c:pt idx="922">
                  <c:v>18.46</c:v>
                </c:pt>
                <c:pt idx="923">
                  <c:v>18.48</c:v>
                </c:pt>
                <c:pt idx="924">
                  <c:v>18.5</c:v>
                </c:pt>
                <c:pt idx="925">
                  <c:v>18.52</c:v>
                </c:pt>
                <c:pt idx="926">
                  <c:v>18.54</c:v>
                </c:pt>
                <c:pt idx="927">
                  <c:v>18.559999999999999</c:v>
                </c:pt>
                <c:pt idx="928">
                  <c:v>18.579999999999998</c:v>
                </c:pt>
                <c:pt idx="929">
                  <c:v>18.600000000000001</c:v>
                </c:pt>
                <c:pt idx="930">
                  <c:v>18.62</c:v>
                </c:pt>
                <c:pt idx="931">
                  <c:v>18.64</c:v>
                </c:pt>
                <c:pt idx="932">
                  <c:v>18.66</c:v>
                </c:pt>
                <c:pt idx="933">
                  <c:v>18.68</c:v>
                </c:pt>
                <c:pt idx="934">
                  <c:v>18.7</c:v>
                </c:pt>
                <c:pt idx="935">
                  <c:v>18.72</c:v>
                </c:pt>
                <c:pt idx="936">
                  <c:v>18.739999999999998</c:v>
                </c:pt>
                <c:pt idx="937">
                  <c:v>18.760000000000002</c:v>
                </c:pt>
                <c:pt idx="938">
                  <c:v>18.78</c:v>
                </c:pt>
                <c:pt idx="939">
                  <c:v>18.8</c:v>
                </c:pt>
                <c:pt idx="940">
                  <c:v>18.82</c:v>
                </c:pt>
                <c:pt idx="941">
                  <c:v>18.84</c:v>
                </c:pt>
                <c:pt idx="942">
                  <c:v>18.86</c:v>
                </c:pt>
                <c:pt idx="943">
                  <c:v>18.88</c:v>
                </c:pt>
                <c:pt idx="944">
                  <c:v>18.899999999999999</c:v>
                </c:pt>
                <c:pt idx="945">
                  <c:v>18.920000000000002</c:v>
                </c:pt>
                <c:pt idx="946">
                  <c:v>18.940000000000001</c:v>
                </c:pt>
                <c:pt idx="947">
                  <c:v>18.96</c:v>
                </c:pt>
                <c:pt idx="948">
                  <c:v>18.98</c:v>
                </c:pt>
                <c:pt idx="949">
                  <c:v>19</c:v>
                </c:pt>
                <c:pt idx="950">
                  <c:v>19.02</c:v>
                </c:pt>
                <c:pt idx="951">
                  <c:v>19.04</c:v>
                </c:pt>
                <c:pt idx="952">
                  <c:v>19.059999999999999</c:v>
                </c:pt>
                <c:pt idx="953">
                  <c:v>19.079999999999998</c:v>
                </c:pt>
                <c:pt idx="954">
                  <c:v>19.100000000000001</c:v>
                </c:pt>
                <c:pt idx="955">
                  <c:v>19.12</c:v>
                </c:pt>
                <c:pt idx="956">
                  <c:v>19.14</c:v>
                </c:pt>
                <c:pt idx="957">
                  <c:v>19.16</c:v>
                </c:pt>
                <c:pt idx="958">
                  <c:v>19.18</c:v>
                </c:pt>
                <c:pt idx="959">
                  <c:v>19.2</c:v>
                </c:pt>
                <c:pt idx="960">
                  <c:v>19.22</c:v>
                </c:pt>
                <c:pt idx="961">
                  <c:v>19.239999999999998</c:v>
                </c:pt>
                <c:pt idx="962">
                  <c:v>19.260000000000002</c:v>
                </c:pt>
                <c:pt idx="963">
                  <c:v>19.28</c:v>
                </c:pt>
                <c:pt idx="964">
                  <c:v>19.3</c:v>
                </c:pt>
                <c:pt idx="965">
                  <c:v>19.32</c:v>
                </c:pt>
                <c:pt idx="966">
                  <c:v>19.34</c:v>
                </c:pt>
                <c:pt idx="967">
                  <c:v>19.36</c:v>
                </c:pt>
                <c:pt idx="968">
                  <c:v>19.38</c:v>
                </c:pt>
                <c:pt idx="969">
                  <c:v>19.399999999999999</c:v>
                </c:pt>
                <c:pt idx="970">
                  <c:v>19.420000000000002</c:v>
                </c:pt>
                <c:pt idx="971">
                  <c:v>19.440000000000001</c:v>
                </c:pt>
                <c:pt idx="972">
                  <c:v>19.46</c:v>
                </c:pt>
                <c:pt idx="973">
                  <c:v>19.48</c:v>
                </c:pt>
                <c:pt idx="974">
                  <c:v>19.5</c:v>
                </c:pt>
                <c:pt idx="975">
                  <c:v>19.52</c:v>
                </c:pt>
                <c:pt idx="976">
                  <c:v>19.54</c:v>
                </c:pt>
                <c:pt idx="977">
                  <c:v>19.559999999999999</c:v>
                </c:pt>
                <c:pt idx="978">
                  <c:v>19.579999999999998</c:v>
                </c:pt>
                <c:pt idx="979">
                  <c:v>19.600000000000001</c:v>
                </c:pt>
                <c:pt idx="980">
                  <c:v>19.62</c:v>
                </c:pt>
                <c:pt idx="981">
                  <c:v>19.64</c:v>
                </c:pt>
                <c:pt idx="982">
                  <c:v>19.66</c:v>
                </c:pt>
                <c:pt idx="983">
                  <c:v>19.68</c:v>
                </c:pt>
                <c:pt idx="984">
                  <c:v>19.7</c:v>
                </c:pt>
                <c:pt idx="985">
                  <c:v>19.72</c:v>
                </c:pt>
                <c:pt idx="986">
                  <c:v>19.739999999999998</c:v>
                </c:pt>
                <c:pt idx="987">
                  <c:v>19.760000000000002</c:v>
                </c:pt>
                <c:pt idx="988">
                  <c:v>19.78</c:v>
                </c:pt>
                <c:pt idx="989">
                  <c:v>19.8</c:v>
                </c:pt>
                <c:pt idx="990">
                  <c:v>19.82</c:v>
                </c:pt>
                <c:pt idx="991">
                  <c:v>19.84</c:v>
                </c:pt>
                <c:pt idx="992">
                  <c:v>19.86</c:v>
                </c:pt>
                <c:pt idx="993">
                  <c:v>19.88</c:v>
                </c:pt>
                <c:pt idx="994">
                  <c:v>19.899999999999999</c:v>
                </c:pt>
                <c:pt idx="995">
                  <c:v>19.920000000000002</c:v>
                </c:pt>
                <c:pt idx="996">
                  <c:v>19.940000000000001</c:v>
                </c:pt>
                <c:pt idx="997">
                  <c:v>19.96</c:v>
                </c:pt>
                <c:pt idx="998">
                  <c:v>19.98</c:v>
                </c:pt>
                <c:pt idx="999">
                  <c:v>20</c:v>
                </c:pt>
                <c:pt idx="1000">
                  <c:v>20.02</c:v>
                </c:pt>
                <c:pt idx="1001">
                  <c:v>20.04</c:v>
                </c:pt>
                <c:pt idx="1002">
                  <c:v>20.059999999999999</c:v>
                </c:pt>
                <c:pt idx="1003">
                  <c:v>20.079999999999998</c:v>
                </c:pt>
                <c:pt idx="1004">
                  <c:v>20.100000000000001</c:v>
                </c:pt>
                <c:pt idx="1005">
                  <c:v>20.12</c:v>
                </c:pt>
                <c:pt idx="1006">
                  <c:v>20.14</c:v>
                </c:pt>
                <c:pt idx="1007">
                  <c:v>20.16</c:v>
                </c:pt>
                <c:pt idx="1008">
                  <c:v>20.18</c:v>
                </c:pt>
                <c:pt idx="1009">
                  <c:v>20.2</c:v>
                </c:pt>
                <c:pt idx="1010">
                  <c:v>20.22</c:v>
                </c:pt>
                <c:pt idx="1011">
                  <c:v>20.239999999999998</c:v>
                </c:pt>
                <c:pt idx="1012">
                  <c:v>20.260000000000002</c:v>
                </c:pt>
                <c:pt idx="1013">
                  <c:v>20.28</c:v>
                </c:pt>
                <c:pt idx="1014">
                  <c:v>20.3</c:v>
                </c:pt>
                <c:pt idx="1015">
                  <c:v>20.32</c:v>
                </c:pt>
                <c:pt idx="1016">
                  <c:v>20.34</c:v>
                </c:pt>
                <c:pt idx="1017">
                  <c:v>20.36</c:v>
                </c:pt>
                <c:pt idx="1018">
                  <c:v>20.38</c:v>
                </c:pt>
                <c:pt idx="1019">
                  <c:v>20.399999999999999</c:v>
                </c:pt>
                <c:pt idx="1020">
                  <c:v>20.420000000000002</c:v>
                </c:pt>
                <c:pt idx="1021">
                  <c:v>20.440000000000001</c:v>
                </c:pt>
                <c:pt idx="1022">
                  <c:v>20.46</c:v>
                </c:pt>
                <c:pt idx="1023">
                  <c:v>20.48</c:v>
                </c:pt>
                <c:pt idx="1024">
                  <c:v>20.5</c:v>
                </c:pt>
                <c:pt idx="1025">
                  <c:v>20.52</c:v>
                </c:pt>
                <c:pt idx="1026">
                  <c:v>20.54</c:v>
                </c:pt>
                <c:pt idx="1027">
                  <c:v>20.56</c:v>
                </c:pt>
                <c:pt idx="1028">
                  <c:v>20.58</c:v>
                </c:pt>
                <c:pt idx="1029">
                  <c:v>20.6</c:v>
                </c:pt>
                <c:pt idx="1030">
                  <c:v>20.62</c:v>
                </c:pt>
                <c:pt idx="1031">
                  <c:v>20.64</c:v>
                </c:pt>
                <c:pt idx="1032">
                  <c:v>20.66</c:v>
                </c:pt>
                <c:pt idx="1033">
                  <c:v>20.68</c:v>
                </c:pt>
                <c:pt idx="1034">
                  <c:v>20.7</c:v>
                </c:pt>
                <c:pt idx="1035">
                  <c:v>20.72</c:v>
                </c:pt>
                <c:pt idx="1036">
                  <c:v>20.74</c:v>
                </c:pt>
                <c:pt idx="1037">
                  <c:v>20.76</c:v>
                </c:pt>
                <c:pt idx="1038">
                  <c:v>20.78</c:v>
                </c:pt>
                <c:pt idx="1039">
                  <c:v>20.8</c:v>
                </c:pt>
                <c:pt idx="1040">
                  <c:v>20.82</c:v>
                </c:pt>
                <c:pt idx="1041">
                  <c:v>20.84</c:v>
                </c:pt>
                <c:pt idx="1042">
                  <c:v>20.86</c:v>
                </c:pt>
                <c:pt idx="1043">
                  <c:v>20.88</c:v>
                </c:pt>
                <c:pt idx="1044">
                  <c:v>20.9</c:v>
                </c:pt>
                <c:pt idx="1045">
                  <c:v>20.92</c:v>
                </c:pt>
                <c:pt idx="1046">
                  <c:v>20.94</c:v>
                </c:pt>
                <c:pt idx="1047">
                  <c:v>20.96</c:v>
                </c:pt>
                <c:pt idx="1048">
                  <c:v>20.98</c:v>
                </c:pt>
                <c:pt idx="1049">
                  <c:v>21</c:v>
                </c:pt>
                <c:pt idx="1050">
                  <c:v>21.02</c:v>
                </c:pt>
                <c:pt idx="1051">
                  <c:v>21.04</c:v>
                </c:pt>
                <c:pt idx="1052">
                  <c:v>21.06</c:v>
                </c:pt>
                <c:pt idx="1053">
                  <c:v>21.08</c:v>
                </c:pt>
                <c:pt idx="1054">
                  <c:v>21.1</c:v>
                </c:pt>
                <c:pt idx="1055">
                  <c:v>21.12</c:v>
                </c:pt>
                <c:pt idx="1056">
                  <c:v>21.14</c:v>
                </c:pt>
                <c:pt idx="1057">
                  <c:v>21.16</c:v>
                </c:pt>
                <c:pt idx="1058">
                  <c:v>21.18</c:v>
                </c:pt>
                <c:pt idx="1059">
                  <c:v>21.2</c:v>
                </c:pt>
                <c:pt idx="1060">
                  <c:v>21.22</c:v>
                </c:pt>
                <c:pt idx="1061">
                  <c:v>21.24</c:v>
                </c:pt>
                <c:pt idx="1062">
                  <c:v>21.26</c:v>
                </c:pt>
                <c:pt idx="1063">
                  <c:v>21.28</c:v>
                </c:pt>
                <c:pt idx="1064">
                  <c:v>21.3</c:v>
                </c:pt>
                <c:pt idx="1065">
                  <c:v>21.32</c:v>
                </c:pt>
                <c:pt idx="1066">
                  <c:v>21.34</c:v>
                </c:pt>
                <c:pt idx="1067">
                  <c:v>21.36</c:v>
                </c:pt>
                <c:pt idx="1068">
                  <c:v>21.38</c:v>
                </c:pt>
                <c:pt idx="1069">
                  <c:v>21.4</c:v>
                </c:pt>
                <c:pt idx="1070">
                  <c:v>21.42</c:v>
                </c:pt>
                <c:pt idx="1071">
                  <c:v>21.44</c:v>
                </c:pt>
                <c:pt idx="1072">
                  <c:v>21.46</c:v>
                </c:pt>
                <c:pt idx="1073">
                  <c:v>21.48</c:v>
                </c:pt>
                <c:pt idx="1074">
                  <c:v>21.5</c:v>
                </c:pt>
                <c:pt idx="1075">
                  <c:v>21.52</c:v>
                </c:pt>
                <c:pt idx="1076">
                  <c:v>21.54</c:v>
                </c:pt>
                <c:pt idx="1077">
                  <c:v>21.56</c:v>
                </c:pt>
                <c:pt idx="1078">
                  <c:v>21.58</c:v>
                </c:pt>
                <c:pt idx="1079">
                  <c:v>21.6</c:v>
                </c:pt>
                <c:pt idx="1080">
                  <c:v>21.62</c:v>
                </c:pt>
                <c:pt idx="1081">
                  <c:v>21.64</c:v>
                </c:pt>
                <c:pt idx="1082">
                  <c:v>21.66</c:v>
                </c:pt>
                <c:pt idx="1083">
                  <c:v>21.68</c:v>
                </c:pt>
                <c:pt idx="1084">
                  <c:v>21.7</c:v>
                </c:pt>
                <c:pt idx="1085">
                  <c:v>21.72</c:v>
                </c:pt>
                <c:pt idx="1086">
                  <c:v>21.74</c:v>
                </c:pt>
                <c:pt idx="1087">
                  <c:v>21.76</c:v>
                </c:pt>
                <c:pt idx="1088">
                  <c:v>21.78</c:v>
                </c:pt>
                <c:pt idx="1089">
                  <c:v>21.8</c:v>
                </c:pt>
                <c:pt idx="1090">
                  <c:v>21.82</c:v>
                </c:pt>
                <c:pt idx="1091">
                  <c:v>21.84</c:v>
                </c:pt>
                <c:pt idx="1092">
                  <c:v>21.86</c:v>
                </c:pt>
                <c:pt idx="1093">
                  <c:v>21.88</c:v>
                </c:pt>
                <c:pt idx="1094">
                  <c:v>21.9</c:v>
                </c:pt>
                <c:pt idx="1095">
                  <c:v>21.92</c:v>
                </c:pt>
                <c:pt idx="1096">
                  <c:v>21.94</c:v>
                </c:pt>
                <c:pt idx="1097">
                  <c:v>21.96</c:v>
                </c:pt>
                <c:pt idx="1098">
                  <c:v>21.98</c:v>
                </c:pt>
                <c:pt idx="1099">
                  <c:v>22</c:v>
                </c:pt>
                <c:pt idx="1100">
                  <c:v>22.02</c:v>
                </c:pt>
                <c:pt idx="1101">
                  <c:v>22.04</c:v>
                </c:pt>
                <c:pt idx="1102">
                  <c:v>22.06</c:v>
                </c:pt>
                <c:pt idx="1103">
                  <c:v>22.08</c:v>
                </c:pt>
                <c:pt idx="1104">
                  <c:v>22.1</c:v>
                </c:pt>
                <c:pt idx="1105">
                  <c:v>22.12</c:v>
                </c:pt>
                <c:pt idx="1106">
                  <c:v>22.14</c:v>
                </c:pt>
                <c:pt idx="1107">
                  <c:v>22.16</c:v>
                </c:pt>
                <c:pt idx="1108">
                  <c:v>22.18</c:v>
                </c:pt>
                <c:pt idx="1109">
                  <c:v>22.2</c:v>
                </c:pt>
                <c:pt idx="1110">
                  <c:v>22.22</c:v>
                </c:pt>
                <c:pt idx="1111">
                  <c:v>22.24</c:v>
                </c:pt>
                <c:pt idx="1112">
                  <c:v>22.26</c:v>
                </c:pt>
                <c:pt idx="1113">
                  <c:v>22.28</c:v>
                </c:pt>
                <c:pt idx="1114">
                  <c:v>22.3</c:v>
                </c:pt>
                <c:pt idx="1115">
                  <c:v>22.32</c:v>
                </c:pt>
                <c:pt idx="1116">
                  <c:v>22.34</c:v>
                </c:pt>
                <c:pt idx="1117">
                  <c:v>22.36</c:v>
                </c:pt>
                <c:pt idx="1118">
                  <c:v>22.38</c:v>
                </c:pt>
                <c:pt idx="1119">
                  <c:v>22.4</c:v>
                </c:pt>
                <c:pt idx="1120">
                  <c:v>22.42</c:v>
                </c:pt>
                <c:pt idx="1121">
                  <c:v>22.44</c:v>
                </c:pt>
                <c:pt idx="1122">
                  <c:v>22.46</c:v>
                </c:pt>
                <c:pt idx="1123">
                  <c:v>22.48</c:v>
                </c:pt>
                <c:pt idx="1124">
                  <c:v>22.5</c:v>
                </c:pt>
                <c:pt idx="1125">
                  <c:v>22.52</c:v>
                </c:pt>
                <c:pt idx="1126">
                  <c:v>22.54</c:v>
                </c:pt>
                <c:pt idx="1127">
                  <c:v>22.56</c:v>
                </c:pt>
                <c:pt idx="1128">
                  <c:v>22.58</c:v>
                </c:pt>
                <c:pt idx="1129">
                  <c:v>22.6</c:v>
                </c:pt>
                <c:pt idx="1130">
                  <c:v>22.62</c:v>
                </c:pt>
                <c:pt idx="1131">
                  <c:v>22.64</c:v>
                </c:pt>
                <c:pt idx="1132">
                  <c:v>22.66</c:v>
                </c:pt>
                <c:pt idx="1133">
                  <c:v>22.68</c:v>
                </c:pt>
                <c:pt idx="1134">
                  <c:v>22.7</c:v>
                </c:pt>
                <c:pt idx="1135">
                  <c:v>22.72</c:v>
                </c:pt>
                <c:pt idx="1136">
                  <c:v>22.74</c:v>
                </c:pt>
                <c:pt idx="1137">
                  <c:v>22.76</c:v>
                </c:pt>
                <c:pt idx="1138">
                  <c:v>22.78</c:v>
                </c:pt>
                <c:pt idx="1139">
                  <c:v>22.8</c:v>
                </c:pt>
                <c:pt idx="1140">
                  <c:v>22.82</c:v>
                </c:pt>
                <c:pt idx="1141">
                  <c:v>22.84</c:v>
                </c:pt>
                <c:pt idx="1142">
                  <c:v>22.86</c:v>
                </c:pt>
                <c:pt idx="1143">
                  <c:v>22.88</c:v>
                </c:pt>
                <c:pt idx="1144">
                  <c:v>22.9</c:v>
                </c:pt>
                <c:pt idx="1145">
                  <c:v>22.92</c:v>
                </c:pt>
                <c:pt idx="1146">
                  <c:v>22.94</c:v>
                </c:pt>
                <c:pt idx="1147">
                  <c:v>22.96</c:v>
                </c:pt>
                <c:pt idx="1148">
                  <c:v>22.98</c:v>
                </c:pt>
                <c:pt idx="1149">
                  <c:v>23</c:v>
                </c:pt>
                <c:pt idx="1150">
                  <c:v>23.02</c:v>
                </c:pt>
                <c:pt idx="1151">
                  <c:v>23.04</c:v>
                </c:pt>
                <c:pt idx="1152">
                  <c:v>23.06</c:v>
                </c:pt>
                <c:pt idx="1153">
                  <c:v>23.08</c:v>
                </c:pt>
                <c:pt idx="1154">
                  <c:v>23.1</c:v>
                </c:pt>
                <c:pt idx="1155">
                  <c:v>23.12</c:v>
                </c:pt>
                <c:pt idx="1156">
                  <c:v>23.14</c:v>
                </c:pt>
                <c:pt idx="1157">
                  <c:v>23.16</c:v>
                </c:pt>
                <c:pt idx="1158">
                  <c:v>23.18</c:v>
                </c:pt>
                <c:pt idx="1159">
                  <c:v>23.2</c:v>
                </c:pt>
                <c:pt idx="1160">
                  <c:v>23.22</c:v>
                </c:pt>
                <c:pt idx="1161">
                  <c:v>23.24</c:v>
                </c:pt>
                <c:pt idx="1162">
                  <c:v>23.26</c:v>
                </c:pt>
                <c:pt idx="1163">
                  <c:v>23.28</c:v>
                </c:pt>
                <c:pt idx="1164">
                  <c:v>23.3</c:v>
                </c:pt>
                <c:pt idx="1165">
                  <c:v>23.32</c:v>
                </c:pt>
                <c:pt idx="1166">
                  <c:v>23.34</c:v>
                </c:pt>
                <c:pt idx="1167">
                  <c:v>23.36</c:v>
                </c:pt>
                <c:pt idx="1168">
                  <c:v>23.38</c:v>
                </c:pt>
                <c:pt idx="1169">
                  <c:v>23.4</c:v>
                </c:pt>
                <c:pt idx="1170">
                  <c:v>23.42</c:v>
                </c:pt>
                <c:pt idx="1171">
                  <c:v>23.44</c:v>
                </c:pt>
                <c:pt idx="1172">
                  <c:v>23.46</c:v>
                </c:pt>
                <c:pt idx="1173">
                  <c:v>23.48</c:v>
                </c:pt>
                <c:pt idx="1174">
                  <c:v>23.5</c:v>
                </c:pt>
                <c:pt idx="1175">
                  <c:v>23.52</c:v>
                </c:pt>
                <c:pt idx="1176">
                  <c:v>23.54</c:v>
                </c:pt>
                <c:pt idx="1177">
                  <c:v>23.56</c:v>
                </c:pt>
                <c:pt idx="1178">
                  <c:v>23.58</c:v>
                </c:pt>
                <c:pt idx="1179">
                  <c:v>23.6</c:v>
                </c:pt>
                <c:pt idx="1180">
                  <c:v>23.62</c:v>
                </c:pt>
                <c:pt idx="1181">
                  <c:v>23.64</c:v>
                </c:pt>
                <c:pt idx="1182">
                  <c:v>23.66</c:v>
                </c:pt>
                <c:pt idx="1183">
                  <c:v>23.68</c:v>
                </c:pt>
                <c:pt idx="1184">
                  <c:v>23.7</c:v>
                </c:pt>
                <c:pt idx="1185">
                  <c:v>23.72</c:v>
                </c:pt>
                <c:pt idx="1186">
                  <c:v>23.74</c:v>
                </c:pt>
                <c:pt idx="1187">
                  <c:v>23.76</c:v>
                </c:pt>
                <c:pt idx="1188">
                  <c:v>23.78</c:v>
                </c:pt>
                <c:pt idx="1189">
                  <c:v>23.8</c:v>
                </c:pt>
                <c:pt idx="1190">
                  <c:v>23.82</c:v>
                </c:pt>
                <c:pt idx="1191">
                  <c:v>23.84</c:v>
                </c:pt>
                <c:pt idx="1192">
                  <c:v>23.86</c:v>
                </c:pt>
                <c:pt idx="1193">
                  <c:v>23.88</c:v>
                </c:pt>
                <c:pt idx="1194">
                  <c:v>23.9</c:v>
                </c:pt>
                <c:pt idx="1195">
                  <c:v>23.92</c:v>
                </c:pt>
                <c:pt idx="1196">
                  <c:v>23.94</c:v>
                </c:pt>
                <c:pt idx="1197">
                  <c:v>23.96</c:v>
                </c:pt>
                <c:pt idx="1198">
                  <c:v>23.98</c:v>
                </c:pt>
                <c:pt idx="1199">
                  <c:v>24</c:v>
                </c:pt>
                <c:pt idx="1200">
                  <c:v>24.02</c:v>
                </c:pt>
                <c:pt idx="1201">
                  <c:v>24.04</c:v>
                </c:pt>
                <c:pt idx="1202">
                  <c:v>24.06</c:v>
                </c:pt>
                <c:pt idx="1203">
                  <c:v>24.08</c:v>
                </c:pt>
                <c:pt idx="1204">
                  <c:v>24.1</c:v>
                </c:pt>
                <c:pt idx="1205">
                  <c:v>24.12</c:v>
                </c:pt>
                <c:pt idx="1206">
                  <c:v>24.14</c:v>
                </c:pt>
                <c:pt idx="1207">
                  <c:v>24.16</c:v>
                </c:pt>
                <c:pt idx="1208">
                  <c:v>24.18</c:v>
                </c:pt>
                <c:pt idx="1209">
                  <c:v>24.2</c:v>
                </c:pt>
                <c:pt idx="1210">
                  <c:v>24.22</c:v>
                </c:pt>
                <c:pt idx="1211">
                  <c:v>24.24</c:v>
                </c:pt>
                <c:pt idx="1212">
                  <c:v>24.26</c:v>
                </c:pt>
                <c:pt idx="1213">
                  <c:v>24.28</c:v>
                </c:pt>
                <c:pt idx="1214">
                  <c:v>24.3</c:v>
                </c:pt>
                <c:pt idx="1215">
                  <c:v>24.32</c:v>
                </c:pt>
                <c:pt idx="1216">
                  <c:v>24.34</c:v>
                </c:pt>
                <c:pt idx="1217">
                  <c:v>24.36</c:v>
                </c:pt>
                <c:pt idx="1218">
                  <c:v>24.38</c:v>
                </c:pt>
                <c:pt idx="1219">
                  <c:v>24.4</c:v>
                </c:pt>
                <c:pt idx="1220">
                  <c:v>24.42</c:v>
                </c:pt>
                <c:pt idx="1221">
                  <c:v>24.44</c:v>
                </c:pt>
                <c:pt idx="1222">
                  <c:v>24.46</c:v>
                </c:pt>
                <c:pt idx="1223">
                  <c:v>24.48</c:v>
                </c:pt>
                <c:pt idx="1224">
                  <c:v>24.5</c:v>
                </c:pt>
                <c:pt idx="1225">
                  <c:v>24.52</c:v>
                </c:pt>
                <c:pt idx="1226">
                  <c:v>24.54</c:v>
                </c:pt>
                <c:pt idx="1227">
                  <c:v>24.56</c:v>
                </c:pt>
                <c:pt idx="1228">
                  <c:v>24.58</c:v>
                </c:pt>
                <c:pt idx="1229">
                  <c:v>24.6</c:v>
                </c:pt>
                <c:pt idx="1230">
                  <c:v>24.62</c:v>
                </c:pt>
                <c:pt idx="1231">
                  <c:v>24.64</c:v>
                </c:pt>
                <c:pt idx="1232">
                  <c:v>24.66</c:v>
                </c:pt>
                <c:pt idx="1233">
                  <c:v>24.68</c:v>
                </c:pt>
                <c:pt idx="1234">
                  <c:v>24.7</c:v>
                </c:pt>
                <c:pt idx="1235">
                  <c:v>24.72</c:v>
                </c:pt>
                <c:pt idx="1236">
                  <c:v>24.74</c:v>
                </c:pt>
                <c:pt idx="1237">
                  <c:v>24.76</c:v>
                </c:pt>
                <c:pt idx="1238">
                  <c:v>24.78</c:v>
                </c:pt>
                <c:pt idx="1239">
                  <c:v>24.8</c:v>
                </c:pt>
                <c:pt idx="1240">
                  <c:v>24.82</c:v>
                </c:pt>
                <c:pt idx="1241">
                  <c:v>24.84</c:v>
                </c:pt>
                <c:pt idx="1242">
                  <c:v>24.86</c:v>
                </c:pt>
                <c:pt idx="1243">
                  <c:v>24.88</c:v>
                </c:pt>
                <c:pt idx="1244">
                  <c:v>24.9</c:v>
                </c:pt>
                <c:pt idx="1245">
                  <c:v>24.92</c:v>
                </c:pt>
                <c:pt idx="1246">
                  <c:v>24.94</c:v>
                </c:pt>
                <c:pt idx="1247">
                  <c:v>24.96</c:v>
                </c:pt>
                <c:pt idx="1248">
                  <c:v>24.98</c:v>
                </c:pt>
                <c:pt idx="1249">
                  <c:v>25</c:v>
                </c:pt>
                <c:pt idx="1250">
                  <c:v>25.02</c:v>
                </c:pt>
                <c:pt idx="1251">
                  <c:v>25.04</c:v>
                </c:pt>
                <c:pt idx="1252">
                  <c:v>25.06</c:v>
                </c:pt>
                <c:pt idx="1253">
                  <c:v>25.08</c:v>
                </c:pt>
                <c:pt idx="1254">
                  <c:v>25.1</c:v>
                </c:pt>
                <c:pt idx="1255">
                  <c:v>25.12</c:v>
                </c:pt>
                <c:pt idx="1256">
                  <c:v>25.14</c:v>
                </c:pt>
                <c:pt idx="1257">
                  <c:v>25.16</c:v>
                </c:pt>
                <c:pt idx="1258">
                  <c:v>25.18</c:v>
                </c:pt>
                <c:pt idx="1259">
                  <c:v>25.2</c:v>
                </c:pt>
                <c:pt idx="1260">
                  <c:v>25.22</c:v>
                </c:pt>
                <c:pt idx="1261">
                  <c:v>25.24</c:v>
                </c:pt>
                <c:pt idx="1262">
                  <c:v>25.26</c:v>
                </c:pt>
                <c:pt idx="1263">
                  <c:v>25.28</c:v>
                </c:pt>
                <c:pt idx="1264">
                  <c:v>25.3</c:v>
                </c:pt>
                <c:pt idx="1265">
                  <c:v>25.32</c:v>
                </c:pt>
                <c:pt idx="1266">
                  <c:v>25.34</c:v>
                </c:pt>
                <c:pt idx="1267">
                  <c:v>25.36</c:v>
                </c:pt>
                <c:pt idx="1268">
                  <c:v>25.38</c:v>
                </c:pt>
                <c:pt idx="1269">
                  <c:v>25.4</c:v>
                </c:pt>
                <c:pt idx="1270">
                  <c:v>25.42</c:v>
                </c:pt>
                <c:pt idx="1271">
                  <c:v>25.44</c:v>
                </c:pt>
                <c:pt idx="1272">
                  <c:v>25.46</c:v>
                </c:pt>
                <c:pt idx="1273">
                  <c:v>25.48</c:v>
                </c:pt>
                <c:pt idx="1274">
                  <c:v>25.5</c:v>
                </c:pt>
                <c:pt idx="1275">
                  <c:v>25.52</c:v>
                </c:pt>
                <c:pt idx="1276">
                  <c:v>25.54</c:v>
                </c:pt>
                <c:pt idx="1277">
                  <c:v>25.56</c:v>
                </c:pt>
                <c:pt idx="1278">
                  <c:v>25.58</c:v>
                </c:pt>
                <c:pt idx="1279">
                  <c:v>25.6</c:v>
                </c:pt>
                <c:pt idx="1280">
                  <c:v>25.62</c:v>
                </c:pt>
                <c:pt idx="1281">
                  <c:v>25.64</c:v>
                </c:pt>
                <c:pt idx="1282">
                  <c:v>25.66</c:v>
                </c:pt>
                <c:pt idx="1283">
                  <c:v>25.68</c:v>
                </c:pt>
                <c:pt idx="1284">
                  <c:v>25.7</c:v>
                </c:pt>
                <c:pt idx="1285">
                  <c:v>25.72</c:v>
                </c:pt>
                <c:pt idx="1286">
                  <c:v>25.74</c:v>
                </c:pt>
                <c:pt idx="1287">
                  <c:v>25.76</c:v>
                </c:pt>
                <c:pt idx="1288">
                  <c:v>25.78</c:v>
                </c:pt>
                <c:pt idx="1289">
                  <c:v>25.8</c:v>
                </c:pt>
                <c:pt idx="1290">
                  <c:v>25.82</c:v>
                </c:pt>
                <c:pt idx="1291">
                  <c:v>25.84</c:v>
                </c:pt>
                <c:pt idx="1292">
                  <c:v>25.86</c:v>
                </c:pt>
                <c:pt idx="1293">
                  <c:v>25.88</c:v>
                </c:pt>
                <c:pt idx="1294">
                  <c:v>25.9</c:v>
                </c:pt>
                <c:pt idx="1295">
                  <c:v>25.92</c:v>
                </c:pt>
                <c:pt idx="1296">
                  <c:v>25.94</c:v>
                </c:pt>
                <c:pt idx="1297">
                  <c:v>25.96</c:v>
                </c:pt>
                <c:pt idx="1298">
                  <c:v>25.98</c:v>
                </c:pt>
                <c:pt idx="1299">
                  <c:v>26</c:v>
                </c:pt>
                <c:pt idx="1300">
                  <c:v>26.02</c:v>
                </c:pt>
                <c:pt idx="1301">
                  <c:v>26.04</c:v>
                </c:pt>
                <c:pt idx="1302">
                  <c:v>26.06</c:v>
                </c:pt>
                <c:pt idx="1303">
                  <c:v>26.08</c:v>
                </c:pt>
                <c:pt idx="1304">
                  <c:v>26.1</c:v>
                </c:pt>
                <c:pt idx="1305">
                  <c:v>26.12</c:v>
                </c:pt>
                <c:pt idx="1306">
                  <c:v>26.14</c:v>
                </c:pt>
                <c:pt idx="1307">
                  <c:v>26.16</c:v>
                </c:pt>
                <c:pt idx="1308">
                  <c:v>26.18</c:v>
                </c:pt>
                <c:pt idx="1309">
                  <c:v>26.2</c:v>
                </c:pt>
                <c:pt idx="1310">
                  <c:v>26.22</c:v>
                </c:pt>
                <c:pt idx="1311">
                  <c:v>26.24</c:v>
                </c:pt>
                <c:pt idx="1312">
                  <c:v>26.26</c:v>
                </c:pt>
                <c:pt idx="1313">
                  <c:v>26.28</c:v>
                </c:pt>
                <c:pt idx="1314">
                  <c:v>26.3</c:v>
                </c:pt>
                <c:pt idx="1315">
                  <c:v>26.32</c:v>
                </c:pt>
                <c:pt idx="1316">
                  <c:v>26.34</c:v>
                </c:pt>
                <c:pt idx="1317">
                  <c:v>26.36</c:v>
                </c:pt>
                <c:pt idx="1318">
                  <c:v>26.38</c:v>
                </c:pt>
                <c:pt idx="1319">
                  <c:v>26.4</c:v>
                </c:pt>
                <c:pt idx="1320">
                  <c:v>26.42</c:v>
                </c:pt>
                <c:pt idx="1321">
                  <c:v>26.44</c:v>
                </c:pt>
                <c:pt idx="1322">
                  <c:v>26.46</c:v>
                </c:pt>
                <c:pt idx="1323">
                  <c:v>26.48</c:v>
                </c:pt>
                <c:pt idx="1324">
                  <c:v>26.5</c:v>
                </c:pt>
                <c:pt idx="1325">
                  <c:v>26.52</c:v>
                </c:pt>
                <c:pt idx="1326">
                  <c:v>26.54</c:v>
                </c:pt>
                <c:pt idx="1327">
                  <c:v>26.56</c:v>
                </c:pt>
                <c:pt idx="1328">
                  <c:v>26.58</c:v>
                </c:pt>
                <c:pt idx="1329">
                  <c:v>26.6</c:v>
                </c:pt>
                <c:pt idx="1330">
                  <c:v>26.62</c:v>
                </c:pt>
                <c:pt idx="1331">
                  <c:v>26.64</c:v>
                </c:pt>
                <c:pt idx="1332">
                  <c:v>26.66</c:v>
                </c:pt>
                <c:pt idx="1333">
                  <c:v>26.68</c:v>
                </c:pt>
                <c:pt idx="1334">
                  <c:v>26.7</c:v>
                </c:pt>
                <c:pt idx="1335">
                  <c:v>26.72</c:v>
                </c:pt>
                <c:pt idx="1336">
                  <c:v>26.74</c:v>
                </c:pt>
                <c:pt idx="1337">
                  <c:v>26.76</c:v>
                </c:pt>
                <c:pt idx="1338">
                  <c:v>26.78</c:v>
                </c:pt>
                <c:pt idx="1339">
                  <c:v>26.8</c:v>
                </c:pt>
                <c:pt idx="1340">
                  <c:v>26.82</c:v>
                </c:pt>
                <c:pt idx="1341">
                  <c:v>26.84</c:v>
                </c:pt>
                <c:pt idx="1342">
                  <c:v>26.86</c:v>
                </c:pt>
                <c:pt idx="1343">
                  <c:v>26.88</c:v>
                </c:pt>
                <c:pt idx="1344">
                  <c:v>26.9</c:v>
                </c:pt>
                <c:pt idx="1345">
                  <c:v>26.92</c:v>
                </c:pt>
                <c:pt idx="1346">
                  <c:v>26.94</c:v>
                </c:pt>
                <c:pt idx="1347">
                  <c:v>26.96</c:v>
                </c:pt>
                <c:pt idx="1348">
                  <c:v>26.98</c:v>
                </c:pt>
                <c:pt idx="1349">
                  <c:v>27</c:v>
                </c:pt>
                <c:pt idx="1350">
                  <c:v>27.02</c:v>
                </c:pt>
                <c:pt idx="1351">
                  <c:v>27.04</c:v>
                </c:pt>
                <c:pt idx="1352">
                  <c:v>27.06</c:v>
                </c:pt>
                <c:pt idx="1353">
                  <c:v>27.08</c:v>
                </c:pt>
                <c:pt idx="1354">
                  <c:v>27.1</c:v>
                </c:pt>
                <c:pt idx="1355">
                  <c:v>27.12</c:v>
                </c:pt>
                <c:pt idx="1356">
                  <c:v>27.14</c:v>
                </c:pt>
                <c:pt idx="1357">
                  <c:v>27.16</c:v>
                </c:pt>
                <c:pt idx="1358">
                  <c:v>27.18</c:v>
                </c:pt>
                <c:pt idx="1359">
                  <c:v>27.2</c:v>
                </c:pt>
                <c:pt idx="1360">
                  <c:v>27.22</c:v>
                </c:pt>
                <c:pt idx="1361">
                  <c:v>27.24</c:v>
                </c:pt>
                <c:pt idx="1362">
                  <c:v>27.26</c:v>
                </c:pt>
                <c:pt idx="1363">
                  <c:v>27.28</c:v>
                </c:pt>
                <c:pt idx="1364">
                  <c:v>27.3</c:v>
                </c:pt>
                <c:pt idx="1365">
                  <c:v>27.32</c:v>
                </c:pt>
                <c:pt idx="1366">
                  <c:v>27.34</c:v>
                </c:pt>
                <c:pt idx="1367">
                  <c:v>27.36</c:v>
                </c:pt>
                <c:pt idx="1368">
                  <c:v>27.38</c:v>
                </c:pt>
                <c:pt idx="1369">
                  <c:v>27.4</c:v>
                </c:pt>
                <c:pt idx="1370">
                  <c:v>27.42</c:v>
                </c:pt>
                <c:pt idx="1371">
                  <c:v>27.44</c:v>
                </c:pt>
                <c:pt idx="1372">
                  <c:v>27.46</c:v>
                </c:pt>
                <c:pt idx="1373">
                  <c:v>27.48</c:v>
                </c:pt>
                <c:pt idx="1374">
                  <c:v>27.5</c:v>
                </c:pt>
                <c:pt idx="1375">
                  <c:v>27.52</c:v>
                </c:pt>
                <c:pt idx="1376">
                  <c:v>27.54</c:v>
                </c:pt>
                <c:pt idx="1377">
                  <c:v>27.56</c:v>
                </c:pt>
                <c:pt idx="1378">
                  <c:v>27.58</c:v>
                </c:pt>
                <c:pt idx="1379">
                  <c:v>27.6</c:v>
                </c:pt>
                <c:pt idx="1380">
                  <c:v>27.62</c:v>
                </c:pt>
                <c:pt idx="1381">
                  <c:v>27.64</c:v>
                </c:pt>
                <c:pt idx="1382">
                  <c:v>27.66</c:v>
                </c:pt>
                <c:pt idx="1383">
                  <c:v>27.68</c:v>
                </c:pt>
                <c:pt idx="1384">
                  <c:v>27.7</c:v>
                </c:pt>
                <c:pt idx="1385">
                  <c:v>27.72</c:v>
                </c:pt>
                <c:pt idx="1386">
                  <c:v>27.74</c:v>
                </c:pt>
                <c:pt idx="1387">
                  <c:v>27.76</c:v>
                </c:pt>
                <c:pt idx="1388">
                  <c:v>27.78</c:v>
                </c:pt>
                <c:pt idx="1389">
                  <c:v>27.8</c:v>
                </c:pt>
                <c:pt idx="1390">
                  <c:v>27.82</c:v>
                </c:pt>
                <c:pt idx="1391">
                  <c:v>27.84</c:v>
                </c:pt>
                <c:pt idx="1392">
                  <c:v>27.86</c:v>
                </c:pt>
                <c:pt idx="1393">
                  <c:v>27.88</c:v>
                </c:pt>
                <c:pt idx="1394">
                  <c:v>27.9</c:v>
                </c:pt>
                <c:pt idx="1395">
                  <c:v>27.92</c:v>
                </c:pt>
                <c:pt idx="1396">
                  <c:v>27.94</c:v>
                </c:pt>
                <c:pt idx="1397">
                  <c:v>27.96</c:v>
                </c:pt>
                <c:pt idx="1398">
                  <c:v>27.98</c:v>
                </c:pt>
                <c:pt idx="1399">
                  <c:v>28</c:v>
                </c:pt>
                <c:pt idx="1400">
                  <c:v>28.02</c:v>
                </c:pt>
                <c:pt idx="1401">
                  <c:v>28.04</c:v>
                </c:pt>
                <c:pt idx="1402">
                  <c:v>28.06</c:v>
                </c:pt>
                <c:pt idx="1403">
                  <c:v>28.08</c:v>
                </c:pt>
                <c:pt idx="1404">
                  <c:v>28.1</c:v>
                </c:pt>
                <c:pt idx="1405">
                  <c:v>28.12</c:v>
                </c:pt>
                <c:pt idx="1406">
                  <c:v>28.14</c:v>
                </c:pt>
                <c:pt idx="1407">
                  <c:v>28.16</c:v>
                </c:pt>
                <c:pt idx="1408">
                  <c:v>28.18</c:v>
                </c:pt>
                <c:pt idx="1409">
                  <c:v>28.2</c:v>
                </c:pt>
                <c:pt idx="1410">
                  <c:v>28.22</c:v>
                </c:pt>
                <c:pt idx="1411">
                  <c:v>28.24</c:v>
                </c:pt>
                <c:pt idx="1412">
                  <c:v>28.26</c:v>
                </c:pt>
                <c:pt idx="1413">
                  <c:v>28.28</c:v>
                </c:pt>
                <c:pt idx="1414">
                  <c:v>28.3</c:v>
                </c:pt>
                <c:pt idx="1415">
                  <c:v>28.32</c:v>
                </c:pt>
                <c:pt idx="1416">
                  <c:v>28.34</c:v>
                </c:pt>
                <c:pt idx="1417">
                  <c:v>28.36</c:v>
                </c:pt>
                <c:pt idx="1418">
                  <c:v>28.38</c:v>
                </c:pt>
                <c:pt idx="1419">
                  <c:v>28.4</c:v>
                </c:pt>
                <c:pt idx="1420">
                  <c:v>28.42</c:v>
                </c:pt>
                <c:pt idx="1421">
                  <c:v>28.44</c:v>
                </c:pt>
                <c:pt idx="1422">
                  <c:v>28.46</c:v>
                </c:pt>
                <c:pt idx="1423">
                  <c:v>28.48</c:v>
                </c:pt>
                <c:pt idx="1424">
                  <c:v>28.5</c:v>
                </c:pt>
                <c:pt idx="1425">
                  <c:v>28.52</c:v>
                </c:pt>
                <c:pt idx="1426">
                  <c:v>28.54</c:v>
                </c:pt>
                <c:pt idx="1427">
                  <c:v>28.56</c:v>
                </c:pt>
                <c:pt idx="1428">
                  <c:v>28.58</c:v>
                </c:pt>
                <c:pt idx="1429">
                  <c:v>28.6</c:v>
                </c:pt>
                <c:pt idx="1430">
                  <c:v>28.62</c:v>
                </c:pt>
                <c:pt idx="1431">
                  <c:v>28.64</c:v>
                </c:pt>
                <c:pt idx="1432">
                  <c:v>28.66</c:v>
                </c:pt>
                <c:pt idx="1433">
                  <c:v>28.68</c:v>
                </c:pt>
                <c:pt idx="1434">
                  <c:v>28.7</c:v>
                </c:pt>
                <c:pt idx="1435">
                  <c:v>28.72</c:v>
                </c:pt>
                <c:pt idx="1436">
                  <c:v>28.74</c:v>
                </c:pt>
                <c:pt idx="1437">
                  <c:v>28.76</c:v>
                </c:pt>
                <c:pt idx="1438">
                  <c:v>28.78</c:v>
                </c:pt>
                <c:pt idx="1439">
                  <c:v>28.8</c:v>
                </c:pt>
                <c:pt idx="1440">
                  <c:v>28.82</c:v>
                </c:pt>
                <c:pt idx="1441">
                  <c:v>28.84</c:v>
                </c:pt>
                <c:pt idx="1442">
                  <c:v>28.86</c:v>
                </c:pt>
                <c:pt idx="1443">
                  <c:v>28.88</c:v>
                </c:pt>
                <c:pt idx="1444">
                  <c:v>28.9</c:v>
                </c:pt>
                <c:pt idx="1445">
                  <c:v>28.92</c:v>
                </c:pt>
                <c:pt idx="1446">
                  <c:v>28.94</c:v>
                </c:pt>
                <c:pt idx="1447">
                  <c:v>28.96</c:v>
                </c:pt>
                <c:pt idx="1448">
                  <c:v>28.98</c:v>
                </c:pt>
                <c:pt idx="1449">
                  <c:v>29</c:v>
                </c:pt>
                <c:pt idx="1450">
                  <c:v>29.02</c:v>
                </c:pt>
                <c:pt idx="1451">
                  <c:v>29.04</c:v>
                </c:pt>
                <c:pt idx="1452">
                  <c:v>29.06</c:v>
                </c:pt>
                <c:pt idx="1453">
                  <c:v>29.08</c:v>
                </c:pt>
                <c:pt idx="1454">
                  <c:v>29.1</c:v>
                </c:pt>
                <c:pt idx="1455">
                  <c:v>29.12</c:v>
                </c:pt>
                <c:pt idx="1456">
                  <c:v>29.14</c:v>
                </c:pt>
                <c:pt idx="1457">
                  <c:v>29.16</c:v>
                </c:pt>
                <c:pt idx="1458">
                  <c:v>29.18</c:v>
                </c:pt>
                <c:pt idx="1459">
                  <c:v>29.2</c:v>
                </c:pt>
                <c:pt idx="1460">
                  <c:v>29.22</c:v>
                </c:pt>
                <c:pt idx="1461">
                  <c:v>29.24</c:v>
                </c:pt>
                <c:pt idx="1462">
                  <c:v>29.26</c:v>
                </c:pt>
                <c:pt idx="1463">
                  <c:v>29.28</c:v>
                </c:pt>
                <c:pt idx="1464">
                  <c:v>29.3</c:v>
                </c:pt>
                <c:pt idx="1465">
                  <c:v>29.32</c:v>
                </c:pt>
                <c:pt idx="1466">
                  <c:v>29.34</c:v>
                </c:pt>
                <c:pt idx="1467">
                  <c:v>29.36</c:v>
                </c:pt>
                <c:pt idx="1468">
                  <c:v>29.38</c:v>
                </c:pt>
                <c:pt idx="1469">
                  <c:v>29.4</c:v>
                </c:pt>
                <c:pt idx="1470">
                  <c:v>29.42</c:v>
                </c:pt>
                <c:pt idx="1471">
                  <c:v>29.44</c:v>
                </c:pt>
                <c:pt idx="1472">
                  <c:v>29.46</c:v>
                </c:pt>
                <c:pt idx="1473">
                  <c:v>29.48</c:v>
                </c:pt>
                <c:pt idx="1474">
                  <c:v>29.5</c:v>
                </c:pt>
                <c:pt idx="1475">
                  <c:v>29.52</c:v>
                </c:pt>
                <c:pt idx="1476">
                  <c:v>29.54</c:v>
                </c:pt>
                <c:pt idx="1477">
                  <c:v>29.56</c:v>
                </c:pt>
                <c:pt idx="1478">
                  <c:v>29.58</c:v>
                </c:pt>
                <c:pt idx="1479">
                  <c:v>29.6</c:v>
                </c:pt>
                <c:pt idx="1480">
                  <c:v>29.62</c:v>
                </c:pt>
                <c:pt idx="1481">
                  <c:v>29.64</c:v>
                </c:pt>
                <c:pt idx="1482">
                  <c:v>29.66</c:v>
                </c:pt>
                <c:pt idx="1483">
                  <c:v>29.68</c:v>
                </c:pt>
                <c:pt idx="1484">
                  <c:v>29.7</c:v>
                </c:pt>
                <c:pt idx="1485">
                  <c:v>29.72</c:v>
                </c:pt>
                <c:pt idx="1486">
                  <c:v>29.74</c:v>
                </c:pt>
                <c:pt idx="1487">
                  <c:v>29.76</c:v>
                </c:pt>
                <c:pt idx="1488">
                  <c:v>29.78</c:v>
                </c:pt>
                <c:pt idx="1489">
                  <c:v>29.8</c:v>
                </c:pt>
                <c:pt idx="1490">
                  <c:v>29.82</c:v>
                </c:pt>
                <c:pt idx="1491">
                  <c:v>29.84</c:v>
                </c:pt>
                <c:pt idx="1492">
                  <c:v>29.86</c:v>
                </c:pt>
                <c:pt idx="1493">
                  <c:v>29.88</c:v>
                </c:pt>
                <c:pt idx="1494">
                  <c:v>29.9</c:v>
                </c:pt>
                <c:pt idx="1495">
                  <c:v>29.92</c:v>
                </c:pt>
                <c:pt idx="1496">
                  <c:v>29.94</c:v>
                </c:pt>
                <c:pt idx="1497">
                  <c:v>29.96</c:v>
                </c:pt>
                <c:pt idx="1498">
                  <c:v>29.98</c:v>
                </c:pt>
                <c:pt idx="1499">
                  <c:v>30</c:v>
                </c:pt>
              </c:numCache>
            </c:numRef>
          </c:xVal>
          <c:yVal>
            <c:numRef>
              <c:f>'Pinch-out seminar'!$V$5:$V$1504</c:f>
              <c:numCache>
                <c:formatCode>0.00</c:formatCode>
                <c:ptCount val="1500"/>
                <c:pt idx="0">
                  <c:v>-1.151026E-15</c:v>
                </c:pt>
                <c:pt idx="1">
                  <c:v>-3.8435649999999999E-14</c:v>
                </c:pt>
                <c:pt idx="2">
                  <c:v>-6.2743430000000004E-13</c:v>
                </c:pt>
                <c:pt idx="3">
                  <c:v>-6.646097E-12</c:v>
                </c:pt>
                <c:pt idx="4">
                  <c:v>-5.1353190000000002E-11</c:v>
                </c:pt>
                <c:pt idx="5">
                  <c:v>-3.086438E-10</c:v>
                </c:pt>
                <c:pt idx="6">
                  <c:v>-1.50325E-9</c:v>
                </c:pt>
                <c:pt idx="7">
                  <c:v>-6.1075349999999998E-9</c:v>
                </c:pt>
                <c:pt idx="8">
                  <c:v>-2.1161679999999998E-8</c:v>
                </c:pt>
                <c:pt idx="9">
                  <c:v>-6.3644929999999996E-8</c:v>
                </c:pt>
                <c:pt idx="10">
                  <c:v>-1.6856960000000001E-7</c:v>
                </c:pt>
                <c:pt idx="11">
                  <c:v>-3.9785599999999999E-7</c:v>
                </c:pt>
                <c:pt idx="12">
                  <c:v>-8.4506669999999998E-7</c:v>
                </c:pt>
                <c:pt idx="13">
                  <c:v>-1.63003E-6</c:v>
                </c:pt>
                <c:pt idx="14">
                  <c:v>-2.8821630000000002E-6</c:v>
                </c:pt>
                <c:pt idx="15">
                  <c:v>-4.7189039999999999E-6</c:v>
                </c:pt>
                <c:pt idx="16">
                  <c:v>-7.2192609999999996E-6</c:v>
                </c:pt>
                <c:pt idx="17">
                  <c:v>-1.036025E-5</c:v>
                </c:pt>
                <c:pt idx="18">
                  <c:v>-1.3858059999999999E-5</c:v>
                </c:pt>
                <c:pt idx="19">
                  <c:v>-1.6903499999999998E-5</c:v>
                </c:pt>
                <c:pt idx="20">
                  <c:v>-1.791378E-5</c:v>
                </c:pt>
                <c:pt idx="21">
                  <c:v>-1.4529700000000001E-5</c:v>
                </c:pt>
                <c:pt idx="22">
                  <c:v>-4.0210649999999996E-6</c:v>
                </c:pt>
                <c:pt idx="23">
                  <c:v>1.5999949999999999E-5</c:v>
                </c:pt>
                <c:pt idx="24">
                  <c:v>4.6953919999999999E-5</c:v>
                </c:pt>
                <c:pt idx="25">
                  <c:v>8.9362370000000001E-5</c:v>
                </c:pt>
                <c:pt idx="26">
                  <c:v>1.4416E-4</c:v>
                </c:pt>
                <c:pt idx="27">
                  <c:v>2.1424169999999999E-4</c:v>
                </c:pt>
                <c:pt idx="28">
                  <c:v>3.0331640000000001E-4</c:v>
                </c:pt>
                <c:pt idx="29">
                  <c:v>4.1235749999999998E-4</c:v>
                </c:pt>
                <c:pt idx="30">
                  <c:v>5.3947079999999996E-4</c:v>
                </c:pt>
                <c:pt idx="31">
                  <c:v>6.8642979999999996E-4</c:v>
                </c:pt>
                <c:pt idx="32">
                  <c:v>8.7385480000000003E-4</c:v>
                </c:pt>
                <c:pt idx="33">
                  <c:v>1.136125E-3</c:v>
                </c:pt>
                <c:pt idx="34">
                  <c:v>1.4988930000000001E-3</c:v>
                </c:pt>
                <c:pt idx="35">
                  <c:v>1.9780380000000001E-3</c:v>
                </c:pt>
                <c:pt idx="36">
                  <c:v>2.5877919999999998E-3</c:v>
                </c:pt>
                <c:pt idx="37">
                  <c:v>3.3432129999999998E-3</c:v>
                </c:pt>
                <c:pt idx="38">
                  <c:v>4.2587229999999998E-3</c:v>
                </c:pt>
                <c:pt idx="39">
                  <c:v>5.346295E-3</c:v>
                </c:pt>
                <c:pt idx="40">
                  <c:v>6.6158090000000003E-3</c:v>
                </c:pt>
                <c:pt idx="41">
                  <c:v>8.0748380000000008E-3</c:v>
                </c:pt>
                <c:pt idx="42">
                  <c:v>9.7284260000000001E-3</c:v>
                </c:pt>
                <c:pt idx="43">
                  <c:v>1.1578710000000001E-2</c:v>
                </c:pt>
                <c:pt idx="44">
                  <c:v>1.362462E-2</c:v>
                </c:pt>
                <c:pt idx="45">
                  <c:v>1.5861630000000002E-2</c:v>
                </c:pt>
                <c:pt idx="46">
                  <c:v>1.8280640000000001E-2</c:v>
                </c:pt>
                <c:pt idx="47">
                  <c:v>2.0866679999999999E-2</c:v>
                </c:pt>
                <c:pt idx="48">
                  <c:v>2.359665E-2</c:v>
                </c:pt>
                <c:pt idx="49">
                  <c:v>2.64345E-2</c:v>
                </c:pt>
                <c:pt idx="50">
                  <c:v>2.9318420000000001E-2</c:v>
                </c:pt>
                <c:pt idx="51">
                  <c:v>3.2098389999999997E-2</c:v>
                </c:pt>
                <c:pt idx="52">
                  <c:v>3.4671359999999998E-2</c:v>
                </c:pt>
                <c:pt idx="53">
                  <c:v>3.7115059999999998E-2</c:v>
                </c:pt>
                <c:pt idx="54">
                  <c:v>3.9474219999999997E-2</c:v>
                </c:pt>
                <c:pt idx="55">
                  <c:v>4.166798E-2</c:v>
                </c:pt>
                <c:pt idx="56">
                  <c:v>4.3643130000000002E-2</c:v>
                </c:pt>
                <c:pt idx="57">
                  <c:v>4.5434410000000001E-2</c:v>
                </c:pt>
                <c:pt idx="58">
                  <c:v>4.7089110000000003E-2</c:v>
                </c:pt>
                <c:pt idx="59">
                  <c:v>4.8601739999999997E-2</c:v>
                </c:pt>
                <c:pt idx="60">
                  <c:v>4.9919350000000001E-2</c:v>
                </c:pt>
                <c:pt idx="61">
                  <c:v>5.0976189999999998E-2</c:v>
                </c:pt>
                <c:pt idx="62">
                  <c:v>5.1734599999999999E-2</c:v>
                </c:pt>
                <c:pt idx="63">
                  <c:v>5.2275849999999999E-2</c:v>
                </c:pt>
                <c:pt idx="64">
                  <c:v>5.2715499999999998E-2</c:v>
                </c:pt>
                <c:pt idx="65">
                  <c:v>5.3004219999999998E-2</c:v>
                </c:pt>
                <c:pt idx="66">
                  <c:v>5.3035699999999998E-2</c:v>
                </c:pt>
                <c:pt idx="67">
                  <c:v>5.2773069999999998E-2</c:v>
                </c:pt>
                <c:pt idx="68">
                  <c:v>5.2191170000000002E-2</c:v>
                </c:pt>
                <c:pt idx="69">
                  <c:v>5.1254010000000003E-2</c:v>
                </c:pt>
                <c:pt idx="70">
                  <c:v>4.9927289999999999E-2</c:v>
                </c:pt>
                <c:pt idx="71">
                  <c:v>4.8202349999999998E-2</c:v>
                </c:pt>
                <c:pt idx="72">
                  <c:v>4.609738E-2</c:v>
                </c:pt>
                <c:pt idx="73">
                  <c:v>4.3635739999999999E-2</c:v>
                </c:pt>
                <c:pt idx="74">
                  <c:v>4.0850989999999997E-2</c:v>
                </c:pt>
                <c:pt idx="75">
                  <c:v>3.7797549999999999E-2</c:v>
                </c:pt>
                <c:pt idx="76">
                  <c:v>3.457905E-2</c:v>
                </c:pt>
                <c:pt idx="77">
                  <c:v>3.1553890000000001E-2</c:v>
                </c:pt>
                <c:pt idx="78">
                  <c:v>2.889125E-2</c:v>
                </c:pt>
                <c:pt idx="79">
                  <c:v>2.6302079999999999E-2</c:v>
                </c:pt>
                <c:pt idx="80">
                  <c:v>2.3753179999999999E-2</c:v>
                </c:pt>
                <c:pt idx="81">
                  <c:v>2.1437439999999999E-2</c:v>
                </c:pt>
                <c:pt idx="82">
                  <c:v>1.9400000000000001E-2</c:v>
                </c:pt>
                <c:pt idx="83">
                  <c:v>1.761954E-2</c:v>
                </c:pt>
                <c:pt idx="84">
                  <c:v>1.6062340000000001E-2</c:v>
                </c:pt>
                <c:pt idx="85">
                  <c:v>1.472336E-2</c:v>
                </c:pt>
                <c:pt idx="86">
                  <c:v>1.365884E-2</c:v>
                </c:pt>
                <c:pt idx="87">
                  <c:v>1.2954780000000001E-2</c:v>
                </c:pt>
                <c:pt idx="88">
                  <c:v>1.267425E-2</c:v>
                </c:pt>
                <c:pt idx="89">
                  <c:v>1.284005E-2</c:v>
                </c:pt>
                <c:pt idx="90">
                  <c:v>1.341383E-2</c:v>
                </c:pt>
                <c:pt idx="91">
                  <c:v>1.431721E-2</c:v>
                </c:pt>
                <c:pt idx="92">
                  <c:v>1.5537570000000001E-2</c:v>
                </c:pt>
                <c:pt idx="93">
                  <c:v>1.7118810000000002E-2</c:v>
                </c:pt>
                <c:pt idx="94">
                  <c:v>1.9089600000000002E-2</c:v>
                </c:pt>
                <c:pt idx="95">
                  <c:v>2.1484550000000002E-2</c:v>
                </c:pt>
                <c:pt idx="96">
                  <c:v>2.4342579999999999E-2</c:v>
                </c:pt>
                <c:pt idx="97">
                  <c:v>2.768642E-2</c:v>
                </c:pt>
                <c:pt idx="98">
                  <c:v>3.1522370000000001E-2</c:v>
                </c:pt>
                <c:pt idx="99">
                  <c:v>3.5825419999999997E-2</c:v>
                </c:pt>
                <c:pt idx="100">
                  <c:v>4.0533920000000001E-2</c:v>
                </c:pt>
                <c:pt idx="101">
                  <c:v>4.5532089999999997E-2</c:v>
                </c:pt>
                <c:pt idx="102">
                  <c:v>5.0377760000000001E-2</c:v>
                </c:pt>
                <c:pt idx="103">
                  <c:v>5.4729699999999999E-2</c:v>
                </c:pt>
                <c:pt idx="104">
                  <c:v>5.886251E-2</c:v>
                </c:pt>
                <c:pt idx="105">
                  <c:v>6.2964720000000002E-2</c:v>
                </c:pt>
                <c:pt idx="106">
                  <c:v>6.6836110000000004E-2</c:v>
                </c:pt>
                <c:pt idx="107">
                  <c:v>7.0320670000000002E-2</c:v>
                </c:pt>
                <c:pt idx="108">
                  <c:v>7.3463109999999998E-2</c:v>
                </c:pt>
                <c:pt idx="109">
                  <c:v>7.6323669999999996E-2</c:v>
                </c:pt>
                <c:pt idx="110">
                  <c:v>7.8860280000000005E-2</c:v>
                </c:pt>
                <c:pt idx="111">
                  <c:v>8.1032919999999994E-2</c:v>
                </c:pt>
                <c:pt idx="112">
                  <c:v>8.2798159999999996E-2</c:v>
                </c:pt>
                <c:pt idx="113">
                  <c:v>8.4061700000000003E-2</c:v>
                </c:pt>
                <c:pt idx="114">
                  <c:v>8.4748069999999995E-2</c:v>
                </c:pt>
                <c:pt idx="115">
                  <c:v>8.4862400000000004E-2</c:v>
                </c:pt>
                <c:pt idx="116">
                  <c:v>8.4465380000000007E-2</c:v>
                </c:pt>
                <c:pt idx="117">
                  <c:v>8.3606659999999999E-2</c:v>
                </c:pt>
                <c:pt idx="118">
                  <c:v>8.2287509999999994E-2</c:v>
                </c:pt>
                <c:pt idx="119">
                  <c:v>8.0471020000000004E-2</c:v>
                </c:pt>
                <c:pt idx="120">
                  <c:v>7.8127509999999997E-2</c:v>
                </c:pt>
                <c:pt idx="121">
                  <c:v>7.5246359999999998E-2</c:v>
                </c:pt>
                <c:pt idx="122">
                  <c:v>7.1802340000000006E-2</c:v>
                </c:pt>
                <c:pt idx="123">
                  <c:v>6.776778E-2</c:v>
                </c:pt>
                <c:pt idx="124">
                  <c:v>6.3148280000000001E-2</c:v>
                </c:pt>
                <c:pt idx="125">
                  <c:v>5.7985660000000001E-2</c:v>
                </c:pt>
                <c:pt idx="126">
                  <c:v>5.2385790000000002E-2</c:v>
                </c:pt>
                <c:pt idx="127">
                  <c:v>4.685015E-2</c:v>
                </c:pt>
                <c:pt idx="128">
                  <c:v>4.192241E-2</c:v>
                </c:pt>
                <c:pt idx="129">
                  <c:v>3.739431E-2</c:v>
                </c:pt>
                <c:pt idx="130">
                  <c:v>3.2860559999999997E-2</c:v>
                </c:pt>
                <c:pt idx="131">
                  <c:v>2.8511990000000001E-2</c:v>
                </c:pt>
                <c:pt idx="132">
                  <c:v>2.4688370000000001E-2</c:v>
                </c:pt>
                <c:pt idx="133">
                  <c:v>2.1306729999999999E-2</c:v>
                </c:pt>
                <c:pt idx="134">
                  <c:v>1.822524E-2</c:v>
                </c:pt>
                <c:pt idx="135">
                  <c:v>1.5549530000000001E-2</c:v>
                </c:pt>
                <c:pt idx="136">
                  <c:v>1.333371E-2</c:v>
                </c:pt>
                <c:pt idx="137">
                  <c:v>1.152165E-2</c:v>
                </c:pt>
                <c:pt idx="138">
                  <c:v>1.0170200000000001E-2</c:v>
                </c:pt>
                <c:pt idx="139">
                  <c:v>9.4213769999999999E-3</c:v>
                </c:pt>
                <c:pt idx="140">
                  <c:v>9.2952350000000006E-3</c:v>
                </c:pt>
                <c:pt idx="141">
                  <c:v>9.7497369999999996E-3</c:v>
                </c:pt>
                <c:pt idx="142">
                  <c:v>1.0807550000000001E-2</c:v>
                </c:pt>
                <c:pt idx="143">
                  <c:v>1.2478009999999999E-2</c:v>
                </c:pt>
                <c:pt idx="144">
                  <c:v>1.4777790000000001E-2</c:v>
                </c:pt>
                <c:pt idx="145">
                  <c:v>1.7756290000000001E-2</c:v>
                </c:pt>
                <c:pt idx="146">
                  <c:v>2.1442849999999999E-2</c:v>
                </c:pt>
                <c:pt idx="147">
                  <c:v>2.584409E-2</c:v>
                </c:pt>
                <c:pt idx="148">
                  <c:v>3.0947869999999999E-2</c:v>
                </c:pt>
                <c:pt idx="149">
                  <c:v>3.6738720000000002E-2</c:v>
                </c:pt>
                <c:pt idx="150">
                  <c:v>4.3190010000000001E-2</c:v>
                </c:pt>
                <c:pt idx="151">
                  <c:v>5.0206340000000002E-2</c:v>
                </c:pt>
                <c:pt idx="152">
                  <c:v>5.7338180000000002E-2</c:v>
                </c:pt>
                <c:pt idx="153">
                  <c:v>6.3810459999999999E-2</c:v>
                </c:pt>
                <c:pt idx="154">
                  <c:v>6.9602020000000001E-2</c:v>
                </c:pt>
                <c:pt idx="155">
                  <c:v>7.5355370000000005E-2</c:v>
                </c:pt>
                <c:pt idx="156">
                  <c:v>8.0955520000000003E-2</c:v>
                </c:pt>
                <c:pt idx="157">
                  <c:v>8.5954950000000002E-2</c:v>
                </c:pt>
                <c:pt idx="158">
                  <c:v>9.0461749999999994E-2</c:v>
                </c:pt>
                <c:pt idx="159">
                  <c:v>9.460557E-2</c:v>
                </c:pt>
                <c:pt idx="160">
                  <c:v>9.8265740000000004E-2</c:v>
                </c:pt>
                <c:pt idx="161">
                  <c:v>0.101342</c:v>
                </c:pt>
                <c:pt idx="162">
                  <c:v>0.1037647</c:v>
                </c:pt>
                <c:pt idx="163">
                  <c:v>0.1054161</c:v>
                </c:pt>
                <c:pt idx="164">
                  <c:v>0.1061884</c:v>
                </c:pt>
                <c:pt idx="165">
                  <c:v>0.106055</c:v>
                </c:pt>
                <c:pt idx="166">
                  <c:v>0.10505059999999999</c:v>
                </c:pt>
                <c:pt idx="167">
                  <c:v>0.10322389999999999</c:v>
                </c:pt>
                <c:pt idx="168">
                  <c:v>0.1006127</c:v>
                </c:pt>
                <c:pt idx="169">
                  <c:v>9.7272510000000006E-2</c:v>
                </c:pt>
                <c:pt idx="170">
                  <c:v>9.327117E-2</c:v>
                </c:pt>
                <c:pt idx="171">
                  <c:v>8.8670280000000004E-2</c:v>
                </c:pt>
                <c:pt idx="172">
                  <c:v>8.3527299999999999E-2</c:v>
                </c:pt>
                <c:pt idx="173">
                  <c:v>7.785446E-2</c:v>
                </c:pt>
                <c:pt idx="174">
                  <c:v>7.1631509999999995E-2</c:v>
                </c:pt>
                <c:pt idx="175">
                  <c:v>6.4870150000000001E-2</c:v>
                </c:pt>
                <c:pt idx="176">
                  <c:v>5.7699220000000002E-2</c:v>
                </c:pt>
                <c:pt idx="177">
                  <c:v>5.0591450000000003E-2</c:v>
                </c:pt>
                <c:pt idx="178">
                  <c:v>4.4234719999999998E-2</c:v>
                </c:pt>
                <c:pt idx="179">
                  <c:v>3.8508779999999999E-2</c:v>
                </c:pt>
                <c:pt idx="180">
                  <c:v>3.2906199999999997E-2</c:v>
                </c:pt>
                <c:pt idx="181">
                  <c:v>2.769837E-2</c:v>
                </c:pt>
                <c:pt idx="182">
                  <c:v>2.3090369999999999E-2</c:v>
                </c:pt>
                <c:pt idx="183">
                  <c:v>1.8933459999999999E-2</c:v>
                </c:pt>
                <c:pt idx="184">
                  <c:v>1.525058E-2</c:v>
                </c:pt>
                <c:pt idx="185">
                  <c:v>1.194856E-2</c:v>
                </c:pt>
                <c:pt idx="186">
                  <c:v>9.0676550000000009E-3</c:v>
                </c:pt>
                <c:pt idx="187">
                  <c:v>6.8440920000000004E-3</c:v>
                </c:pt>
                <c:pt idx="188">
                  <c:v>5.2569920000000003E-3</c:v>
                </c:pt>
                <c:pt idx="189">
                  <c:v>4.250902E-3</c:v>
                </c:pt>
                <c:pt idx="190">
                  <c:v>3.906091E-3</c:v>
                </c:pt>
                <c:pt idx="191">
                  <c:v>4.2949709999999999E-3</c:v>
                </c:pt>
                <c:pt idx="192">
                  <c:v>5.4377599999999998E-3</c:v>
                </c:pt>
                <c:pt idx="193">
                  <c:v>7.320544E-3</c:v>
                </c:pt>
                <c:pt idx="194">
                  <c:v>9.9388859999999992E-3</c:v>
                </c:pt>
                <c:pt idx="195">
                  <c:v>1.3301479999999999E-2</c:v>
                </c:pt>
                <c:pt idx="196">
                  <c:v>1.7407369999999998E-2</c:v>
                </c:pt>
                <c:pt idx="197">
                  <c:v>2.2252569999999999E-2</c:v>
                </c:pt>
                <c:pt idx="198">
                  <c:v>2.7847609999999998E-2</c:v>
                </c:pt>
                <c:pt idx="199">
                  <c:v>3.4205409999999999E-2</c:v>
                </c:pt>
                <c:pt idx="200">
                  <c:v>4.1302360000000003E-2</c:v>
                </c:pt>
                <c:pt idx="201">
                  <c:v>4.9040970000000003E-2</c:v>
                </c:pt>
                <c:pt idx="202">
                  <c:v>5.7207729999999998E-2</c:v>
                </c:pt>
                <c:pt idx="203">
                  <c:v>6.5328960000000005E-2</c:v>
                </c:pt>
                <c:pt idx="204">
                  <c:v>7.2500410000000001E-2</c:v>
                </c:pt>
                <c:pt idx="205">
                  <c:v>7.8710130000000003E-2</c:v>
                </c:pt>
                <c:pt idx="206">
                  <c:v>8.4621580000000002E-2</c:v>
                </c:pt>
                <c:pt idx="207">
                  <c:v>8.9963489999999993E-2</c:v>
                </c:pt>
                <c:pt idx="208">
                  <c:v>9.460143E-2</c:v>
                </c:pt>
                <c:pt idx="209">
                  <c:v>9.8817299999999997E-2</c:v>
                </c:pt>
                <c:pt idx="210">
                  <c:v>0.1026029</c:v>
                </c:pt>
                <c:pt idx="211">
                  <c:v>0.1058848</c:v>
                </c:pt>
                <c:pt idx="212">
                  <c:v>0.10871550000000001</c:v>
                </c:pt>
                <c:pt idx="213">
                  <c:v>0.11123039999999999</c:v>
                </c:pt>
                <c:pt idx="214">
                  <c:v>0.113348</c:v>
                </c:pt>
                <c:pt idx="215">
                  <c:v>0.1148666</c:v>
                </c:pt>
                <c:pt idx="216">
                  <c:v>0.1157044</c:v>
                </c:pt>
                <c:pt idx="217">
                  <c:v>0.1158493</c:v>
                </c:pt>
                <c:pt idx="218">
                  <c:v>0.1153047</c:v>
                </c:pt>
                <c:pt idx="219">
                  <c:v>0.1140618</c:v>
                </c:pt>
                <c:pt idx="220">
                  <c:v>0.1120929</c:v>
                </c:pt>
                <c:pt idx="221">
                  <c:v>0.1093852</c:v>
                </c:pt>
                <c:pt idx="222">
                  <c:v>0.10594050000000001</c:v>
                </c:pt>
                <c:pt idx="223">
                  <c:v>0.101759</c:v>
                </c:pt>
                <c:pt idx="224">
                  <c:v>9.6858490000000005E-2</c:v>
                </c:pt>
                <c:pt idx="225">
                  <c:v>9.1277789999999998E-2</c:v>
                </c:pt>
                <c:pt idx="226">
                  <c:v>8.5061620000000004E-2</c:v>
                </c:pt>
                <c:pt idx="227">
                  <c:v>7.8279130000000002E-2</c:v>
                </c:pt>
                <c:pt idx="228">
                  <c:v>7.1111900000000006E-2</c:v>
                </c:pt>
                <c:pt idx="229">
                  <c:v>6.3993129999999995E-2</c:v>
                </c:pt>
                <c:pt idx="230">
                  <c:v>5.7788689999999997E-2</c:v>
                </c:pt>
                <c:pt idx="231">
                  <c:v>5.2582990000000003E-2</c:v>
                </c:pt>
                <c:pt idx="232">
                  <c:v>4.7678209999999999E-2</c:v>
                </c:pt>
                <c:pt idx="233">
                  <c:v>4.3200240000000001E-2</c:v>
                </c:pt>
                <c:pt idx="234">
                  <c:v>3.9350639999999999E-2</c:v>
                </c:pt>
                <c:pt idx="235">
                  <c:v>3.5932499999999999E-2</c:v>
                </c:pt>
                <c:pt idx="236">
                  <c:v>3.3029410000000002E-2</c:v>
                </c:pt>
                <c:pt idx="237">
                  <c:v>3.0723589999999999E-2</c:v>
                </c:pt>
                <c:pt idx="238">
                  <c:v>2.8904639999999999E-2</c:v>
                </c:pt>
                <c:pt idx="239">
                  <c:v>2.7545420000000001E-2</c:v>
                </c:pt>
                <c:pt idx="240">
                  <c:v>2.670436E-2</c:v>
                </c:pt>
                <c:pt idx="241">
                  <c:v>2.645923E-2</c:v>
                </c:pt>
                <c:pt idx="242">
                  <c:v>2.6879400000000001E-2</c:v>
                </c:pt>
                <c:pt idx="243">
                  <c:v>2.7961239999999998E-2</c:v>
                </c:pt>
                <c:pt idx="244">
                  <c:v>2.9710380000000002E-2</c:v>
                </c:pt>
                <c:pt idx="245">
                  <c:v>3.2179439999999997E-2</c:v>
                </c:pt>
                <c:pt idx="246">
                  <c:v>3.5412730000000003E-2</c:v>
                </c:pt>
                <c:pt idx="247">
                  <c:v>3.942561E-2</c:v>
                </c:pt>
                <c:pt idx="248">
                  <c:v>4.4207950000000003E-2</c:v>
                </c:pt>
                <c:pt idx="249">
                  <c:v>4.9722769999999999E-2</c:v>
                </c:pt>
                <c:pt idx="250">
                  <c:v>5.5919299999999998E-2</c:v>
                </c:pt>
                <c:pt idx="251">
                  <c:v>6.2751139999999997E-2</c:v>
                </c:pt>
                <c:pt idx="252">
                  <c:v>7.0153560000000004E-2</c:v>
                </c:pt>
                <c:pt idx="253">
                  <c:v>7.801379E-2</c:v>
                </c:pt>
                <c:pt idx="254">
                  <c:v>8.6097770000000004E-2</c:v>
                </c:pt>
                <c:pt idx="255">
                  <c:v>9.3690659999999995E-2</c:v>
                </c:pt>
                <c:pt idx="256">
                  <c:v>0.100276</c:v>
                </c:pt>
                <c:pt idx="257">
                  <c:v>0.1061728</c:v>
                </c:pt>
                <c:pt idx="258">
                  <c:v>0.1116133</c:v>
                </c:pt>
                <c:pt idx="259">
                  <c:v>0.11653910000000001</c:v>
                </c:pt>
                <c:pt idx="260">
                  <c:v>0.12096990000000001</c:v>
                </c:pt>
                <c:pt idx="261">
                  <c:v>0.1248991</c:v>
                </c:pt>
                <c:pt idx="262">
                  <c:v>0.128305</c:v>
                </c:pt>
                <c:pt idx="263">
                  <c:v>0.1312149</c:v>
                </c:pt>
                <c:pt idx="264">
                  <c:v>0.1336281</c:v>
                </c:pt>
                <c:pt idx="265">
                  <c:v>0.13547529999999999</c:v>
                </c:pt>
                <c:pt idx="266">
                  <c:v>0.1366831</c:v>
                </c:pt>
                <c:pt idx="267">
                  <c:v>0.1372244</c:v>
                </c:pt>
                <c:pt idx="268">
                  <c:v>0.13710259999999999</c:v>
                </c:pt>
                <c:pt idx="269">
                  <c:v>0.1363144</c:v>
                </c:pt>
                <c:pt idx="270">
                  <c:v>0.1348355</c:v>
                </c:pt>
                <c:pt idx="271">
                  <c:v>0.1326195</c:v>
                </c:pt>
                <c:pt idx="272">
                  <c:v>0.12963140000000001</c:v>
                </c:pt>
                <c:pt idx="273">
                  <c:v>0.12590100000000001</c:v>
                </c:pt>
                <c:pt idx="274">
                  <c:v>0.12149450000000001</c:v>
                </c:pt>
                <c:pt idx="275">
                  <c:v>0.11644880000000001</c:v>
                </c:pt>
                <c:pt idx="276">
                  <c:v>0.1107805</c:v>
                </c:pt>
                <c:pt idx="277">
                  <c:v>0.10452409999999999</c:v>
                </c:pt>
                <c:pt idx="278">
                  <c:v>9.7742960000000004E-2</c:v>
                </c:pt>
                <c:pt idx="279">
                  <c:v>9.0575139999999998E-2</c:v>
                </c:pt>
                <c:pt idx="280">
                  <c:v>8.3351720000000004E-2</c:v>
                </c:pt>
                <c:pt idx="281">
                  <c:v>7.6951350000000002E-2</c:v>
                </c:pt>
                <c:pt idx="282">
                  <c:v>7.1607309999999993E-2</c:v>
                </c:pt>
                <c:pt idx="283">
                  <c:v>6.6574010000000003E-2</c:v>
                </c:pt>
                <c:pt idx="284">
                  <c:v>6.1901320000000003E-2</c:v>
                </c:pt>
                <c:pt idx="285">
                  <c:v>5.7869230000000001E-2</c:v>
                </c:pt>
                <c:pt idx="286">
                  <c:v>5.4284480000000003E-2</c:v>
                </c:pt>
                <c:pt idx="287">
                  <c:v>5.1148829999999999E-2</c:v>
                </c:pt>
                <c:pt idx="288">
                  <c:v>4.851304E-2</c:v>
                </c:pt>
                <c:pt idx="289">
                  <c:v>4.637529E-2</c:v>
                </c:pt>
                <c:pt idx="290">
                  <c:v>4.4816740000000001E-2</c:v>
                </c:pt>
                <c:pt idx="291">
                  <c:v>4.3924419999999999E-2</c:v>
                </c:pt>
                <c:pt idx="292">
                  <c:v>4.3758039999999998E-2</c:v>
                </c:pt>
                <c:pt idx="293">
                  <c:v>4.4322029999999998E-2</c:v>
                </c:pt>
                <c:pt idx="294">
                  <c:v>4.5584350000000003E-2</c:v>
                </c:pt>
                <c:pt idx="295">
                  <c:v>4.7550290000000002E-2</c:v>
                </c:pt>
                <c:pt idx="296">
                  <c:v>5.025549E-2</c:v>
                </c:pt>
                <c:pt idx="297">
                  <c:v>5.3723090000000001E-2</c:v>
                </c:pt>
                <c:pt idx="298">
                  <c:v>5.7942069999999998E-2</c:v>
                </c:pt>
                <c:pt idx="299">
                  <c:v>6.286696E-2</c:v>
                </c:pt>
                <c:pt idx="300">
                  <c:v>6.8447010000000003E-2</c:v>
                </c:pt>
                <c:pt idx="301">
                  <c:v>7.4654970000000001E-2</c:v>
                </c:pt>
                <c:pt idx="302">
                  <c:v>8.1459139999999999E-2</c:v>
                </c:pt>
                <c:pt idx="303">
                  <c:v>8.8784520000000006E-2</c:v>
                </c:pt>
                <c:pt idx="304">
                  <c:v>9.6484589999999995E-2</c:v>
                </c:pt>
                <c:pt idx="305">
                  <c:v>0.1042869</c:v>
                </c:pt>
                <c:pt idx="306">
                  <c:v>0.11141529999999999</c:v>
                </c:pt>
                <c:pt idx="307">
                  <c:v>0.1175518</c:v>
                </c:pt>
                <c:pt idx="308">
                  <c:v>0.1232882</c:v>
                </c:pt>
                <c:pt idx="309">
                  <c:v>0.12866369999999999</c:v>
                </c:pt>
                <c:pt idx="310">
                  <c:v>0.1334639</c:v>
                </c:pt>
                <c:pt idx="311">
                  <c:v>0.1378019</c:v>
                </c:pt>
                <c:pt idx="312">
                  <c:v>0.1416925</c:v>
                </c:pt>
                <c:pt idx="313">
                  <c:v>0.14512849999999999</c:v>
                </c:pt>
                <c:pt idx="314">
                  <c:v>0.14811199999999999</c:v>
                </c:pt>
                <c:pt idx="315">
                  <c:v>0.15055250000000001</c:v>
                </c:pt>
                <c:pt idx="316">
                  <c:v>0.15233679999999999</c:v>
                </c:pt>
                <c:pt idx="317">
                  <c:v>0.15342320000000001</c:v>
                </c:pt>
                <c:pt idx="318">
                  <c:v>0.15383140000000001</c:v>
                </c:pt>
                <c:pt idx="319">
                  <c:v>0.15358340000000001</c:v>
                </c:pt>
                <c:pt idx="320">
                  <c:v>0.1526786</c:v>
                </c:pt>
                <c:pt idx="321">
                  <c:v>0.1510946</c:v>
                </c:pt>
                <c:pt idx="322">
                  <c:v>0.14881030000000001</c:v>
                </c:pt>
                <c:pt idx="323">
                  <c:v>0.14582780000000001</c:v>
                </c:pt>
                <c:pt idx="324">
                  <c:v>0.14216619999999999</c:v>
                </c:pt>
                <c:pt idx="325">
                  <c:v>0.13785529999999999</c:v>
                </c:pt>
                <c:pt idx="326">
                  <c:v>0.13292909999999999</c:v>
                </c:pt>
                <c:pt idx="327">
                  <c:v>0.12741730000000001</c:v>
                </c:pt>
                <c:pt idx="328">
                  <c:v>0.12137100000000001</c:v>
                </c:pt>
                <c:pt idx="329">
                  <c:v>0.1148762</c:v>
                </c:pt>
                <c:pt idx="330">
                  <c:v>0.1080921</c:v>
                </c:pt>
                <c:pt idx="331">
                  <c:v>0.1016905</c:v>
                </c:pt>
                <c:pt idx="332">
                  <c:v>9.6196710000000005E-2</c:v>
                </c:pt>
                <c:pt idx="333">
                  <c:v>9.1213569999999994E-2</c:v>
                </c:pt>
                <c:pt idx="334">
                  <c:v>8.6514560000000004E-2</c:v>
                </c:pt>
                <c:pt idx="335">
                  <c:v>8.2305009999999998E-2</c:v>
                </c:pt>
                <c:pt idx="336">
                  <c:v>7.8556340000000002E-2</c:v>
                </c:pt>
                <c:pt idx="337">
                  <c:v>7.5201229999999994E-2</c:v>
                </c:pt>
                <c:pt idx="338">
                  <c:v>7.2287000000000004E-2</c:v>
                </c:pt>
                <c:pt idx="339">
                  <c:v>6.9840390000000002E-2</c:v>
                </c:pt>
                <c:pt idx="340">
                  <c:v>6.7924109999999996E-2</c:v>
                </c:pt>
                <c:pt idx="341">
                  <c:v>6.6642290000000007E-2</c:v>
                </c:pt>
                <c:pt idx="342">
                  <c:v>6.6051219999999994E-2</c:v>
                </c:pt>
                <c:pt idx="343">
                  <c:v>6.6144380000000003E-2</c:v>
                </c:pt>
                <c:pt idx="344">
                  <c:v>6.6902589999999998E-2</c:v>
                </c:pt>
                <c:pt idx="345">
                  <c:v>6.8334779999999998E-2</c:v>
                </c:pt>
                <c:pt idx="346">
                  <c:v>7.0463799999999993E-2</c:v>
                </c:pt>
                <c:pt idx="347">
                  <c:v>7.3300320000000002E-2</c:v>
                </c:pt>
                <c:pt idx="348">
                  <c:v>7.6834390000000002E-2</c:v>
                </c:pt>
                <c:pt idx="349">
                  <c:v>8.1042900000000001E-2</c:v>
                </c:pt>
                <c:pt idx="350">
                  <c:v>8.5898569999999994E-2</c:v>
                </c:pt>
                <c:pt idx="351">
                  <c:v>9.1370709999999994E-2</c:v>
                </c:pt>
                <c:pt idx="352">
                  <c:v>9.7419900000000004E-2</c:v>
                </c:pt>
                <c:pt idx="353">
                  <c:v>0.10399170000000001</c:v>
                </c:pt>
                <c:pt idx="354">
                  <c:v>0.111003</c:v>
                </c:pt>
                <c:pt idx="355">
                  <c:v>0.11829539999999999</c:v>
                </c:pt>
                <c:pt idx="356">
                  <c:v>0.12527269999999999</c:v>
                </c:pt>
                <c:pt idx="357">
                  <c:v>0.13142400000000001</c:v>
                </c:pt>
                <c:pt idx="358">
                  <c:v>0.13704259999999999</c:v>
                </c:pt>
                <c:pt idx="359">
                  <c:v>0.14238419999999999</c:v>
                </c:pt>
                <c:pt idx="360">
                  <c:v>0.1472918</c:v>
                </c:pt>
                <c:pt idx="361">
                  <c:v>0.1517298</c:v>
                </c:pt>
                <c:pt idx="362">
                  <c:v>0.1557588</c:v>
                </c:pt>
                <c:pt idx="363">
                  <c:v>0.15938260000000001</c:v>
                </c:pt>
                <c:pt idx="364">
                  <c:v>0.16260579999999999</c:v>
                </c:pt>
                <c:pt idx="365">
                  <c:v>0.1653482</c:v>
                </c:pt>
                <c:pt idx="366">
                  <c:v>0.1674717</c:v>
                </c:pt>
                <c:pt idx="367">
                  <c:v>0.1689301</c:v>
                </c:pt>
                <c:pt idx="368">
                  <c:v>0.16974230000000001</c:v>
                </c:pt>
                <c:pt idx="369">
                  <c:v>0.16991729999999999</c:v>
                </c:pt>
                <c:pt idx="370">
                  <c:v>0.1694504</c:v>
                </c:pt>
                <c:pt idx="371">
                  <c:v>0.1683335</c:v>
                </c:pt>
                <c:pt idx="372">
                  <c:v>0.1665615</c:v>
                </c:pt>
                <c:pt idx="373">
                  <c:v>0.16414500000000001</c:v>
                </c:pt>
                <c:pt idx="374">
                  <c:v>0.1610944</c:v>
                </c:pt>
                <c:pt idx="375">
                  <c:v>0.15741550000000001</c:v>
                </c:pt>
                <c:pt idx="376">
                  <c:v>0.15313450000000001</c:v>
                </c:pt>
                <c:pt idx="377">
                  <c:v>0.1482899</c:v>
                </c:pt>
                <c:pt idx="378">
                  <c:v>0.14291599999999999</c:v>
                </c:pt>
                <c:pt idx="379">
                  <c:v>0.13706930000000001</c:v>
                </c:pt>
                <c:pt idx="380">
                  <c:v>0.1308841</c:v>
                </c:pt>
                <c:pt idx="381">
                  <c:v>0.1247373</c:v>
                </c:pt>
                <c:pt idx="382">
                  <c:v>0.11927020000000001</c:v>
                </c:pt>
                <c:pt idx="383">
                  <c:v>0.11457009999999999</c:v>
                </c:pt>
                <c:pt idx="384">
                  <c:v>0.1101171</c:v>
                </c:pt>
                <c:pt idx="385">
                  <c:v>0.1058844</c:v>
                </c:pt>
                <c:pt idx="386">
                  <c:v>0.1021078</c:v>
                </c:pt>
                <c:pt idx="387">
                  <c:v>9.8746180000000003E-2</c:v>
                </c:pt>
                <c:pt idx="388">
                  <c:v>9.5750890000000005E-2</c:v>
                </c:pt>
                <c:pt idx="389">
                  <c:v>9.3149529999999994E-2</c:v>
                </c:pt>
                <c:pt idx="390">
                  <c:v>9.1033509999999998E-2</c:v>
                </c:pt>
                <c:pt idx="391">
                  <c:v>8.9517299999999994E-2</c:v>
                </c:pt>
                <c:pt idx="392">
                  <c:v>8.8649259999999994E-2</c:v>
                </c:pt>
                <c:pt idx="393">
                  <c:v>8.8429359999999999E-2</c:v>
                </c:pt>
                <c:pt idx="394">
                  <c:v>8.8855020000000007E-2</c:v>
                </c:pt>
                <c:pt idx="395">
                  <c:v>8.9926759999999994E-2</c:v>
                </c:pt>
                <c:pt idx="396">
                  <c:v>9.1641749999999994E-2</c:v>
                </c:pt>
                <c:pt idx="397">
                  <c:v>9.399325E-2</c:v>
                </c:pt>
                <c:pt idx="398">
                  <c:v>9.6973229999999994E-2</c:v>
                </c:pt>
                <c:pt idx="399">
                  <c:v>0.10057729999999999</c:v>
                </c:pt>
                <c:pt idx="400">
                  <c:v>0.1047961</c:v>
                </c:pt>
                <c:pt idx="401">
                  <c:v>0.1095979</c:v>
                </c:pt>
                <c:pt idx="402">
                  <c:v>0.1149381</c:v>
                </c:pt>
                <c:pt idx="403">
                  <c:v>0.12077599999999999</c:v>
                </c:pt>
                <c:pt idx="404">
                  <c:v>0.12705559999999999</c:v>
                </c:pt>
                <c:pt idx="405">
                  <c:v>0.133659</c:v>
                </c:pt>
                <c:pt idx="406">
                  <c:v>0.14028289999999999</c:v>
                </c:pt>
                <c:pt idx="407">
                  <c:v>0.14628099999999999</c:v>
                </c:pt>
                <c:pt idx="408">
                  <c:v>0.1514547</c:v>
                </c:pt>
                <c:pt idx="409">
                  <c:v>0.1563706</c:v>
                </c:pt>
                <c:pt idx="410">
                  <c:v>0.16113620000000001</c:v>
                </c:pt>
                <c:pt idx="411">
                  <c:v>0.1654603</c:v>
                </c:pt>
                <c:pt idx="412">
                  <c:v>0.16936670000000001</c:v>
                </c:pt>
                <c:pt idx="413">
                  <c:v>0.1729396</c:v>
                </c:pt>
                <c:pt idx="414">
                  <c:v>0.1761585</c:v>
                </c:pt>
                <c:pt idx="415">
                  <c:v>0.17892340000000001</c:v>
                </c:pt>
                <c:pt idx="416">
                  <c:v>0.18112619999999999</c:v>
                </c:pt>
                <c:pt idx="417">
                  <c:v>0.18272959999999999</c:v>
                </c:pt>
                <c:pt idx="418">
                  <c:v>0.18372369999999999</c:v>
                </c:pt>
                <c:pt idx="419">
                  <c:v>0.1841043</c:v>
                </c:pt>
                <c:pt idx="420">
                  <c:v>0.18387510000000001</c:v>
                </c:pt>
                <c:pt idx="421">
                  <c:v>0.18304980000000001</c:v>
                </c:pt>
                <c:pt idx="422">
                  <c:v>0.1816441</c:v>
                </c:pt>
                <c:pt idx="423">
                  <c:v>0.17966409999999999</c:v>
                </c:pt>
                <c:pt idx="424">
                  <c:v>0.17710870000000001</c:v>
                </c:pt>
                <c:pt idx="425">
                  <c:v>0.17397499999999999</c:v>
                </c:pt>
                <c:pt idx="426">
                  <c:v>0.17028019999999999</c:v>
                </c:pt>
                <c:pt idx="427">
                  <c:v>0.16605909999999999</c:v>
                </c:pt>
                <c:pt idx="428">
                  <c:v>0.16133919999999999</c:v>
                </c:pt>
                <c:pt idx="429">
                  <c:v>0.1561593</c:v>
                </c:pt>
                <c:pt idx="430">
                  <c:v>0.1506208</c:v>
                </c:pt>
                <c:pt idx="431">
                  <c:v>0.14496780000000001</c:v>
                </c:pt>
                <c:pt idx="432">
                  <c:v>0.13978670000000001</c:v>
                </c:pt>
                <c:pt idx="433">
                  <c:v>0.13536690000000001</c:v>
                </c:pt>
                <c:pt idx="434">
                  <c:v>0.1312624</c:v>
                </c:pt>
                <c:pt idx="435">
                  <c:v>0.12732599999999999</c:v>
                </c:pt>
                <c:pt idx="436">
                  <c:v>0.12377589999999999</c:v>
                </c:pt>
                <c:pt idx="437">
                  <c:v>0.12058439999999999</c:v>
                </c:pt>
                <c:pt idx="438">
                  <c:v>0.11770650000000001</c:v>
                </c:pt>
                <c:pt idx="439">
                  <c:v>0.1151871</c:v>
                </c:pt>
                <c:pt idx="440">
                  <c:v>0.1131028</c:v>
                </c:pt>
                <c:pt idx="441">
                  <c:v>0.11155039999999999</c:v>
                </c:pt>
                <c:pt idx="442">
                  <c:v>0.1105815</c:v>
                </c:pt>
                <c:pt idx="443">
                  <c:v>0.1102133</c:v>
                </c:pt>
                <c:pt idx="444">
                  <c:v>0.11045000000000001</c:v>
                </c:pt>
                <c:pt idx="445">
                  <c:v>0.1112867</c:v>
                </c:pt>
                <c:pt idx="446">
                  <c:v>0.1127118</c:v>
                </c:pt>
                <c:pt idx="447">
                  <c:v>0.11470669999999999</c:v>
                </c:pt>
                <c:pt idx="448">
                  <c:v>0.1172599</c:v>
                </c:pt>
                <c:pt idx="449">
                  <c:v>0.1203703</c:v>
                </c:pt>
                <c:pt idx="450">
                  <c:v>0.1240342</c:v>
                </c:pt>
                <c:pt idx="451">
                  <c:v>0.12822819999999999</c:v>
                </c:pt>
                <c:pt idx="452">
                  <c:v>0.13291420000000001</c:v>
                </c:pt>
                <c:pt idx="453">
                  <c:v>0.1380633</c:v>
                </c:pt>
                <c:pt idx="454">
                  <c:v>0.14364109999999999</c:v>
                </c:pt>
                <c:pt idx="455">
                  <c:v>0.14955830000000001</c:v>
                </c:pt>
                <c:pt idx="456">
                  <c:v>0.1556041</c:v>
                </c:pt>
                <c:pt idx="457">
                  <c:v>0.1612296</c:v>
                </c:pt>
                <c:pt idx="458">
                  <c:v>0.16611290000000001</c:v>
                </c:pt>
                <c:pt idx="459">
                  <c:v>0.1706733</c:v>
                </c:pt>
                <c:pt idx="460">
                  <c:v>0.17509620000000001</c:v>
                </c:pt>
                <c:pt idx="461">
                  <c:v>0.1791403</c:v>
                </c:pt>
                <c:pt idx="462">
                  <c:v>0.18280589999999999</c:v>
                </c:pt>
                <c:pt idx="463">
                  <c:v>0.1861913</c:v>
                </c:pt>
                <c:pt idx="464">
                  <c:v>0.18926080000000001</c:v>
                </c:pt>
                <c:pt idx="465">
                  <c:v>0.191915</c:v>
                </c:pt>
                <c:pt idx="466">
                  <c:v>0.1940789</c:v>
                </c:pt>
                <c:pt idx="467">
                  <c:v>0.195714</c:v>
                </c:pt>
                <c:pt idx="468">
                  <c:v>0.19679350000000001</c:v>
                </c:pt>
                <c:pt idx="469">
                  <c:v>0.19730829999999999</c:v>
                </c:pt>
                <c:pt idx="470">
                  <c:v>0.1972661</c:v>
                </c:pt>
                <c:pt idx="471">
                  <c:v>0.19668150000000001</c:v>
                </c:pt>
                <c:pt idx="472">
                  <c:v>0.19557630000000001</c:v>
                </c:pt>
                <c:pt idx="473">
                  <c:v>0.19396630000000001</c:v>
                </c:pt>
                <c:pt idx="474">
                  <c:v>0.19184999999999999</c:v>
                </c:pt>
                <c:pt idx="475">
                  <c:v>0.18922539999999999</c:v>
                </c:pt>
                <c:pt idx="476">
                  <c:v>0.18610289999999999</c:v>
                </c:pt>
                <c:pt idx="477">
                  <c:v>0.18250569999999999</c:v>
                </c:pt>
                <c:pt idx="478">
                  <c:v>0.17845610000000001</c:v>
                </c:pt>
                <c:pt idx="479">
                  <c:v>0.17398150000000001</c:v>
                </c:pt>
                <c:pt idx="480">
                  <c:v>0.16915079999999999</c:v>
                </c:pt>
                <c:pt idx="481">
                  <c:v>0.1641174</c:v>
                </c:pt>
                <c:pt idx="482">
                  <c:v>0.1593647</c:v>
                </c:pt>
                <c:pt idx="483">
                  <c:v>0.15529319999999999</c:v>
                </c:pt>
                <c:pt idx="484">
                  <c:v>0.15162300000000001</c:v>
                </c:pt>
                <c:pt idx="485">
                  <c:v>0.1481142</c:v>
                </c:pt>
                <c:pt idx="486">
                  <c:v>0.14491180000000001</c:v>
                </c:pt>
                <c:pt idx="487">
                  <c:v>0.14202490000000001</c:v>
                </c:pt>
                <c:pt idx="488">
                  <c:v>0.13938449999999999</c:v>
                </c:pt>
                <c:pt idx="489">
                  <c:v>0.13705919999999999</c:v>
                </c:pt>
                <c:pt idx="490">
                  <c:v>0.13514709999999999</c:v>
                </c:pt>
                <c:pt idx="491">
                  <c:v>0.1336986</c:v>
                </c:pt>
                <c:pt idx="492">
                  <c:v>0.1327584</c:v>
                </c:pt>
                <c:pt idx="493">
                  <c:v>0.13236200000000001</c:v>
                </c:pt>
                <c:pt idx="494">
                  <c:v>0.1325134</c:v>
                </c:pt>
                <c:pt idx="495">
                  <c:v>0.13320589999999999</c:v>
                </c:pt>
                <c:pt idx="496">
                  <c:v>0.13443260000000001</c:v>
                </c:pt>
                <c:pt idx="497">
                  <c:v>0.13616829999999999</c:v>
                </c:pt>
                <c:pt idx="498">
                  <c:v>0.1383875</c:v>
                </c:pt>
                <c:pt idx="499">
                  <c:v>0.14108770000000001</c:v>
                </c:pt>
                <c:pt idx="500">
                  <c:v>0.14426620000000001</c:v>
                </c:pt>
                <c:pt idx="501">
                  <c:v>0.1479076</c:v>
                </c:pt>
                <c:pt idx="502">
                  <c:v>0.15198980000000001</c:v>
                </c:pt>
                <c:pt idx="503">
                  <c:v>0.15648860000000001</c:v>
                </c:pt>
                <c:pt idx="504">
                  <c:v>0.16137589999999999</c:v>
                </c:pt>
                <c:pt idx="505">
                  <c:v>0.16658680000000001</c:v>
                </c:pt>
                <c:pt idx="506">
                  <c:v>0.1719813</c:v>
                </c:pt>
                <c:pt idx="507">
                  <c:v>0.1771336</c:v>
                </c:pt>
                <c:pt idx="508">
                  <c:v>0.1816642</c:v>
                </c:pt>
                <c:pt idx="509">
                  <c:v>0.1857943</c:v>
                </c:pt>
                <c:pt idx="510">
                  <c:v>0.1897578</c:v>
                </c:pt>
                <c:pt idx="511">
                  <c:v>0.19340930000000001</c:v>
                </c:pt>
                <c:pt idx="512">
                  <c:v>0.1967286</c:v>
                </c:pt>
                <c:pt idx="513">
                  <c:v>0.19983139999999999</c:v>
                </c:pt>
                <c:pt idx="514">
                  <c:v>0.2026685</c:v>
                </c:pt>
                <c:pt idx="515">
                  <c:v>0.20513380000000001</c:v>
                </c:pt>
                <c:pt idx="516">
                  <c:v>0.20718120000000001</c:v>
                </c:pt>
                <c:pt idx="517">
                  <c:v>0.20876749999999999</c:v>
                </c:pt>
                <c:pt idx="518">
                  <c:v>0.2098507</c:v>
                </c:pt>
                <c:pt idx="519">
                  <c:v>0.21042240000000001</c:v>
                </c:pt>
                <c:pt idx="520">
                  <c:v>0.21049180000000001</c:v>
                </c:pt>
                <c:pt idx="521">
                  <c:v>0.21006910000000001</c:v>
                </c:pt>
                <c:pt idx="522">
                  <c:v>0.20918249999999999</c:v>
                </c:pt>
                <c:pt idx="523">
                  <c:v>0.20786189999999999</c:v>
                </c:pt>
                <c:pt idx="524">
                  <c:v>0.2061064</c:v>
                </c:pt>
                <c:pt idx="525">
                  <c:v>0.20390849999999999</c:v>
                </c:pt>
                <c:pt idx="526">
                  <c:v>0.2012776</c:v>
                </c:pt>
                <c:pt idx="527">
                  <c:v>0.1982303</c:v>
                </c:pt>
                <c:pt idx="528">
                  <c:v>0.19478029999999999</c:v>
                </c:pt>
                <c:pt idx="529">
                  <c:v>0.19095129999999999</c:v>
                </c:pt>
                <c:pt idx="530">
                  <c:v>0.1867991</c:v>
                </c:pt>
                <c:pt idx="531">
                  <c:v>0.1824279</c:v>
                </c:pt>
                <c:pt idx="532">
                  <c:v>0.1782077</c:v>
                </c:pt>
                <c:pt idx="533">
                  <c:v>0.17452719999999999</c:v>
                </c:pt>
                <c:pt idx="534">
                  <c:v>0.17126530000000001</c:v>
                </c:pt>
                <c:pt idx="535">
                  <c:v>0.16821240000000001</c:v>
                </c:pt>
                <c:pt idx="536">
                  <c:v>0.16542989999999999</c:v>
                </c:pt>
                <c:pt idx="537">
                  <c:v>0.1628984</c:v>
                </c:pt>
                <c:pt idx="538">
                  <c:v>0.16055359999999999</c:v>
                </c:pt>
                <c:pt idx="539">
                  <c:v>0.15848400000000001</c:v>
                </c:pt>
                <c:pt idx="540">
                  <c:v>0.15677679999999999</c:v>
                </c:pt>
                <c:pt idx="541">
                  <c:v>0.15546689999999999</c:v>
                </c:pt>
                <c:pt idx="542">
                  <c:v>0.15460009999999999</c:v>
                </c:pt>
                <c:pt idx="543">
                  <c:v>0.1542125</c:v>
                </c:pt>
                <c:pt idx="544">
                  <c:v>0.15431149999999999</c:v>
                </c:pt>
                <c:pt idx="545">
                  <c:v>0.15489149999999999</c:v>
                </c:pt>
                <c:pt idx="546">
                  <c:v>0.1559459</c:v>
                </c:pt>
                <c:pt idx="547">
                  <c:v>0.15745190000000001</c:v>
                </c:pt>
                <c:pt idx="548">
                  <c:v>0.1593765</c:v>
                </c:pt>
                <c:pt idx="549">
                  <c:v>0.16170799999999999</c:v>
                </c:pt>
                <c:pt idx="550">
                  <c:v>0.16444980000000001</c:v>
                </c:pt>
                <c:pt idx="551">
                  <c:v>0.16759180000000001</c:v>
                </c:pt>
                <c:pt idx="552">
                  <c:v>0.1711152</c:v>
                </c:pt>
                <c:pt idx="553">
                  <c:v>0.17500540000000001</c:v>
                </c:pt>
                <c:pt idx="554">
                  <c:v>0.17923900000000001</c:v>
                </c:pt>
                <c:pt idx="555">
                  <c:v>0.1837635</c:v>
                </c:pt>
                <c:pt idx="556">
                  <c:v>0.18848609999999999</c:v>
                </c:pt>
                <c:pt idx="557">
                  <c:v>0.1930886</c:v>
                </c:pt>
                <c:pt idx="558">
                  <c:v>0.19721449999999999</c:v>
                </c:pt>
                <c:pt idx="559">
                  <c:v>0.20093620000000001</c:v>
                </c:pt>
                <c:pt idx="560">
                  <c:v>0.20443610000000001</c:v>
                </c:pt>
                <c:pt idx="561">
                  <c:v>0.20766200000000001</c:v>
                </c:pt>
                <c:pt idx="562">
                  <c:v>0.210622</c:v>
                </c:pt>
                <c:pt idx="563">
                  <c:v>0.2133977</c:v>
                </c:pt>
                <c:pt idx="564">
                  <c:v>0.21593689999999999</c:v>
                </c:pt>
                <c:pt idx="565">
                  <c:v>0.2181621</c:v>
                </c:pt>
                <c:pt idx="566">
                  <c:v>0.22003539999999999</c:v>
                </c:pt>
                <c:pt idx="567">
                  <c:v>0.22150610000000001</c:v>
                </c:pt>
                <c:pt idx="568">
                  <c:v>0.2225385</c:v>
                </c:pt>
                <c:pt idx="569">
                  <c:v>0.2231264</c:v>
                </c:pt>
                <c:pt idx="570">
                  <c:v>0.2232722</c:v>
                </c:pt>
                <c:pt idx="571">
                  <c:v>0.2229804</c:v>
                </c:pt>
                <c:pt idx="572">
                  <c:v>0.22226989999999999</c:v>
                </c:pt>
                <c:pt idx="573">
                  <c:v>0.22117510000000001</c:v>
                </c:pt>
                <c:pt idx="574">
                  <c:v>0.21971669999999999</c:v>
                </c:pt>
                <c:pt idx="575">
                  <c:v>0.2178909</c:v>
                </c:pt>
                <c:pt idx="576">
                  <c:v>0.21569759999999999</c:v>
                </c:pt>
                <c:pt idx="577">
                  <c:v>0.21314730000000001</c:v>
                </c:pt>
                <c:pt idx="578">
                  <c:v>0.2102504</c:v>
                </c:pt>
                <c:pt idx="579">
                  <c:v>0.20702599999999999</c:v>
                </c:pt>
                <c:pt idx="580">
                  <c:v>0.203514</c:v>
                </c:pt>
                <c:pt idx="581">
                  <c:v>0.19978899999999999</c:v>
                </c:pt>
                <c:pt idx="582">
                  <c:v>0.1961261</c:v>
                </c:pt>
                <c:pt idx="583">
                  <c:v>0.19285939999999999</c:v>
                </c:pt>
                <c:pt idx="584">
                  <c:v>0.18998499999999999</c:v>
                </c:pt>
                <c:pt idx="585">
                  <c:v>0.1873677</c:v>
                </c:pt>
                <c:pt idx="586">
                  <c:v>0.1850057</c:v>
                </c:pt>
                <c:pt idx="587">
                  <c:v>0.18285889999999999</c:v>
                </c:pt>
                <c:pt idx="588">
                  <c:v>0.1808642</c:v>
                </c:pt>
                <c:pt idx="589">
                  <c:v>0.17907909999999999</c:v>
                </c:pt>
                <c:pt idx="590">
                  <c:v>0.1775977</c:v>
                </c:pt>
                <c:pt idx="591">
                  <c:v>0.17646419999999999</c:v>
                </c:pt>
                <c:pt idx="592">
                  <c:v>0.17570910000000001</c:v>
                </c:pt>
                <c:pt idx="593">
                  <c:v>0.1753661</c:v>
                </c:pt>
                <c:pt idx="594">
                  <c:v>0.17544680000000001</c:v>
                </c:pt>
                <c:pt idx="595">
                  <c:v>0.17594779999999999</c:v>
                </c:pt>
                <c:pt idx="596">
                  <c:v>0.1768644</c:v>
                </c:pt>
                <c:pt idx="597">
                  <c:v>0.17818220000000001</c:v>
                </c:pt>
                <c:pt idx="598">
                  <c:v>0.17987220000000001</c:v>
                </c:pt>
                <c:pt idx="599">
                  <c:v>0.18190680000000001</c:v>
                </c:pt>
                <c:pt idx="600">
                  <c:v>0.184278</c:v>
                </c:pt>
                <c:pt idx="601">
                  <c:v>0.18698580000000001</c:v>
                </c:pt>
                <c:pt idx="602">
                  <c:v>0.19001889999999999</c:v>
                </c:pt>
                <c:pt idx="603">
                  <c:v>0.1933607</c:v>
                </c:pt>
                <c:pt idx="604">
                  <c:v>0.19699249999999999</c:v>
                </c:pt>
                <c:pt idx="605">
                  <c:v>0.20088030000000001</c:v>
                </c:pt>
                <c:pt idx="606">
                  <c:v>0.2049608</c:v>
                </c:pt>
                <c:pt idx="607">
                  <c:v>0.20900440000000001</c:v>
                </c:pt>
                <c:pt idx="608">
                  <c:v>0.21270919999999999</c:v>
                </c:pt>
                <c:pt idx="609">
                  <c:v>0.21604570000000001</c:v>
                </c:pt>
                <c:pt idx="610">
                  <c:v>0.21912419999999999</c:v>
                </c:pt>
                <c:pt idx="611">
                  <c:v>0.22194220000000001</c:v>
                </c:pt>
                <c:pt idx="612">
                  <c:v>0.22453699999999999</c:v>
                </c:pt>
                <c:pt idx="613">
                  <c:v>0.2269775</c:v>
                </c:pt>
                <c:pt idx="614">
                  <c:v>0.22922039999999999</c:v>
                </c:pt>
                <c:pt idx="615">
                  <c:v>0.23120019999999999</c:v>
                </c:pt>
                <c:pt idx="616">
                  <c:v>0.23287740000000001</c:v>
                </c:pt>
                <c:pt idx="617">
                  <c:v>0.23421600000000001</c:v>
                </c:pt>
                <c:pt idx="618">
                  <c:v>0.23518749999999999</c:v>
                </c:pt>
                <c:pt idx="619">
                  <c:v>0.2357756</c:v>
                </c:pt>
                <c:pt idx="620">
                  <c:v>0.2359782</c:v>
                </c:pt>
                <c:pt idx="621">
                  <c:v>0.2358006</c:v>
                </c:pt>
                <c:pt idx="622">
                  <c:v>0.23525450000000001</c:v>
                </c:pt>
                <c:pt idx="623">
                  <c:v>0.2343644</c:v>
                </c:pt>
                <c:pt idx="624">
                  <c:v>0.23316029999999999</c:v>
                </c:pt>
                <c:pt idx="625">
                  <c:v>0.23165549999999999</c:v>
                </c:pt>
                <c:pt idx="626">
                  <c:v>0.22984669999999999</c:v>
                </c:pt>
                <c:pt idx="627">
                  <c:v>0.2277371</c:v>
                </c:pt>
                <c:pt idx="628">
                  <c:v>0.22534019999999999</c:v>
                </c:pt>
                <c:pt idx="629">
                  <c:v>0.22267129999999999</c:v>
                </c:pt>
                <c:pt idx="630">
                  <c:v>0.21975320000000001</c:v>
                </c:pt>
                <c:pt idx="631">
                  <c:v>0.2166312</c:v>
                </c:pt>
                <c:pt idx="632">
                  <c:v>0.21349270000000001</c:v>
                </c:pt>
                <c:pt idx="633">
                  <c:v>0.2106413</c:v>
                </c:pt>
                <c:pt idx="634">
                  <c:v>0.20817459999999999</c:v>
                </c:pt>
                <c:pt idx="635">
                  <c:v>0.20597399999999999</c:v>
                </c:pt>
                <c:pt idx="636">
                  <c:v>0.2039861</c:v>
                </c:pt>
                <c:pt idx="637">
                  <c:v>0.2021917</c:v>
                </c:pt>
                <c:pt idx="638">
                  <c:v>0.20053280000000001</c:v>
                </c:pt>
                <c:pt idx="639">
                  <c:v>0.19904040000000001</c:v>
                </c:pt>
                <c:pt idx="640">
                  <c:v>0.19780300000000001</c:v>
                </c:pt>
                <c:pt idx="641">
                  <c:v>0.1968599</c:v>
                </c:pt>
                <c:pt idx="642">
                  <c:v>0.19623189999999999</c:v>
                </c:pt>
                <c:pt idx="643">
                  <c:v>0.19595019999999999</c:v>
                </c:pt>
                <c:pt idx="644">
                  <c:v>0.19603180000000001</c:v>
                </c:pt>
                <c:pt idx="645">
                  <c:v>0.19647490000000001</c:v>
                </c:pt>
                <c:pt idx="646">
                  <c:v>0.1972747</c:v>
                </c:pt>
                <c:pt idx="647">
                  <c:v>0.19842380000000001</c:v>
                </c:pt>
                <c:pt idx="648">
                  <c:v>0.19990430000000001</c:v>
                </c:pt>
                <c:pt idx="649">
                  <c:v>0.20168730000000001</c:v>
                </c:pt>
                <c:pt idx="650">
                  <c:v>0.20374800000000001</c:v>
                </c:pt>
                <c:pt idx="651">
                  <c:v>0.20607790000000001</c:v>
                </c:pt>
                <c:pt idx="652">
                  <c:v>0.20867379999999999</c:v>
                </c:pt>
                <c:pt idx="653">
                  <c:v>0.21152489999999999</c:v>
                </c:pt>
                <c:pt idx="654">
                  <c:v>0.214615</c:v>
                </c:pt>
                <c:pt idx="655">
                  <c:v>0.21792030000000001</c:v>
                </c:pt>
                <c:pt idx="656">
                  <c:v>0.2214042</c:v>
                </c:pt>
                <c:pt idx="657">
                  <c:v>0.2249186</c:v>
                </c:pt>
                <c:pt idx="658">
                  <c:v>0.2282045</c:v>
                </c:pt>
                <c:pt idx="659">
                  <c:v>0.23114979999999999</c:v>
                </c:pt>
                <c:pt idx="660">
                  <c:v>0.23382739999999999</c:v>
                </c:pt>
                <c:pt idx="661">
                  <c:v>0.2362812</c:v>
                </c:pt>
                <c:pt idx="662">
                  <c:v>0.23852709999999999</c:v>
                </c:pt>
                <c:pt idx="663">
                  <c:v>0.24062220000000001</c:v>
                </c:pt>
                <c:pt idx="664">
                  <c:v>0.24257139999999999</c:v>
                </c:pt>
                <c:pt idx="665">
                  <c:v>0.24431349999999999</c:v>
                </c:pt>
                <c:pt idx="666">
                  <c:v>0.24580170000000001</c:v>
                </c:pt>
                <c:pt idx="667">
                  <c:v>0.24700949999999999</c:v>
                </c:pt>
                <c:pt idx="668">
                  <c:v>0.24791060000000001</c:v>
                </c:pt>
                <c:pt idx="669">
                  <c:v>0.2484846</c:v>
                </c:pt>
                <c:pt idx="670">
                  <c:v>0.248727</c:v>
                </c:pt>
                <c:pt idx="671">
                  <c:v>0.24864230000000001</c:v>
                </c:pt>
                <c:pt idx="672">
                  <c:v>0.2482364</c:v>
                </c:pt>
                <c:pt idx="673">
                  <c:v>0.2475243</c:v>
                </c:pt>
                <c:pt idx="674">
                  <c:v>0.2465319</c:v>
                </c:pt>
                <c:pt idx="675">
                  <c:v>0.2452867</c:v>
                </c:pt>
                <c:pt idx="676">
                  <c:v>0.24380199999999999</c:v>
                </c:pt>
                <c:pt idx="677">
                  <c:v>0.24208080000000001</c:v>
                </c:pt>
                <c:pt idx="678">
                  <c:v>0.2401269</c:v>
                </c:pt>
                <c:pt idx="679">
                  <c:v>0.23794689999999999</c:v>
                </c:pt>
                <c:pt idx="680">
                  <c:v>0.2355583</c:v>
                </c:pt>
                <c:pt idx="681">
                  <c:v>0.23299059999999999</c:v>
                </c:pt>
                <c:pt idx="682">
                  <c:v>0.23036909999999999</c:v>
                </c:pt>
                <c:pt idx="683">
                  <c:v>0.2279351</c:v>
                </c:pt>
                <c:pt idx="684">
                  <c:v>0.2258192</c:v>
                </c:pt>
                <c:pt idx="685">
                  <c:v>0.2239661</c:v>
                </c:pt>
                <c:pt idx="686">
                  <c:v>0.2223185</c:v>
                </c:pt>
                <c:pt idx="687">
                  <c:v>0.22085260000000001</c:v>
                </c:pt>
                <c:pt idx="688">
                  <c:v>0.21951219999999999</c:v>
                </c:pt>
                <c:pt idx="689">
                  <c:v>0.2182964</c:v>
                </c:pt>
                <c:pt idx="690">
                  <c:v>0.21728310000000001</c:v>
                </c:pt>
                <c:pt idx="691">
                  <c:v>0.2165174</c:v>
                </c:pt>
                <c:pt idx="692">
                  <c:v>0.2160146</c:v>
                </c:pt>
                <c:pt idx="693">
                  <c:v>0.21580060000000001</c:v>
                </c:pt>
                <c:pt idx="694">
                  <c:v>0.21589320000000001</c:v>
                </c:pt>
                <c:pt idx="695">
                  <c:v>0.21629429999999999</c:v>
                </c:pt>
                <c:pt idx="696">
                  <c:v>0.2170009</c:v>
                </c:pt>
                <c:pt idx="697">
                  <c:v>0.2180086</c:v>
                </c:pt>
                <c:pt idx="698">
                  <c:v>0.2193042</c:v>
                </c:pt>
                <c:pt idx="699">
                  <c:v>0.2208639</c:v>
                </c:pt>
                <c:pt idx="700">
                  <c:v>0.22266030000000001</c:v>
                </c:pt>
                <c:pt idx="701">
                  <c:v>0.22467329999999999</c:v>
                </c:pt>
                <c:pt idx="702">
                  <c:v>0.22689409999999999</c:v>
                </c:pt>
                <c:pt idx="703">
                  <c:v>0.2293163</c:v>
                </c:pt>
                <c:pt idx="704">
                  <c:v>0.23193259999999999</c:v>
                </c:pt>
                <c:pt idx="705">
                  <c:v>0.23473179999999999</c:v>
                </c:pt>
                <c:pt idx="706">
                  <c:v>0.23769270000000001</c:v>
                </c:pt>
                <c:pt idx="707">
                  <c:v>0.2407175</c:v>
                </c:pt>
                <c:pt idx="708">
                  <c:v>0.24360270000000001</c:v>
                </c:pt>
                <c:pt idx="709">
                  <c:v>0.2462066</c:v>
                </c:pt>
                <c:pt idx="710">
                  <c:v>0.24854570000000001</c:v>
                </c:pt>
                <c:pt idx="711">
                  <c:v>0.25067109999999998</c:v>
                </c:pt>
                <c:pt idx="712">
                  <c:v>0.25260709999999997</c:v>
                </c:pt>
                <c:pt idx="713">
                  <c:v>0.25440109999999999</c:v>
                </c:pt>
                <c:pt idx="714">
                  <c:v>0.25607489999999999</c:v>
                </c:pt>
                <c:pt idx="715">
                  <c:v>0.25758320000000001</c:v>
                </c:pt>
                <c:pt idx="716">
                  <c:v>0.25888349999999999</c:v>
                </c:pt>
                <c:pt idx="717">
                  <c:v>0.25995279999999998</c:v>
                </c:pt>
                <c:pt idx="718">
                  <c:v>0.260766</c:v>
                </c:pt>
                <c:pt idx="719">
                  <c:v>0.26130510000000001</c:v>
                </c:pt>
                <c:pt idx="720">
                  <c:v>0.26156509999999999</c:v>
                </c:pt>
                <c:pt idx="721">
                  <c:v>0.2615478</c:v>
                </c:pt>
                <c:pt idx="722">
                  <c:v>0.26125619999999999</c:v>
                </c:pt>
                <c:pt idx="723">
                  <c:v>0.26070090000000001</c:v>
                </c:pt>
                <c:pt idx="724">
                  <c:v>0.2599012</c:v>
                </c:pt>
                <c:pt idx="725">
                  <c:v>0.25888090000000002</c:v>
                </c:pt>
                <c:pt idx="726">
                  <c:v>0.25766020000000001</c:v>
                </c:pt>
                <c:pt idx="727">
                  <c:v>0.25625160000000002</c:v>
                </c:pt>
                <c:pt idx="728">
                  <c:v>0.25466299999999997</c:v>
                </c:pt>
                <c:pt idx="729">
                  <c:v>0.25289790000000001</c:v>
                </c:pt>
                <c:pt idx="730">
                  <c:v>0.25096099999999999</c:v>
                </c:pt>
                <c:pt idx="731">
                  <c:v>0.248867</c:v>
                </c:pt>
                <c:pt idx="732">
                  <c:v>0.24670049999999999</c:v>
                </c:pt>
                <c:pt idx="733">
                  <c:v>0.24464569999999999</c:v>
                </c:pt>
                <c:pt idx="734">
                  <c:v>0.24284430000000001</c:v>
                </c:pt>
                <c:pt idx="735">
                  <c:v>0.24129510000000001</c:v>
                </c:pt>
                <c:pt idx="736">
                  <c:v>0.23995030000000001</c:v>
                </c:pt>
                <c:pt idx="737">
                  <c:v>0.23877889999999999</c:v>
                </c:pt>
                <c:pt idx="738">
                  <c:v>0.237732</c:v>
                </c:pt>
                <c:pt idx="739">
                  <c:v>0.23678959999999999</c:v>
                </c:pt>
                <c:pt idx="740">
                  <c:v>0.23599629999999999</c:v>
                </c:pt>
                <c:pt idx="741">
                  <c:v>0.2354001</c:v>
                </c:pt>
                <c:pt idx="742">
                  <c:v>0.23502529999999999</c:v>
                </c:pt>
                <c:pt idx="743">
                  <c:v>0.2348903</c:v>
                </c:pt>
                <c:pt idx="744">
                  <c:v>0.2350091</c:v>
                </c:pt>
                <c:pt idx="745">
                  <c:v>0.23538500000000001</c:v>
                </c:pt>
                <c:pt idx="746">
                  <c:v>0.23601759999999999</c:v>
                </c:pt>
                <c:pt idx="747">
                  <c:v>0.23690449999999999</c:v>
                </c:pt>
                <c:pt idx="748">
                  <c:v>0.2380361</c:v>
                </c:pt>
                <c:pt idx="749">
                  <c:v>0.2393951</c:v>
                </c:pt>
                <c:pt idx="750">
                  <c:v>0.2409607</c:v>
                </c:pt>
                <c:pt idx="751">
                  <c:v>0.24271200000000001</c:v>
                </c:pt>
                <c:pt idx="752">
                  <c:v>0.24463180000000001</c:v>
                </c:pt>
                <c:pt idx="753">
                  <c:v>0.24670890000000001</c:v>
                </c:pt>
                <c:pt idx="754">
                  <c:v>0.2489374</c:v>
                </c:pt>
                <c:pt idx="755">
                  <c:v>0.25131369999999997</c:v>
                </c:pt>
                <c:pt idx="756">
                  <c:v>0.25382549999999998</c:v>
                </c:pt>
                <c:pt idx="757">
                  <c:v>0.25642520000000002</c:v>
                </c:pt>
                <c:pt idx="758">
                  <c:v>0.25894669999999997</c:v>
                </c:pt>
                <c:pt idx="759">
                  <c:v>0.26121850000000002</c:v>
                </c:pt>
                <c:pt idx="760">
                  <c:v>0.26325310000000002</c:v>
                </c:pt>
                <c:pt idx="761">
                  <c:v>0.26510800000000001</c:v>
                </c:pt>
                <c:pt idx="762">
                  <c:v>0.26678099999999999</c:v>
                </c:pt>
                <c:pt idx="763">
                  <c:v>0.26829819999999999</c:v>
                </c:pt>
                <c:pt idx="764">
                  <c:v>0.26970270000000002</c:v>
                </c:pt>
                <c:pt idx="765">
                  <c:v>0.27098899999999998</c:v>
                </c:pt>
                <c:pt idx="766">
                  <c:v>0.27211600000000002</c:v>
                </c:pt>
                <c:pt idx="767">
                  <c:v>0.27305210000000002</c:v>
                </c:pt>
                <c:pt idx="768">
                  <c:v>0.27377970000000001</c:v>
                </c:pt>
                <c:pt idx="769">
                  <c:v>0.27428399999999997</c:v>
                </c:pt>
                <c:pt idx="770">
                  <c:v>0.27455639999999998</c:v>
                </c:pt>
                <c:pt idx="771">
                  <c:v>0.2745956</c:v>
                </c:pt>
                <c:pt idx="772">
                  <c:v>0.27440310000000001</c:v>
                </c:pt>
                <c:pt idx="773">
                  <c:v>0.27398660000000002</c:v>
                </c:pt>
                <c:pt idx="774">
                  <c:v>0.27336070000000001</c:v>
                </c:pt>
                <c:pt idx="775">
                  <c:v>0.2725437</c:v>
                </c:pt>
                <c:pt idx="776">
                  <c:v>0.2715533</c:v>
                </c:pt>
                <c:pt idx="777">
                  <c:v>0.27040520000000001</c:v>
                </c:pt>
                <c:pt idx="778">
                  <c:v>0.26911180000000001</c:v>
                </c:pt>
                <c:pt idx="779">
                  <c:v>0.26768130000000001</c:v>
                </c:pt>
                <c:pt idx="780">
                  <c:v>0.26611859999999998</c:v>
                </c:pt>
                <c:pt idx="781">
                  <c:v>0.2644338</c:v>
                </c:pt>
                <c:pt idx="782">
                  <c:v>0.26266400000000001</c:v>
                </c:pt>
                <c:pt idx="783">
                  <c:v>0.26096009999999997</c:v>
                </c:pt>
                <c:pt idx="784">
                  <c:v>0.25947949999999997</c:v>
                </c:pt>
                <c:pt idx="785">
                  <c:v>0.25821379999999999</c:v>
                </c:pt>
                <c:pt idx="786">
                  <c:v>0.25711679999999998</c:v>
                </c:pt>
                <c:pt idx="787">
                  <c:v>0.25618459999999998</c:v>
                </c:pt>
                <c:pt idx="788">
                  <c:v>0.2553976</c:v>
                </c:pt>
                <c:pt idx="789">
                  <c:v>0.2547143</c:v>
                </c:pt>
                <c:pt idx="790">
                  <c:v>0.25412889999999999</c:v>
                </c:pt>
                <c:pt idx="791">
                  <c:v>0.25369000000000003</c:v>
                </c:pt>
                <c:pt idx="792">
                  <c:v>0.2534322</c:v>
                </c:pt>
                <c:pt idx="793">
                  <c:v>0.25336819999999999</c:v>
                </c:pt>
                <c:pt idx="794">
                  <c:v>0.25351129999999999</c:v>
                </c:pt>
                <c:pt idx="795">
                  <c:v>0.25386839999999999</c:v>
                </c:pt>
                <c:pt idx="796">
                  <c:v>0.25443959999999999</c:v>
                </c:pt>
                <c:pt idx="797">
                  <c:v>0.25522260000000002</c:v>
                </c:pt>
                <c:pt idx="798">
                  <c:v>0.25621189999999999</c:v>
                </c:pt>
                <c:pt idx="799">
                  <c:v>0.25739600000000001</c:v>
                </c:pt>
                <c:pt idx="800">
                  <c:v>0.25875759999999998</c:v>
                </c:pt>
                <c:pt idx="801">
                  <c:v>0.2602776</c:v>
                </c:pt>
                <c:pt idx="802">
                  <c:v>0.26193929999999999</c:v>
                </c:pt>
                <c:pt idx="803">
                  <c:v>0.26373039999999998</c:v>
                </c:pt>
                <c:pt idx="804">
                  <c:v>0.26564120000000002</c:v>
                </c:pt>
                <c:pt idx="805">
                  <c:v>0.26766269999999998</c:v>
                </c:pt>
                <c:pt idx="806">
                  <c:v>0.26978639999999998</c:v>
                </c:pt>
                <c:pt idx="807">
                  <c:v>0.27198719999999998</c:v>
                </c:pt>
                <c:pt idx="808">
                  <c:v>0.27415410000000001</c:v>
                </c:pt>
                <c:pt idx="809">
                  <c:v>0.27614749999999999</c:v>
                </c:pt>
                <c:pt idx="810">
                  <c:v>0.2779412</c:v>
                </c:pt>
                <c:pt idx="811">
                  <c:v>0.27956609999999998</c:v>
                </c:pt>
                <c:pt idx="812">
                  <c:v>0.28102549999999998</c:v>
                </c:pt>
                <c:pt idx="813">
                  <c:v>0.2823273</c:v>
                </c:pt>
                <c:pt idx="814">
                  <c:v>0.28350710000000001</c:v>
                </c:pt>
                <c:pt idx="815">
                  <c:v>0.28458800000000001</c:v>
                </c:pt>
                <c:pt idx="816">
                  <c:v>0.28554849999999998</c:v>
                </c:pt>
                <c:pt idx="817">
                  <c:v>0.28635660000000002</c:v>
                </c:pt>
                <c:pt idx="818">
                  <c:v>0.28699560000000002</c:v>
                </c:pt>
                <c:pt idx="819">
                  <c:v>0.2874545</c:v>
                </c:pt>
                <c:pt idx="820">
                  <c:v>0.2877246</c:v>
                </c:pt>
                <c:pt idx="821">
                  <c:v>0.2878039</c:v>
                </c:pt>
                <c:pt idx="822">
                  <c:v>0.28769329999999999</c:v>
                </c:pt>
                <c:pt idx="823">
                  <c:v>0.28739500000000001</c:v>
                </c:pt>
                <c:pt idx="824">
                  <c:v>0.2869179</c:v>
                </c:pt>
                <c:pt idx="825">
                  <c:v>0.286277</c:v>
                </c:pt>
                <c:pt idx="826">
                  <c:v>0.28548800000000002</c:v>
                </c:pt>
                <c:pt idx="827">
                  <c:v>0.28456520000000002</c:v>
                </c:pt>
                <c:pt idx="828">
                  <c:v>0.28352119999999997</c:v>
                </c:pt>
                <c:pt idx="829">
                  <c:v>0.28236800000000001</c:v>
                </c:pt>
                <c:pt idx="830">
                  <c:v>0.2811148</c:v>
                </c:pt>
                <c:pt idx="831">
                  <c:v>0.27976889999999999</c:v>
                </c:pt>
                <c:pt idx="832">
                  <c:v>0.27835569999999998</c:v>
                </c:pt>
                <c:pt idx="833">
                  <c:v>0.27697719999999998</c:v>
                </c:pt>
                <c:pt idx="834">
                  <c:v>0.2757559</c:v>
                </c:pt>
                <c:pt idx="835">
                  <c:v>0.27471259999999997</c:v>
                </c:pt>
                <c:pt idx="836">
                  <c:v>0.27382430000000002</c:v>
                </c:pt>
                <c:pt idx="837">
                  <c:v>0.27308919999999998</c:v>
                </c:pt>
                <c:pt idx="838">
                  <c:v>0.27249640000000003</c:v>
                </c:pt>
                <c:pt idx="839">
                  <c:v>0.27201130000000001</c:v>
                </c:pt>
                <c:pt idx="840">
                  <c:v>0.27161249999999998</c:v>
                </c:pt>
                <c:pt idx="841">
                  <c:v>0.2713238</c:v>
                </c:pt>
                <c:pt idx="842">
                  <c:v>0.271177</c:v>
                </c:pt>
                <c:pt idx="843">
                  <c:v>0.27118569999999997</c:v>
                </c:pt>
                <c:pt idx="844">
                  <c:v>0.27135989999999999</c:v>
                </c:pt>
                <c:pt idx="845">
                  <c:v>0.27170699999999998</c:v>
                </c:pt>
                <c:pt idx="846">
                  <c:v>0.27222839999999998</c:v>
                </c:pt>
                <c:pt idx="847">
                  <c:v>0.27292369999999999</c:v>
                </c:pt>
                <c:pt idx="848">
                  <c:v>0.2737907</c:v>
                </c:pt>
                <c:pt idx="849">
                  <c:v>0.27482109999999998</c:v>
                </c:pt>
                <c:pt idx="850">
                  <c:v>0.27600180000000002</c:v>
                </c:pt>
                <c:pt idx="851">
                  <c:v>0.2773178</c:v>
                </c:pt>
                <c:pt idx="852">
                  <c:v>0.27875470000000002</c:v>
                </c:pt>
                <c:pt idx="853">
                  <c:v>0.28029929999999997</c:v>
                </c:pt>
                <c:pt idx="854">
                  <c:v>0.28193970000000002</c:v>
                </c:pt>
                <c:pt idx="855">
                  <c:v>0.2836669</c:v>
                </c:pt>
                <c:pt idx="856">
                  <c:v>0.28547289999999997</c:v>
                </c:pt>
                <c:pt idx="857">
                  <c:v>0.28733920000000002</c:v>
                </c:pt>
                <c:pt idx="858">
                  <c:v>0.28919650000000002</c:v>
                </c:pt>
                <c:pt idx="859">
                  <c:v>0.29094340000000002</c:v>
                </c:pt>
                <c:pt idx="860">
                  <c:v>0.2925333</c:v>
                </c:pt>
                <c:pt idx="861">
                  <c:v>0.29396850000000002</c:v>
                </c:pt>
                <c:pt idx="862">
                  <c:v>0.29525010000000002</c:v>
                </c:pt>
                <c:pt idx="863">
                  <c:v>0.29638419999999999</c:v>
                </c:pt>
                <c:pt idx="864">
                  <c:v>0.29739470000000001</c:v>
                </c:pt>
                <c:pt idx="865">
                  <c:v>0.2983074</c:v>
                </c:pt>
                <c:pt idx="866">
                  <c:v>0.29912260000000002</c:v>
                </c:pt>
                <c:pt idx="867">
                  <c:v>0.29981970000000002</c:v>
                </c:pt>
                <c:pt idx="868">
                  <c:v>0.30038290000000001</c:v>
                </c:pt>
                <c:pt idx="869">
                  <c:v>0.30080319999999999</c:v>
                </c:pt>
                <c:pt idx="870">
                  <c:v>0.30107159999999999</c:v>
                </c:pt>
                <c:pt idx="871">
                  <c:v>0.30118440000000002</c:v>
                </c:pt>
                <c:pt idx="872">
                  <c:v>0.30114170000000001</c:v>
                </c:pt>
                <c:pt idx="873">
                  <c:v>0.30094389999999999</c:v>
                </c:pt>
                <c:pt idx="874">
                  <c:v>0.30059639999999999</c:v>
                </c:pt>
                <c:pt idx="875">
                  <c:v>0.30010969999999998</c:v>
                </c:pt>
                <c:pt idx="876">
                  <c:v>0.29949710000000002</c:v>
                </c:pt>
                <c:pt idx="877">
                  <c:v>0.2987725</c:v>
                </c:pt>
                <c:pt idx="878">
                  <c:v>0.29794789999999999</c:v>
                </c:pt>
                <c:pt idx="879">
                  <c:v>0.29703400000000002</c:v>
                </c:pt>
                <c:pt idx="880">
                  <c:v>0.29603960000000001</c:v>
                </c:pt>
                <c:pt idx="881">
                  <c:v>0.2949734</c:v>
                </c:pt>
                <c:pt idx="882">
                  <c:v>0.29385339999999999</c:v>
                </c:pt>
                <c:pt idx="883">
                  <c:v>0.29274990000000001</c:v>
                </c:pt>
                <c:pt idx="884">
                  <c:v>0.2917594</c:v>
                </c:pt>
                <c:pt idx="885">
                  <c:v>0.29091470000000003</c:v>
                </c:pt>
                <c:pt idx="886">
                  <c:v>0.2902054</c:v>
                </c:pt>
                <c:pt idx="887">
                  <c:v>0.28963240000000001</c:v>
                </c:pt>
                <c:pt idx="888">
                  <c:v>0.28919139999999999</c:v>
                </c:pt>
                <c:pt idx="889">
                  <c:v>0.28886040000000002</c:v>
                </c:pt>
                <c:pt idx="890">
                  <c:v>0.2886145</c:v>
                </c:pt>
                <c:pt idx="891">
                  <c:v>0.2884526</c:v>
                </c:pt>
                <c:pt idx="892">
                  <c:v>0.28839890000000001</c:v>
                </c:pt>
                <c:pt idx="893">
                  <c:v>0.28846959999999999</c:v>
                </c:pt>
                <c:pt idx="894">
                  <c:v>0.28867169999999998</c:v>
                </c:pt>
                <c:pt idx="895">
                  <c:v>0.28901270000000001</c:v>
                </c:pt>
                <c:pt idx="896">
                  <c:v>0.28949510000000001</c:v>
                </c:pt>
                <c:pt idx="897">
                  <c:v>0.29011809999999999</c:v>
                </c:pt>
                <c:pt idx="898">
                  <c:v>0.2908809</c:v>
                </c:pt>
                <c:pt idx="899">
                  <c:v>0.29177959999999997</c:v>
                </c:pt>
                <c:pt idx="900">
                  <c:v>0.29280539999999999</c:v>
                </c:pt>
                <c:pt idx="901">
                  <c:v>0.29394569999999998</c:v>
                </c:pt>
                <c:pt idx="902">
                  <c:v>0.29518739999999999</c:v>
                </c:pt>
                <c:pt idx="903">
                  <c:v>0.29651840000000002</c:v>
                </c:pt>
                <c:pt idx="904">
                  <c:v>0.29792849999999999</c:v>
                </c:pt>
                <c:pt idx="905">
                  <c:v>0.29940870000000003</c:v>
                </c:pt>
                <c:pt idx="906">
                  <c:v>0.30094979999999999</c:v>
                </c:pt>
                <c:pt idx="907">
                  <c:v>0.30253960000000002</c:v>
                </c:pt>
                <c:pt idx="908">
                  <c:v>0.30413760000000001</c:v>
                </c:pt>
                <c:pt idx="909">
                  <c:v>0.30566949999999998</c:v>
                </c:pt>
                <c:pt idx="910">
                  <c:v>0.30707649999999997</c:v>
                </c:pt>
                <c:pt idx="911">
                  <c:v>0.30834309999999998</c:v>
                </c:pt>
                <c:pt idx="912">
                  <c:v>0.30947570000000002</c:v>
                </c:pt>
                <c:pt idx="913">
                  <c:v>0.31047920000000001</c:v>
                </c:pt>
                <c:pt idx="914">
                  <c:v>0.31136009999999997</c:v>
                </c:pt>
                <c:pt idx="915">
                  <c:v>0.31214180000000002</c:v>
                </c:pt>
                <c:pt idx="916">
                  <c:v>0.31284309999999999</c:v>
                </c:pt>
                <c:pt idx="917">
                  <c:v>0.31345230000000002</c:v>
                </c:pt>
                <c:pt idx="918">
                  <c:v>0.31395260000000003</c:v>
                </c:pt>
                <c:pt idx="919">
                  <c:v>0.31433800000000001</c:v>
                </c:pt>
                <c:pt idx="920">
                  <c:v>0.31460300000000002</c:v>
                </c:pt>
                <c:pt idx="921">
                  <c:v>0.3147432</c:v>
                </c:pt>
                <c:pt idx="922">
                  <c:v>0.31475779999999998</c:v>
                </c:pt>
                <c:pt idx="923">
                  <c:v>0.3146466</c:v>
                </c:pt>
                <c:pt idx="924">
                  <c:v>0.3144111</c:v>
                </c:pt>
                <c:pt idx="925">
                  <c:v>0.3140579</c:v>
                </c:pt>
                <c:pt idx="926">
                  <c:v>0.31359819999999999</c:v>
                </c:pt>
                <c:pt idx="927">
                  <c:v>0.3130443</c:v>
                </c:pt>
                <c:pt idx="928">
                  <c:v>0.31240760000000001</c:v>
                </c:pt>
                <c:pt idx="929">
                  <c:v>0.31169780000000002</c:v>
                </c:pt>
                <c:pt idx="930">
                  <c:v>0.31092320000000001</c:v>
                </c:pt>
                <c:pt idx="931">
                  <c:v>0.31009239999999999</c:v>
                </c:pt>
                <c:pt idx="932">
                  <c:v>0.3092202</c:v>
                </c:pt>
                <c:pt idx="933">
                  <c:v>0.3083534</c:v>
                </c:pt>
                <c:pt idx="934">
                  <c:v>0.30756109999999998</c:v>
                </c:pt>
                <c:pt idx="935">
                  <c:v>0.30688159999999998</c:v>
                </c:pt>
                <c:pt idx="936">
                  <c:v>0.30632130000000002</c:v>
                </c:pt>
                <c:pt idx="937">
                  <c:v>0.30588270000000001</c:v>
                </c:pt>
                <c:pt idx="938">
                  <c:v>0.30556250000000001</c:v>
                </c:pt>
                <c:pt idx="939">
                  <c:v>0.30534610000000001</c:v>
                </c:pt>
                <c:pt idx="940">
                  <c:v>0.30521110000000001</c:v>
                </c:pt>
                <c:pt idx="941">
                  <c:v>0.30514790000000003</c:v>
                </c:pt>
                <c:pt idx="942">
                  <c:v>0.3051701</c:v>
                </c:pt>
                <c:pt idx="943">
                  <c:v>0.30529230000000002</c:v>
                </c:pt>
                <c:pt idx="944">
                  <c:v>0.30551929999999999</c:v>
                </c:pt>
                <c:pt idx="945">
                  <c:v>0.30585620000000002</c:v>
                </c:pt>
                <c:pt idx="946">
                  <c:v>0.30630639999999998</c:v>
                </c:pt>
                <c:pt idx="947">
                  <c:v>0.30686970000000002</c:v>
                </c:pt>
                <c:pt idx="948">
                  <c:v>0.30754540000000002</c:v>
                </c:pt>
                <c:pt idx="949">
                  <c:v>0.30833169999999999</c:v>
                </c:pt>
                <c:pt idx="950">
                  <c:v>0.30922309999999997</c:v>
                </c:pt>
                <c:pt idx="951">
                  <c:v>0.31021019999999999</c:v>
                </c:pt>
                <c:pt idx="952">
                  <c:v>0.31128250000000002</c:v>
                </c:pt>
                <c:pt idx="953">
                  <c:v>0.31242979999999998</c:v>
                </c:pt>
                <c:pt idx="954">
                  <c:v>0.31364239999999999</c:v>
                </c:pt>
                <c:pt idx="955">
                  <c:v>0.31491229999999998</c:v>
                </c:pt>
                <c:pt idx="956">
                  <c:v>0.3162315</c:v>
                </c:pt>
                <c:pt idx="957">
                  <c:v>0.31758960000000003</c:v>
                </c:pt>
                <c:pt idx="958">
                  <c:v>0.31896530000000001</c:v>
                </c:pt>
                <c:pt idx="959">
                  <c:v>0.32030370000000002</c:v>
                </c:pt>
                <c:pt idx="960">
                  <c:v>0.32154379999999999</c:v>
                </c:pt>
                <c:pt idx="961">
                  <c:v>0.32266929999999999</c:v>
                </c:pt>
                <c:pt idx="962">
                  <c:v>0.3236851</c:v>
                </c:pt>
                <c:pt idx="963">
                  <c:v>0.32458789999999998</c:v>
                </c:pt>
                <c:pt idx="964">
                  <c:v>0.32537700000000003</c:v>
                </c:pt>
                <c:pt idx="965">
                  <c:v>0.32606659999999998</c:v>
                </c:pt>
                <c:pt idx="966">
                  <c:v>0.32667679999999999</c:v>
                </c:pt>
                <c:pt idx="967">
                  <c:v>0.32721270000000002</c:v>
                </c:pt>
                <c:pt idx="968">
                  <c:v>0.32766459999999997</c:v>
                </c:pt>
                <c:pt idx="969">
                  <c:v>0.32802389999999998</c:v>
                </c:pt>
                <c:pt idx="970">
                  <c:v>0.32828639999999998</c:v>
                </c:pt>
                <c:pt idx="971">
                  <c:v>0.32844839999999997</c:v>
                </c:pt>
                <c:pt idx="972">
                  <c:v>0.32850829999999998</c:v>
                </c:pt>
                <c:pt idx="973">
                  <c:v>0.32846579999999997</c:v>
                </c:pt>
                <c:pt idx="974">
                  <c:v>0.32832280000000003</c:v>
                </c:pt>
                <c:pt idx="975">
                  <c:v>0.32808349999999997</c:v>
                </c:pt>
                <c:pt idx="976">
                  <c:v>0.32775510000000002</c:v>
                </c:pt>
                <c:pt idx="977">
                  <c:v>0.32734760000000002</c:v>
                </c:pt>
                <c:pt idx="978">
                  <c:v>0.32687149999999998</c:v>
                </c:pt>
                <c:pt idx="979">
                  <c:v>0.3263355</c:v>
                </c:pt>
                <c:pt idx="980">
                  <c:v>0.32574730000000002</c:v>
                </c:pt>
                <c:pt idx="981">
                  <c:v>0.32511469999999998</c:v>
                </c:pt>
                <c:pt idx="982">
                  <c:v>0.32444820000000002</c:v>
                </c:pt>
                <c:pt idx="983">
                  <c:v>0.32377549999999999</c:v>
                </c:pt>
                <c:pt idx="984">
                  <c:v>0.32314870000000001</c:v>
                </c:pt>
                <c:pt idx="985">
                  <c:v>0.32261289999999998</c:v>
                </c:pt>
                <c:pt idx="986">
                  <c:v>0.32218170000000002</c:v>
                </c:pt>
                <c:pt idx="987">
                  <c:v>0.32185449999999999</c:v>
                </c:pt>
                <c:pt idx="988">
                  <c:v>0.3216292</c:v>
                </c:pt>
                <c:pt idx="989">
                  <c:v>0.32149889999999998</c:v>
                </c:pt>
                <c:pt idx="990">
                  <c:v>0.32145000000000001</c:v>
                </c:pt>
                <c:pt idx="991">
                  <c:v>0.32146859999999999</c:v>
                </c:pt>
                <c:pt idx="992">
                  <c:v>0.32155309999999998</c:v>
                </c:pt>
                <c:pt idx="993">
                  <c:v>0.32171480000000002</c:v>
                </c:pt>
                <c:pt idx="994">
                  <c:v>0.32196029999999998</c:v>
                </c:pt>
                <c:pt idx="995">
                  <c:v>0.3222931</c:v>
                </c:pt>
                <c:pt idx="996">
                  <c:v>0.32271640000000001</c:v>
                </c:pt>
                <c:pt idx="997">
                  <c:v>0.32323079999999998</c:v>
                </c:pt>
                <c:pt idx="998">
                  <c:v>0.3238354</c:v>
                </c:pt>
                <c:pt idx="999">
                  <c:v>0.32452880000000001</c:v>
                </c:pt>
                <c:pt idx="1000">
                  <c:v>0.32530759999999997</c:v>
                </c:pt>
                <c:pt idx="1001">
                  <c:v>0.32616590000000001</c:v>
                </c:pt>
                <c:pt idx="1002">
                  <c:v>0.32709529999999998</c:v>
                </c:pt>
                <c:pt idx="1003">
                  <c:v>0.32808690000000001</c:v>
                </c:pt>
                <c:pt idx="1004">
                  <c:v>0.3291327</c:v>
                </c:pt>
                <c:pt idx="1005">
                  <c:v>0.3302253</c:v>
                </c:pt>
                <c:pt idx="1006">
                  <c:v>0.33135740000000002</c:v>
                </c:pt>
                <c:pt idx="1007">
                  <c:v>0.33252090000000001</c:v>
                </c:pt>
                <c:pt idx="1008">
                  <c:v>0.33370280000000002</c:v>
                </c:pt>
                <c:pt idx="1009">
                  <c:v>0.3348682</c:v>
                </c:pt>
                <c:pt idx="1010">
                  <c:v>0.33596969999999998</c:v>
                </c:pt>
                <c:pt idx="1011">
                  <c:v>0.33698270000000002</c:v>
                </c:pt>
                <c:pt idx="1012">
                  <c:v>0.3379008</c:v>
                </c:pt>
                <c:pt idx="1013">
                  <c:v>0.33871879999999999</c:v>
                </c:pt>
                <c:pt idx="1014">
                  <c:v>0.3394355</c:v>
                </c:pt>
                <c:pt idx="1015">
                  <c:v>0.34005819999999998</c:v>
                </c:pt>
                <c:pt idx="1016">
                  <c:v>0.3406033</c:v>
                </c:pt>
                <c:pt idx="1017">
                  <c:v>0.34108280000000002</c:v>
                </c:pt>
                <c:pt idx="1018">
                  <c:v>0.34149299999999999</c:v>
                </c:pt>
                <c:pt idx="1019">
                  <c:v>0.34182750000000001</c:v>
                </c:pt>
                <c:pt idx="1020">
                  <c:v>0.34208430000000001</c:v>
                </c:pt>
                <c:pt idx="1021">
                  <c:v>0.34226069999999997</c:v>
                </c:pt>
                <c:pt idx="1022">
                  <c:v>0.34235520000000003</c:v>
                </c:pt>
                <c:pt idx="1023">
                  <c:v>0.34236840000000002</c:v>
                </c:pt>
                <c:pt idx="1024">
                  <c:v>0.34230149999999998</c:v>
                </c:pt>
                <c:pt idx="1025">
                  <c:v>0.34215689999999999</c:v>
                </c:pt>
                <c:pt idx="1026">
                  <c:v>0.34193899999999999</c:v>
                </c:pt>
                <c:pt idx="1027">
                  <c:v>0.34165509999999999</c:v>
                </c:pt>
                <c:pt idx="1028">
                  <c:v>0.3413137</c:v>
                </c:pt>
                <c:pt idx="1029">
                  <c:v>0.34092309999999998</c:v>
                </c:pt>
                <c:pt idx="1030">
                  <c:v>0.34049049999999997</c:v>
                </c:pt>
                <c:pt idx="1031">
                  <c:v>0.34002300000000002</c:v>
                </c:pt>
                <c:pt idx="1032">
                  <c:v>0.33952959999999999</c:v>
                </c:pt>
                <c:pt idx="1033">
                  <c:v>0.3390263</c:v>
                </c:pt>
                <c:pt idx="1034">
                  <c:v>0.33854919999999999</c:v>
                </c:pt>
                <c:pt idx="1035">
                  <c:v>0.33813850000000001</c:v>
                </c:pt>
                <c:pt idx="1036">
                  <c:v>0.33781109999999998</c:v>
                </c:pt>
                <c:pt idx="1037">
                  <c:v>0.33756979999999998</c:v>
                </c:pt>
                <c:pt idx="1038">
                  <c:v>0.33741670000000001</c:v>
                </c:pt>
                <c:pt idx="1039">
                  <c:v>0.33735019999999999</c:v>
                </c:pt>
                <c:pt idx="1040">
                  <c:v>0.33736149999999998</c:v>
                </c:pt>
                <c:pt idx="1041">
                  <c:v>0.33743600000000001</c:v>
                </c:pt>
                <c:pt idx="1042">
                  <c:v>0.3375667</c:v>
                </c:pt>
                <c:pt idx="1043">
                  <c:v>0.33776010000000001</c:v>
                </c:pt>
                <c:pt idx="1044">
                  <c:v>0.33802169999999998</c:v>
                </c:pt>
                <c:pt idx="1045">
                  <c:v>0.33835349999999997</c:v>
                </c:pt>
                <c:pt idx="1046">
                  <c:v>0.338758</c:v>
                </c:pt>
                <c:pt idx="1047">
                  <c:v>0.33923569999999997</c:v>
                </c:pt>
                <c:pt idx="1048">
                  <c:v>0.33978520000000001</c:v>
                </c:pt>
                <c:pt idx="1049">
                  <c:v>0.3404045</c:v>
                </c:pt>
                <c:pt idx="1050">
                  <c:v>0.3410919</c:v>
                </c:pt>
                <c:pt idx="1051">
                  <c:v>0.34184350000000002</c:v>
                </c:pt>
                <c:pt idx="1052">
                  <c:v>0.3426535</c:v>
                </c:pt>
                <c:pt idx="1053">
                  <c:v>0.34351490000000001</c:v>
                </c:pt>
                <c:pt idx="1054">
                  <c:v>0.34442080000000003</c:v>
                </c:pt>
                <c:pt idx="1055">
                  <c:v>0.34536460000000002</c:v>
                </c:pt>
                <c:pt idx="1056">
                  <c:v>0.34634029999999999</c:v>
                </c:pt>
                <c:pt idx="1057">
                  <c:v>0.34734130000000002</c:v>
                </c:pt>
                <c:pt idx="1058">
                  <c:v>0.34835899999999997</c:v>
                </c:pt>
                <c:pt idx="1059">
                  <c:v>0.34937449999999998</c:v>
                </c:pt>
                <c:pt idx="1060">
                  <c:v>0.3503542</c:v>
                </c:pt>
                <c:pt idx="1061">
                  <c:v>0.35126669999999999</c:v>
                </c:pt>
                <c:pt idx="1062">
                  <c:v>0.35209859999999998</c:v>
                </c:pt>
                <c:pt idx="1063">
                  <c:v>0.35284720000000003</c:v>
                </c:pt>
                <c:pt idx="1064">
                  <c:v>0.35351070000000001</c:v>
                </c:pt>
                <c:pt idx="1065">
                  <c:v>0.3540893</c:v>
                </c:pt>
                <c:pt idx="1066">
                  <c:v>0.35459049999999998</c:v>
                </c:pt>
                <c:pt idx="1067">
                  <c:v>0.35502709999999998</c:v>
                </c:pt>
                <c:pt idx="1068">
                  <c:v>0.35540569999999999</c:v>
                </c:pt>
                <c:pt idx="1069">
                  <c:v>0.35572290000000001</c:v>
                </c:pt>
                <c:pt idx="1070">
                  <c:v>0.35597580000000001</c:v>
                </c:pt>
                <c:pt idx="1071">
                  <c:v>0.35616370000000003</c:v>
                </c:pt>
                <c:pt idx="1072">
                  <c:v>0.35628530000000003</c:v>
                </c:pt>
                <c:pt idx="1073">
                  <c:v>0.35634120000000002</c:v>
                </c:pt>
                <c:pt idx="1074">
                  <c:v>0.35633340000000002</c:v>
                </c:pt>
                <c:pt idx="1075">
                  <c:v>0.35626400000000003</c:v>
                </c:pt>
                <c:pt idx="1076">
                  <c:v>0.35613600000000001</c:v>
                </c:pt>
                <c:pt idx="1077">
                  <c:v>0.35595389999999999</c:v>
                </c:pt>
                <c:pt idx="1078">
                  <c:v>0.35572419999999999</c:v>
                </c:pt>
                <c:pt idx="1079">
                  <c:v>0.35545379999999999</c:v>
                </c:pt>
                <c:pt idx="1080">
                  <c:v>0.3551492</c:v>
                </c:pt>
                <c:pt idx="1081">
                  <c:v>0.3548173</c:v>
                </c:pt>
                <c:pt idx="1082">
                  <c:v>0.35446559999999999</c:v>
                </c:pt>
                <c:pt idx="1083">
                  <c:v>0.35410540000000001</c:v>
                </c:pt>
                <c:pt idx="1084">
                  <c:v>0.3537613</c:v>
                </c:pt>
                <c:pt idx="1085">
                  <c:v>0.35346270000000002</c:v>
                </c:pt>
                <c:pt idx="1086">
                  <c:v>0.35322589999999998</c:v>
                </c:pt>
                <c:pt idx="1087">
                  <c:v>0.35305880000000001</c:v>
                </c:pt>
                <c:pt idx="1088">
                  <c:v>0.35296650000000002</c:v>
                </c:pt>
                <c:pt idx="1089">
                  <c:v>0.3529504</c:v>
                </c:pt>
                <c:pt idx="1090">
                  <c:v>0.35300520000000002</c:v>
                </c:pt>
                <c:pt idx="1091">
                  <c:v>0.35312100000000002</c:v>
                </c:pt>
                <c:pt idx="1092">
                  <c:v>0.35328979999999999</c:v>
                </c:pt>
                <c:pt idx="1093">
                  <c:v>0.3535102</c:v>
                </c:pt>
                <c:pt idx="1094">
                  <c:v>0.35378599999999999</c:v>
                </c:pt>
                <c:pt idx="1095">
                  <c:v>0.35411900000000002</c:v>
                </c:pt>
                <c:pt idx="1096">
                  <c:v>0.3545102</c:v>
                </c:pt>
                <c:pt idx="1097">
                  <c:v>0.3549601</c:v>
                </c:pt>
                <c:pt idx="1098">
                  <c:v>0.35546749999999999</c:v>
                </c:pt>
                <c:pt idx="1099">
                  <c:v>0.35603050000000003</c:v>
                </c:pt>
                <c:pt idx="1100">
                  <c:v>0.35664649999999998</c:v>
                </c:pt>
                <c:pt idx="1101">
                  <c:v>0.3573132</c:v>
                </c:pt>
                <c:pt idx="1102">
                  <c:v>0.35802699999999998</c:v>
                </c:pt>
                <c:pt idx="1103">
                  <c:v>0.35878300000000002</c:v>
                </c:pt>
                <c:pt idx="1104">
                  <c:v>0.35957529999999999</c:v>
                </c:pt>
                <c:pt idx="1105">
                  <c:v>0.3603983</c:v>
                </c:pt>
                <c:pt idx="1106">
                  <c:v>0.36124669999999998</c:v>
                </c:pt>
                <c:pt idx="1107">
                  <c:v>0.36211480000000001</c:v>
                </c:pt>
                <c:pt idx="1108">
                  <c:v>0.36299569999999998</c:v>
                </c:pt>
                <c:pt idx="1109">
                  <c:v>0.36387900000000001</c:v>
                </c:pt>
                <c:pt idx="1110">
                  <c:v>0.36474299999999998</c:v>
                </c:pt>
                <c:pt idx="1111">
                  <c:v>0.365562</c:v>
                </c:pt>
                <c:pt idx="1112">
                  <c:v>0.36632110000000001</c:v>
                </c:pt>
                <c:pt idx="1113">
                  <c:v>0.36701319999999998</c:v>
                </c:pt>
                <c:pt idx="1114">
                  <c:v>0.36763279999999998</c:v>
                </c:pt>
                <c:pt idx="1115">
                  <c:v>0.36817739999999999</c:v>
                </c:pt>
                <c:pt idx="1116">
                  <c:v>0.3686488</c:v>
                </c:pt>
                <c:pt idx="1117">
                  <c:v>0.36905549999999998</c:v>
                </c:pt>
                <c:pt idx="1118">
                  <c:v>0.36940709999999999</c:v>
                </c:pt>
                <c:pt idx="1119">
                  <c:v>0.36970629999999999</c:v>
                </c:pt>
                <c:pt idx="1120">
                  <c:v>0.36995260000000002</c:v>
                </c:pt>
                <c:pt idx="1121">
                  <c:v>0.37014619999999998</c:v>
                </c:pt>
                <c:pt idx="1122">
                  <c:v>0.37028650000000002</c:v>
                </c:pt>
                <c:pt idx="1123">
                  <c:v>0.37037369999999997</c:v>
                </c:pt>
                <c:pt idx="1124">
                  <c:v>0.37040960000000001</c:v>
                </c:pt>
                <c:pt idx="1125">
                  <c:v>0.37039680000000003</c:v>
                </c:pt>
                <c:pt idx="1126">
                  <c:v>0.37033759999999999</c:v>
                </c:pt>
                <c:pt idx="1127">
                  <c:v>0.3702357</c:v>
                </c:pt>
                <c:pt idx="1128">
                  <c:v>0.37009560000000002</c:v>
                </c:pt>
                <c:pt idx="1129">
                  <c:v>0.36992259999999999</c:v>
                </c:pt>
                <c:pt idx="1130">
                  <c:v>0.36972189999999999</c:v>
                </c:pt>
                <c:pt idx="1131">
                  <c:v>0.36949979999999999</c:v>
                </c:pt>
                <c:pt idx="1132">
                  <c:v>0.36926300000000001</c:v>
                </c:pt>
                <c:pt idx="1133">
                  <c:v>0.36902059999999998</c:v>
                </c:pt>
                <c:pt idx="1134">
                  <c:v>0.36878909999999998</c:v>
                </c:pt>
                <c:pt idx="1135">
                  <c:v>0.36858980000000002</c:v>
                </c:pt>
                <c:pt idx="1136">
                  <c:v>0.36843730000000002</c:v>
                </c:pt>
                <c:pt idx="1137">
                  <c:v>0.3683401</c:v>
                </c:pt>
                <c:pt idx="1138">
                  <c:v>0.36830390000000002</c:v>
                </c:pt>
                <c:pt idx="1139">
                  <c:v>0.36833090000000002</c:v>
                </c:pt>
                <c:pt idx="1140">
                  <c:v>0.36842069999999999</c:v>
                </c:pt>
                <c:pt idx="1141">
                  <c:v>0.36856899999999998</c:v>
                </c:pt>
                <c:pt idx="1142">
                  <c:v>0.36876789999999998</c:v>
                </c:pt>
                <c:pt idx="1143">
                  <c:v>0.36901200000000001</c:v>
                </c:pt>
                <c:pt idx="1144">
                  <c:v>0.36930109999999999</c:v>
                </c:pt>
                <c:pt idx="1145">
                  <c:v>0.36963629999999997</c:v>
                </c:pt>
                <c:pt idx="1146">
                  <c:v>0.37001869999999998</c:v>
                </c:pt>
                <c:pt idx="1147">
                  <c:v>0.37044850000000001</c:v>
                </c:pt>
                <c:pt idx="1148">
                  <c:v>0.37092510000000001</c:v>
                </c:pt>
                <c:pt idx="1149">
                  <c:v>0.37144630000000001</c:v>
                </c:pt>
                <c:pt idx="1150">
                  <c:v>0.3720098</c:v>
                </c:pt>
                <c:pt idx="1151">
                  <c:v>0.37261309999999997</c:v>
                </c:pt>
                <c:pt idx="1152">
                  <c:v>0.37325320000000001</c:v>
                </c:pt>
                <c:pt idx="1153">
                  <c:v>0.3739266</c:v>
                </c:pt>
                <c:pt idx="1154">
                  <c:v>0.37462889999999999</c:v>
                </c:pt>
                <c:pt idx="1155">
                  <c:v>0.37535580000000002</c:v>
                </c:pt>
                <c:pt idx="1156">
                  <c:v>0.37610280000000001</c:v>
                </c:pt>
                <c:pt idx="1157">
                  <c:v>0.37686510000000001</c:v>
                </c:pt>
                <c:pt idx="1158">
                  <c:v>0.377637</c:v>
                </c:pt>
                <c:pt idx="1159">
                  <c:v>0.3784112</c:v>
                </c:pt>
                <c:pt idx="1160">
                  <c:v>0.37917420000000002</c:v>
                </c:pt>
                <c:pt idx="1161">
                  <c:v>0.37990810000000003</c:v>
                </c:pt>
                <c:pt idx="1162">
                  <c:v>0.38059890000000002</c:v>
                </c:pt>
                <c:pt idx="1163">
                  <c:v>0.3812372</c:v>
                </c:pt>
                <c:pt idx="1164">
                  <c:v>0.38181530000000002</c:v>
                </c:pt>
                <c:pt idx="1165">
                  <c:v>0.38233</c:v>
                </c:pt>
                <c:pt idx="1166">
                  <c:v>0.38278119999999999</c:v>
                </c:pt>
                <c:pt idx="1167">
                  <c:v>0.38317040000000002</c:v>
                </c:pt>
                <c:pt idx="1168">
                  <c:v>0.3835036</c:v>
                </c:pt>
                <c:pt idx="1169">
                  <c:v>0.38378830000000003</c:v>
                </c:pt>
                <c:pt idx="1170">
                  <c:v>0.38402829999999999</c:v>
                </c:pt>
                <c:pt idx="1171">
                  <c:v>0.38422519999999999</c:v>
                </c:pt>
                <c:pt idx="1172">
                  <c:v>0.38437939999999998</c:v>
                </c:pt>
                <c:pt idx="1173">
                  <c:v>0.38449080000000002</c:v>
                </c:pt>
                <c:pt idx="1174">
                  <c:v>0.38456030000000002</c:v>
                </c:pt>
                <c:pt idx="1175">
                  <c:v>0.38459009999999999</c:v>
                </c:pt>
                <c:pt idx="1176">
                  <c:v>0.38458300000000001</c:v>
                </c:pt>
                <c:pt idx="1177">
                  <c:v>0.3845421</c:v>
                </c:pt>
                <c:pt idx="1178">
                  <c:v>0.38447110000000001</c:v>
                </c:pt>
                <c:pt idx="1179">
                  <c:v>0.3843742</c:v>
                </c:pt>
                <c:pt idx="1180">
                  <c:v>0.38425550000000003</c:v>
                </c:pt>
                <c:pt idx="1181">
                  <c:v>0.38412039999999997</c:v>
                </c:pt>
                <c:pt idx="1182">
                  <c:v>0.38397500000000001</c:v>
                </c:pt>
                <c:pt idx="1183">
                  <c:v>0.38382690000000003</c:v>
                </c:pt>
                <c:pt idx="1184">
                  <c:v>0.38368760000000002</c:v>
                </c:pt>
                <c:pt idx="1185">
                  <c:v>0.38357340000000001</c:v>
                </c:pt>
                <c:pt idx="1186">
                  <c:v>0.38349630000000001</c:v>
                </c:pt>
                <c:pt idx="1187">
                  <c:v>0.38346279999999999</c:v>
                </c:pt>
                <c:pt idx="1188">
                  <c:v>0.38347890000000001</c:v>
                </c:pt>
                <c:pt idx="1189">
                  <c:v>0.38354769999999999</c:v>
                </c:pt>
                <c:pt idx="1190">
                  <c:v>0.38367040000000002</c:v>
                </c:pt>
                <c:pt idx="1191">
                  <c:v>0.38384629999999997</c:v>
                </c:pt>
                <c:pt idx="1192">
                  <c:v>0.38406960000000001</c:v>
                </c:pt>
                <c:pt idx="1193">
                  <c:v>0.38433250000000002</c:v>
                </c:pt>
                <c:pt idx="1194">
                  <c:v>0.38463150000000002</c:v>
                </c:pt>
                <c:pt idx="1195">
                  <c:v>0.38496780000000003</c:v>
                </c:pt>
                <c:pt idx="1196">
                  <c:v>0.38534220000000002</c:v>
                </c:pt>
                <c:pt idx="1197">
                  <c:v>0.38575490000000001</c:v>
                </c:pt>
                <c:pt idx="1198">
                  <c:v>0.3862062</c:v>
                </c:pt>
                <c:pt idx="1199">
                  <c:v>0.38669480000000001</c:v>
                </c:pt>
                <c:pt idx="1200">
                  <c:v>0.3872179</c:v>
                </c:pt>
                <c:pt idx="1201">
                  <c:v>0.38777309999999998</c:v>
                </c:pt>
                <c:pt idx="1202">
                  <c:v>0.38835799999999998</c:v>
                </c:pt>
                <c:pt idx="1203">
                  <c:v>0.38896940000000002</c:v>
                </c:pt>
                <c:pt idx="1204">
                  <c:v>0.38960359999999999</c:v>
                </c:pt>
                <c:pt idx="1205">
                  <c:v>0.39025690000000002</c:v>
                </c:pt>
                <c:pt idx="1206">
                  <c:v>0.39092579999999999</c:v>
                </c:pt>
                <c:pt idx="1207">
                  <c:v>0.39160590000000001</c:v>
                </c:pt>
                <c:pt idx="1208">
                  <c:v>0.39229249999999999</c:v>
                </c:pt>
                <c:pt idx="1209">
                  <c:v>0.3929803</c:v>
                </c:pt>
                <c:pt idx="1210">
                  <c:v>0.39366050000000002</c:v>
                </c:pt>
                <c:pt idx="1211">
                  <c:v>0.39432089999999997</c:v>
                </c:pt>
                <c:pt idx="1212">
                  <c:v>0.3949493</c:v>
                </c:pt>
                <c:pt idx="1213">
                  <c:v>0.39553509999999997</c:v>
                </c:pt>
                <c:pt idx="1214">
                  <c:v>0.39607290000000001</c:v>
                </c:pt>
                <c:pt idx="1215">
                  <c:v>0.39655990000000002</c:v>
                </c:pt>
                <c:pt idx="1216">
                  <c:v>0.39699309999999999</c:v>
                </c:pt>
                <c:pt idx="1217">
                  <c:v>0.39737159999999999</c:v>
                </c:pt>
                <c:pt idx="1218">
                  <c:v>0.39769870000000002</c:v>
                </c:pt>
                <c:pt idx="1219">
                  <c:v>0.39797850000000001</c:v>
                </c:pt>
                <c:pt idx="1220">
                  <c:v>0.39821600000000001</c:v>
                </c:pt>
                <c:pt idx="1221">
                  <c:v>0.3984164</c:v>
                </c:pt>
                <c:pt idx="1222">
                  <c:v>0.39858080000000001</c:v>
                </c:pt>
                <c:pt idx="1223">
                  <c:v>0.39870949999999999</c:v>
                </c:pt>
                <c:pt idx="1224">
                  <c:v>0.39880470000000001</c:v>
                </c:pt>
                <c:pt idx="1225">
                  <c:v>0.39886729999999998</c:v>
                </c:pt>
                <c:pt idx="1226">
                  <c:v>0.39889920000000001</c:v>
                </c:pt>
                <c:pt idx="1227">
                  <c:v>0.39890389999999998</c:v>
                </c:pt>
                <c:pt idx="1228">
                  <c:v>0.39888509999999999</c:v>
                </c:pt>
                <c:pt idx="1229">
                  <c:v>0.39884639999999999</c:v>
                </c:pt>
                <c:pt idx="1230">
                  <c:v>0.39879130000000002</c:v>
                </c:pt>
                <c:pt idx="1231">
                  <c:v>0.39872429999999998</c:v>
                </c:pt>
                <c:pt idx="1232">
                  <c:v>0.39865040000000002</c:v>
                </c:pt>
                <c:pt idx="1233">
                  <c:v>0.39857690000000001</c:v>
                </c:pt>
                <c:pt idx="1234">
                  <c:v>0.3985147</c:v>
                </c:pt>
                <c:pt idx="1235">
                  <c:v>0.3984761</c:v>
                </c:pt>
                <c:pt idx="1236">
                  <c:v>0.3984683</c:v>
                </c:pt>
                <c:pt idx="1237">
                  <c:v>0.39849580000000001</c:v>
                </c:pt>
                <c:pt idx="1238">
                  <c:v>0.39856259999999999</c:v>
                </c:pt>
                <c:pt idx="1239">
                  <c:v>0.39867150000000001</c:v>
                </c:pt>
                <c:pt idx="1240">
                  <c:v>0.39882519999999999</c:v>
                </c:pt>
                <c:pt idx="1241">
                  <c:v>0.39902389999999999</c:v>
                </c:pt>
                <c:pt idx="1242">
                  <c:v>0.3992656</c:v>
                </c:pt>
                <c:pt idx="1243">
                  <c:v>0.39954640000000002</c:v>
                </c:pt>
                <c:pt idx="1244">
                  <c:v>0.39985999999999999</c:v>
                </c:pt>
                <c:pt idx="1245">
                  <c:v>0.40020260000000002</c:v>
                </c:pt>
                <c:pt idx="1246">
                  <c:v>0.4005746</c:v>
                </c:pt>
                <c:pt idx="1247">
                  <c:v>0.40097559999999999</c:v>
                </c:pt>
                <c:pt idx="1248">
                  <c:v>0.40140550000000003</c:v>
                </c:pt>
                <c:pt idx="1249">
                  <c:v>0.40186519999999998</c:v>
                </c:pt>
                <c:pt idx="1250">
                  <c:v>0.4023544</c:v>
                </c:pt>
                <c:pt idx="1251">
                  <c:v>0.40287079999999997</c:v>
                </c:pt>
                <c:pt idx="1252">
                  <c:v>0.40341169999999998</c:v>
                </c:pt>
                <c:pt idx="1253">
                  <c:v>0.4039741</c:v>
                </c:pt>
                <c:pt idx="1254">
                  <c:v>0.40455479999999999</c:v>
                </c:pt>
                <c:pt idx="1255">
                  <c:v>0.40515069999999997</c:v>
                </c:pt>
                <c:pt idx="1256">
                  <c:v>0.40575840000000002</c:v>
                </c:pt>
                <c:pt idx="1257">
                  <c:v>0.40637450000000003</c:v>
                </c:pt>
                <c:pt idx="1258">
                  <c:v>0.406995</c:v>
                </c:pt>
                <c:pt idx="1259">
                  <c:v>0.40761520000000001</c:v>
                </c:pt>
                <c:pt idx="1260">
                  <c:v>0.40822849999999999</c:v>
                </c:pt>
                <c:pt idx="1261">
                  <c:v>0.40882610000000003</c:v>
                </c:pt>
                <c:pt idx="1262">
                  <c:v>0.40939829999999999</c:v>
                </c:pt>
                <c:pt idx="1263">
                  <c:v>0.4099372</c:v>
                </c:pt>
                <c:pt idx="1264">
                  <c:v>0.41043839999999998</c:v>
                </c:pt>
                <c:pt idx="1265">
                  <c:v>0.41089809999999999</c:v>
                </c:pt>
                <c:pt idx="1266">
                  <c:v>0.41131279999999998</c:v>
                </c:pt>
                <c:pt idx="1267">
                  <c:v>0.41168149999999998</c:v>
                </c:pt>
                <c:pt idx="1268">
                  <c:v>0.4120048</c:v>
                </c:pt>
                <c:pt idx="1269">
                  <c:v>0.41228540000000002</c:v>
                </c:pt>
                <c:pt idx="1270">
                  <c:v>0.41252699999999998</c:v>
                </c:pt>
                <c:pt idx="1271">
                  <c:v>0.4127324</c:v>
                </c:pt>
                <c:pt idx="1272">
                  <c:v>0.41290549999999998</c:v>
                </c:pt>
                <c:pt idx="1273">
                  <c:v>0.413051</c:v>
                </c:pt>
                <c:pt idx="1274">
                  <c:v>0.41316999999999998</c:v>
                </c:pt>
                <c:pt idx="1275">
                  <c:v>0.41326170000000001</c:v>
                </c:pt>
                <c:pt idx="1276">
                  <c:v>0.41332790000000003</c:v>
                </c:pt>
                <c:pt idx="1277">
                  <c:v>0.41337160000000001</c:v>
                </c:pt>
                <c:pt idx="1278">
                  <c:v>0.41339599999999999</c:v>
                </c:pt>
                <c:pt idx="1279">
                  <c:v>0.41340480000000002</c:v>
                </c:pt>
                <c:pt idx="1280">
                  <c:v>0.41340120000000002</c:v>
                </c:pt>
                <c:pt idx="1281">
                  <c:v>0.4133888</c:v>
                </c:pt>
                <c:pt idx="1282">
                  <c:v>0.41337230000000003</c:v>
                </c:pt>
                <c:pt idx="1283">
                  <c:v>0.41335909999999998</c:v>
                </c:pt>
                <c:pt idx="1284">
                  <c:v>0.41335840000000001</c:v>
                </c:pt>
                <c:pt idx="1285">
                  <c:v>0.41337869999999999</c:v>
                </c:pt>
                <c:pt idx="1286">
                  <c:v>0.41342600000000002</c:v>
                </c:pt>
                <c:pt idx="1287">
                  <c:v>0.41350429999999999</c:v>
                </c:pt>
                <c:pt idx="1288">
                  <c:v>0.4136164</c:v>
                </c:pt>
                <c:pt idx="1289">
                  <c:v>0.41376420000000003</c:v>
                </c:pt>
                <c:pt idx="1290">
                  <c:v>0.41394880000000001</c:v>
                </c:pt>
                <c:pt idx="1291">
                  <c:v>0.41417080000000001</c:v>
                </c:pt>
                <c:pt idx="1292">
                  <c:v>0.41442950000000001</c:v>
                </c:pt>
                <c:pt idx="1293">
                  <c:v>0.41472219999999999</c:v>
                </c:pt>
                <c:pt idx="1294">
                  <c:v>0.41504550000000001</c:v>
                </c:pt>
                <c:pt idx="1295">
                  <c:v>0.41539369999999998</c:v>
                </c:pt>
                <c:pt idx="1296">
                  <c:v>0.41576350000000001</c:v>
                </c:pt>
                <c:pt idx="1297">
                  <c:v>0.4161552</c:v>
                </c:pt>
                <c:pt idx="1298">
                  <c:v>0.41656870000000001</c:v>
                </c:pt>
                <c:pt idx="1299">
                  <c:v>0.41700480000000001</c:v>
                </c:pt>
                <c:pt idx="1300">
                  <c:v>0.4174641</c:v>
                </c:pt>
                <c:pt idx="1301">
                  <c:v>0.41794629999999999</c:v>
                </c:pt>
                <c:pt idx="1302">
                  <c:v>0.41844959999999998</c:v>
                </c:pt>
                <c:pt idx="1303">
                  <c:v>0.41897109999999999</c:v>
                </c:pt>
                <c:pt idx="1304">
                  <c:v>0.41950759999999998</c:v>
                </c:pt>
                <c:pt idx="1305">
                  <c:v>0.4200564</c:v>
                </c:pt>
                <c:pt idx="1306">
                  <c:v>0.4206145</c:v>
                </c:pt>
                <c:pt idx="1307">
                  <c:v>0.42117870000000002</c:v>
                </c:pt>
                <c:pt idx="1308">
                  <c:v>0.42174590000000001</c:v>
                </c:pt>
                <c:pt idx="1309">
                  <c:v>0.42231210000000002</c:v>
                </c:pt>
                <c:pt idx="1310">
                  <c:v>0.42287229999999998</c:v>
                </c:pt>
                <c:pt idx="1311">
                  <c:v>0.4234193</c:v>
                </c:pt>
                <c:pt idx="1312">
                  <c:v>0.42394559999999998</c:v>
                </c:pt>
                <c:pt idx="1313">
                  <c:v>0.42444569999999998</c:v>
                </c:pt>
                <c:pt idx="1314">
                  <c:v>0.42491580000000001</c:v>
                </c:pt>
                <c:pt idx="1315">
                  <c:v>0.42535230000000002</c:v>
                </c:pt>
                <c:pt idx="1316">
                  <c:v>0.42575299999999999</c:v>
                </c:pt>
                <c:pt idx="1317">
                  <c:v>0.4261163</c:v>
                </c:pt>
                <c:pt idx="1318">
                  <c:v>0.42644189999999998</c:v>
                </c:pt>
                <c:pt idx="1319">
                  <c:v>0.42673</c:v>
                </c:pt>
                <c:pt idx="1320">
                  <c:v>0.42698269999999999</c:v>
                </c:pt>
                <c:pt idx="1321">
                  <c:v>0.4272031</c:v>
                </c:pt>
                <c:pt idx="1322">
                  <c:v>0.4273943</c:v>
                </c:pt>
                <c:pt idx="1323">
                  <c:v>0.42755900000000002</c:v>
                </c:pt>
                <c:pt idx="1324">
                  <c:v>0.42770010000000003</c:v>
                </c:pt>
                <c:pt idx="1325">
                  <c:v>0.42781979999999997</c:v>
                </c:pt>
                <c:pt idx="1326">
                  <c:v>0.4279193</c:v>
                </c:pt>
                <c:pt idx="1327">
                  <c:v>0.4280002</c:v>
                </c:pt>
                <c:pt idx="1328">
                  <c:v>0.42806319999999998</c:v>
                </c:pt>
                <c:pt idx="1329">
                  <c:v>0.42810520000000002</c:v>
                </c:pt>
                <c:pt idx="1330">
                  <c:v>0.42812719999999999</c:v>
                </c:pt>
                <c:pt idx="1331">
                  <c:v>0.4281507</c:v>
                </c:pt>
                <c:pt idx="1332">
                  <c:v>0.42819469999999998</c:v>
                </c:pt>
                <c:pt idx="1333">
                  <c:v>0.42824250000000003</c:v>
                </c:pt>
                <c:pt idx="1334">
                  <c:v>0.4282801</c:v>
                </c:pt>
                <c:pt idx="1335">
                  <c:v>0.42833270000000001</c:v>
                </c:pt>
                <c:pt idx="1336">
                  <c:v>0.4284155</c:v>
                </c:pt>
                <c:pt idx="1337">
                  <c:v>0.42851719999999999</c:v>
                </c:pt>
                <c:pt idx="1338">
                  <c:v>0.42864429999999998</c:v>
                </c:pt>
                <c:pt idx="1339">
                  <c:v>0.42880750000000001</c:v>
                </c:pt>
                <c:pt idx="1340">
                  <c:v>0.4290021</c:v>
                </c:pt>
                <c:pt idx="1341">
                  <c:v>0.42923</c:v>
                </c:pt>
                <c:pt idx="1342">
                  <c:v>0.42948769999999997</c:v>
                </c:pt>
                <c:pt idx="1343">
                  <c:v>0.42975989999999997</c:v>
                </c:pt>
                <c:pt idx="1344">
                  <c:v>0.4300464</c:v>
                </c:pt>
                <c:pt idx="1345">
                  <c:v>0.43036489999999999</c:v>
                </c:pt>
                <c:pt idx="1346">
                  <c:v>0.43074630000000003</c:v>
                </c:pt>
                <c:pt idx="1347">
                  <c:v>0.43119839999999998</c:v>
                </c:pt>
                <c:pt idx="1348">
                  <c:v>0.43164019999999997</c:v>
                </c:pt>
                <c:pt idx="1349">
                  <c:v>0.4320079</c:v>
                </c:pt>
                <c:pt idx="1350">
                  <c:v>0.43237940000000002</c:v>
                </c:pt>
                <c:pt idx="1351">
                  <c:v>0.4328111</c:v>
                </c:pt>
                <c:pt idx="1352">
                  <c:v>0.43325829999999999</c:v>
                </c:pt>
                <c:pt idx="1353">
                  <c:v>0.43371680000000001</c:v>
                </c:pt>
                <c:pt idx="1354">
                  <c:v>0.43426700000000001</c:v>
                </c:pt>
                <c:pt idx="1355">
                  <c:v>0.4349324</c:v>
                </c:pt>
                <c:pt idx="1356">
                  <c:v>0.43551610000000002</c:v>
                </c:pt>
                <c:pt idx="1357">
                  <c:v>0.43599700000000002</c:v>
                </c:pt>
                <c:pt idx="1358">
                  <c:v>0.43653940000000002</c:v>
                </c:pt>
                <c:pt idx="1359">
                  <c:v>0.43705729999999998</c:v>
                </c:pt>
                <c:pt idx="1360">
                  <c:v>0.43757259999999998</c:v>
                </c:pt>
                <c:pt idx="1361">
                  <c:v>0.43815700000000002</c:v>
                </c:pt>
                <c:pt idx="1362">
                  <c:v>0.43858219999999998</c:v>
                </c:pt>
                <c:pt idx="1363">
                  <c:v>0.4389265</c:v>
                </c:pt>
                <c:pt idx="1364">
                  <c:v>0.439386</c:v>
                </c:pt>
                <c:pt idx="1365">
                  <c:v>0.4397856</c:v>
                </c:pt>
                <c:pt idx="1366">
                  <c:v>0.44011919999999999</c:v>
                </c:pt>
                <c:pt idx="1367">
                  <c:v>0.4404361</c:v>
                </c:pt>
                <c:pt idx="1368">
                  <c:v>0.44065149999999997</c:v>
                </c:pt>
                <c:pt idx="1369">
                  <c:v>0.44113799999999997</c:v>
                </c:pt>
                <c:pt idx="1370">
                  <c:v>0.44184990000000002</c:v>
                </c:pt>
                <c:pt idx="1371">
                  <c:v>0.44218980000000002</c:v>
                </c:pt>
                <c:pt idx="1372">
                  <c:v>0.44231290000000001</c:v>
                </c:pt>
                <c:pt idx="1373">
                  <c:v>0.44252750000000002</c:v>
                </c:pt>
                <c:pt idx="1374">
                  <c:v>0.44275819999999999</c:v>
                </c:pt>
                <c:pt idx="1375">
                  <c:v>0.44295060000000003</c:v>
                </c:pt>
                <c:pt idx="1376">
                  <c:v>0.44312750000000001</c:v>
                </c:pt>
                <c:pt idx="1377">
                  <c:v>0.44328879999999998</c:v>
                </c:pt>
                <c:pt idx="1378">
                  <c:v>0.44342579999999998</c:v>
                </c:pt>
                <c:pt idx="1379">
                  <c:v>0.44355470000000002</c:v>
                </c:pt>
                <c:pt idx="1380">
                  <c:v>0.4437103</c:v>
                </c:pt>
                <c:pt idx="1381">
                  <c:v>0.44395889999999999</c:v>
                </c:pt>
                <c:pt idx="1382">
                  <c:v>0.44423560000000001</c:v>
                </c:pt>
                <c:pt idx="1383">
                  <c:v>0.4444245</c:v>
                </c:pt>
                <c:pt idx="1384">
                  <c:v>0.44455499999999998</c:v>
                </c:pt>
                <c:pt idx="1385">
                  <c:v>0.44465870000000002</c:v>
                </c:pt>
                <c:pt idx="1386">
                  <c:v>0.44461270000000003</c:v>
                </c:pt>
                <c:pt idx="1387">
                  <c:v>0.44443450000000001</c:v>
                </c:pt>
                <c:pt idx="1388">
                  <c:v>0.44443559999999999</c:v>
                </c:pt>
                <c:pt idx="1389">
                  <c:v>0.44462059999999998</c:v>
                </c:pt>
                <c:pt idx="1390">
                  <c:v>0.44476510000000002</c:v>
                </c:pt>
                <c:pt idx="1391">
                  <c:v>0.44492759999999998</c:v>
                </c:pt>
                <c:pt idx="1392">
                  <c:v>0.44514989999999999</c:v>
                </c:pt>
                <c:pt idx="1393">
                  <c:v>0.44539250000000002</c:v>
                </c:pt>
                <c:pt idx="1394">
                  <c:v>0.4456657</c:v>
                </c:pt>
                <c:pt idx="1395">
                  <c:v>0.44594869999999998</c:v>
                </c:pt>
                <c:pt idx="1396">
                  <c:v>0.44623639999999998</c:v>
                </c:pt>
                <c:pt idx="1397">
                  <c:v>0.44650430000000002</c:v>
                </c:pt>
                <c:pt idx="1398">
                  <c:v>0.4467353</c:v>
                </c:pt>
                <c:pt idx="1399">
                  <c:v>0.44693769999999999</c:v>
                </c:pt>
                <c:pt idx="1400">
                  <c:v>0.44715080000000001</c:v>
                </c:pt>
                <c:pt idx="1401">
                  <c:v>0.4474688</c:v>
                </c:pt>
                <c:pt idx="1402">
                  <c:v>0.44785419999999998</c:v>
                </c:pt>
                <c:pt idx="1403">
                  <c:v>0.44820460000000001</c:v>
                </c:pt>
                <c:pt idx="1404">
                  <c:v>0.44851859999999999</c:v>
                </c:pt>
                <c:pt idx="1405">
                  <c:v>0.44884639999999998</c:v>
                </c:pt>
                <c:pt idx="1406">
                  <c:v>0.44924380000000003</c:v>
                </c:pt>
                <c:pt idx="1407">
                  <c:v>0.44965349999999998</c:v>
                </c:pt>
                <c:pt idx="1408">
                  <c:v>0.45003749999999998</c:v>
                </c:pt>
                <c:pt idx="1409">
                  <c:v>0.45040360000000002</c:v>
                </c:pt>
                <c:pt idx="1410">
                  <c:v>0.45067489999999999</c:v>
                </c:pt>
                <c:pt idx="1411">
                  <c:v>0.45099060000000002</c:v>
                </c:pt>
                <c:pt idx="1412">
                  <c:v>0.45189580000000001</c:v>
                </c:pt>
                <c:pt idx="1413">
                  <c:v>0.45267930000000001</c:v>
                </c:pt>
                <c:pt idx="1414">
                  <c:v>0.45314110000000002</c:v>
                </c:pt>
                <c:pt idx="1415">
                  <c:v>0.4535632</c:v>
                </c:pt>
                <c:pt idx="1416">
                  <c:v>0.45390920000000001</c:v>
                </c:pt>
                <c:pt idx="1417">
                  <c:v>0.45423980000000003</c:v>
                </c:pt>
                <c:pt idx="1418">
                  <c:v>0.45453890000000002</c:v>
                </c:pt>
                <c:pt idx="1419">
                  <c:v>0.45486270000000001</c:v>
                </c:pt>
                <c:pt idx="1420">
                  <c:v>0.45515949999999999</c:v>
                </c:pt>
                <c:pt idx="1421">
                  <c:v>0.45537729999999998</c:v>
                </c:pt>
                <c:pt idx="1422">
                  <c:v>0.45558979999999999</c:v>
                </c:pt>
                <c:pt idx="1423">
                  <c:v>0.45573530000000001</c:v>
                </c:pt>
                <c:pt idx="1424">
                  <c:v>0.45587</c:v>
                </c:pt>
                <c:pt idx="1425">
                  <c:v>0.4561462</c:v>
                </c:pt>
                <c:pt idx="1426">
                  <c:v>0.45650499999999999</c:v>
                </c:pt>
                <c:pt idx="1427">
                  <c:v>0.45670680000000002</c:v>
                </c:pt>
                <c:pt idx="1428">
                  <c:v>0.45682590000000001</c:v>
                </c:pt>
                <c:pt idx="1429">
                  <c:v>0.45702500000000001</c:v>
                </c:pt>
                <c:pt idx="1430">
                  <c:v>0.457175</c:v>
                </c:pt>
                <c:pt idx="1431">
                  <c:v>0.45715739999999999</c:v>
                </c:pt>
                <c:pt idx="1432">
                  <c:v>0.45702680000000001</c:v>
                </c:pt>
                <c:pt idx="1433">
                  <c:v>0.45707310000000001</c:v>
                </c:pt>
                <c:pt idx="1434">
                  <c:v>0.45726860000000003</c:v>
                </c:pt>
                <c:pt idx="1435">
                  <c:v>0.45737290000000003</c:v>
                </c:pt>
                <c:pt idx="1436">
                  <c:v>0.45753880000000002</c:v>
                </c:pt>
                <c:pt idx="1437">
                  <c:v>0.45776559999999999</c:v>
                </c:pt>
                <c:pt idx="1438">
                  <c:v>0.45791009999999999</c:v>
                </c:pt>
                <c:pt idx="1439">
                  <c:v>0.45803369999999999</c:v>
                </c:pt>
                <c:pt idx="1440">
                  <c:v>0.45822960000000001</c:v>
                </c:pt>
                <c:pt idx="1441">
                  <c:v>0.45843410000000001</c:v>
                </c:pt>
                <c:pt idx="1442">
                  <c:v>0.45854980000000001</c:v>
                </c:pt>
                <c:pt idx="1443">
                  <c:v>0.45870610000000001</c:v>
                </c:pt>
                <c:pt idx="1444">
                  <c:v>0.45886209999999999</c:v>
                </c:pt>
                <c:pt idx="1445">
                  <c:v>0.45899400000000001</c:v>
                </c:pt>
                <c:pt idx="1446">
                  <c:v>0.45935219999999999</c:v>
                </c:pt>
                <c:pt idx="1447">
                  <c:v>0.45982960000000001</c:v>
                </c:pt>
                <c:pt idx="1448">
                  <c:v>0.46020699999999998</c:v>
                </c:pt>
                <c:pt idx="1449">
                  <c:v>0.46058830000000001</c:v>
                </c:pt>
                <c:pt idx="1450">
                  <c:v>0.46100970000000002</c:v>
                </c:pt>
                <c:pt idx="1451">
                  <c:v>0.46140940000000003</c:v>
                </c:pt>
                <c:pt idx="1452">
                  <c:v>0.461837</c:v>
                </c:pt>
                <c:pt idx="1453">
                  <c:v>0.46228469999999999</c:v>
                </c:pt>
                <c:pt idx="1454">
                  <c:v>0.46268870000000001</c:v>
                </c:pt>
                <c:pt idx="1455">
                  <c:v>0.46308660000000001</c:v>
                </c:pt>
                <c:pt idx="1456">
                  <c:v>0.46355069999999998</c:v>
                </c:pt>
                <c:pt idx="1457">
                  <c:v>0.46404380000000001</c:v>
                </c:pt>
                <c:pt idx="1458">
                  <c:v>0.46444829999999998</c:v>
                </c:pt>
                <c:pt idx="1459">
                  <c:v>0.46481630000000002</c:v>
                </c:pt>
                <c:pt idx="1460">
                  <c:v>0.46527469999999999</c:v>
                </c:pt>
                <c:pt idx="1461">
                  <c:v>0.46576790000000001</c:v>
                </c:pt>
                <c:pt idx="1462">
                  <c:v>0.46622380000000002</c:v>
                </c:pt>
                <c:pt idx="1463">
                  <c:v>0.4666669</c:v>
                </c:pt>
                <c:pt idx="1464">
                  <c:v>0.46709709999999999</c:v>
                </c:pt>
                <c:pt idx="1465">
                  <c:v>0.46747719999999998</c:v>
                </c:pt>
                <c:pt idx="1466">
                  <c:v>0.46782180000000001</c:v>
                </c:pt>
                <c:pt idx="1467">
                  <c:v>0.46816819999999998</c:v>
                </c:pt>
                <c:pt idx="1468">
                  <c:v>0.4685183</c:v>
                </c:pt>
                <c:pt idx="1469">
                  <c:v>0.46892470000000003</c:v>
                </c:pt>
                <c:pt idx="1470">
                  <c:v>0.46966069999999999</c:v>
                </c:pt>
                <c:pt idx="1471">
                  <c:v>0.47045480000000001</c:v>
                </c:pt>
                <c:pt idx="1472">
                  <c:v>0.47074929999999998</c:v>
                </c:pt>
                <c:pt idx="1473">
                  <c:v>0.47087590000000001</c:v>
                </c:pt>
                <c:pt idx="1474">
                  <c:v>0.4710993</c:v>
                </c:pt>
                <c:pt idx="1475">
                  <c:v>0.47127439999999998</c:v>
                </c:pt>
                <c:pt idx="1476">
                  <c:v>0.47142689999999998</c:v>
                </c:pt>
                <c:pt idx="1477">
                  <c:v>0.47171150000000001</c:v>
                </c:pt>
                <c:pt idx="1478">
                  <c:v>0.47194199999999997</c:v>
                </c:pt>
                <c:pt idx="1479">
                  <c:v>0.47197149999999999</c:v>
                </c:pt>
                <c:pt idx="1480">
                  <c:v>0.47220849999999998</c:v>
                </c:pt>
                <c:pt idx="1481">
                  <c:v>0.47259060000000003</c:v>
                </c:pt>
                <c:pt idx="1482">
                  <c:v>0.47280709999999998</c:v>
                </c:pt>
                <c:pt idx="1483">
                  <c:v>0.4729333</c:v>
                </c:pt>
                <c:pt idx="1484">
                  <c:v>0.4731419</c:v>
                </c:pt>
                <c:pt idx="1485">
                  <c:v>0.47342849999999997</c:v>
                </c:pt>
                <c:pt idx="1486">
                  <c:v>0.47365620000000003</c:v>
                </c:pt>
                <c:pt idx="1487">
                  <c:v>0.4739487</c:v>
                </c:pt>
                <c:pt idx="1488">
                  <c:v>0.47435709999999998</c:v>
                </c:pt>
                <c:pt idx="1489">
                  <c:v>0.47469159999999999</c:v>
                </c:pt>
                <c:pt idx="1490">
                  <c:v>0.47495700000000002</c:v>
                </c:pt>
                <c:pt idx="1491">
                  <c:v>0.4752402</c:v>
                </c:pt>
                <c:pt idx="1492">
                  <c:v>0.47551300000000002</c:v>
                </c:pt>
                <c:pt idx="1493">
                  <c:v>0.47576649999999998</c:v>
                </c:pt>
                <c:pt idx="1494">
                  <c:v>0.47597679999999998</c:v>
                </c:pt>
                <c:pt idx="1495">
                  <c:v>0.47616900000000001</c:v>
                </c:pt>
                <c:pt idx="1496">
                  <c:v>0.47639740000000003</c:v>
                </c:pt>
                <c:pt idx="1497">
                  <c:v>0.47660089999999999</c:v>
                </c:pt>
                <c:pt idx="1498">
                  <c:v>0.47679779999999999</c:v>
                </c:pt>
                <c:pt idx="1499">
                  <c:v>0.47704259999999998</c:v>
                </c:pt>
              </c:numCache>
            </c:numRef>
          </c:yVal>
          <c:smooth val="1"/>
          <c:extLst>
            <c:ext xmlns:c16="http://schemas.microsoft.com/office/drawing/2014/chart" uri="{C3380CC4-5D6E-409C-BE32-E72D297353CC}">
              <c16:uniqueId val="{00000000-9A32-4794-BB7F-00B6B2205823}"/>
            </c:ext>
          </c:extLst>
        </c:ser>
        <c:dLbls>
          <c:showLegendKey val="0"/>
          <c:showVal val="0"/>
          <c:showCatName val="0"/>
          <c:showSerName val="0"/>
          <c:showPercent val="0"/>
          <c:showBubbleSize val="0"/>
        </c:dLbls>
        <c:axId val="1711290992"/>
        <c:axId val="1711288496"/>
      </c:scatterChart>
      <c:valAx>
        <c:axId val="1711290992"/>
        <c:scaling>
          <c:orientation val="minMax"/>
          <c:max val="30"/>
        </c:scaling>
        <c:delete val="0"/>
        <c:axPos val="b"/>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050" b="0" i="0" u="none" strike="noStrike" kern="1200" baseline="0">
                <a:solidFill>
                  <a:schemeClr val="tx1"/>
                </a:solidFill>
                <a:latin typeface="Bodoni MT" panose="02070603080606020203" pitchFamily="18" charset="0"/>
                <a:ea typeface="+mn-ea"/>
                <a:cs typeface="+mn-cs"/>
              </a:defRPr>
            </a:pPr>
            <a:endParaRPr lang="en-US"/>
          </a:p>
        </c:txPr>
        <c:crossAx val="1711288496"/>
        <c:crosses val="autoZero"/>
        <c:crossBetween val="midCat"/>
      </c:valAx>
      <c:valAx>
        <c:axId val="1711288496"/>
        <c:scaling>
          <c:orientation val="minMax"/>
          <c:min val="0"/>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050" b="0" i="0" u="none" strike="noStrike" kern="1200" baseline="0">
                <a:solidFill>
                  <a:schemeClr val="tx1"/>
                </a:solidFill>
                <a:latin typeface="Bodoni MT" panose="02070603080606020203" pitchFamily="18" charset="0"/>
                <a:ea typeface="+mn-ea"/>
                <a:cs typeface="+mn-cs"/>
              </a:defRPr>
            </a:pPr>
            <a:endParaRPr lang="en-US"/>
          </a:p>
        </c:txPr>
        <c:crossAx val="1711290992"/>
        <c:crosses val="autoZero"/>
        <c:crossBetween val="midCat"/>
      </c:valAx>
      <c:spPr>
        <a:noFill/>
        <a:ln>
          <a:noFill/>
        </a:ln>
        <a:effectLst/>
      </c:spPr>
    </c:plotArea>
    <c:plotVisOnly val="1"/>
    <c:dispBlanksAs val="gap"/>
    <c:showDLblsOverMax val="0"/>
  </c:chart>
  <c:spPr>
    <a:noFill/>
    <a:ln>
      <a:solidFill>
        <a:schemeClr val="accent1">
          <a:lumMod val="75000"/>
        </a:schemeClr>
      </a:solidFill>
    </a:ln>
    <a:effectLst/>
  </c:spPr>
  <c:txPr>
    <a:bodyPr/>
    <a:lstStyle/>
    <a:p>
      <a:pPr>
        <a:defRPr sz="1050">
          <a:solidFill>
            <a:schemeClr val="tx1"/>
          </a:solidFill>
          <a:latin typeface="Bodoni MT" panose="02070603080606020203" pitchFamily="18" charset="0"/>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4"/>
    </mc:Choice>
    <mc:Fallback>
      <c:style val="4"/>
    </mc:Fallback>
  </mc:AlternateContent>
  <c:chart>
    <c:autoTitleDeleted val="1"/>
    <c:plotArea>
      <c:layout/>
      <c:scatterChart>
        <c:scatterStyle val="smoothMarker"/>
        <c:varyColors val="0"/>
        <c:ser>
          <c:idx val="0"/>
          <c:order val="0"/>
          <c:spPr>
            <a:ln w="19050" cap="rnd">
              <a:solidFill>
                <a:schemeClr val="accent2"/>
              </a:solidFill>
              <a:round/>
            </a:ln>
            <a:effectLst/>
          </c:spPr>
          <c:marker>
            <c:symbol val="none"/>
          </c:marker>
          <c:xVal>
            <c:numRef>
              <c:f>'Pinch-out seminar'!$U$5:$U$1504</c:f>
              <c:numCache>
                <c:formatCode>0.00</c:formatCode>
                <c:ptCount val="1500"/>
                <c:pt idx="0">
                  <c:v>0.02</c:v>
                </c:pt>
                <c:pt idx="1">
                  <c:v>0.04</c:v>
                </c:pt>
                <c:pt idx="2">
                  <c:v>0.06</c:v>
                </c:pt>
                <c:pt idx="3">
                  <c:v>0.08</c:v>
                </c:pt>
                <c:pt idx="4">
                  <c:v>0.1</c:v>
                </c:pt>
                <c:pt idx="5">
                  <c:v>0.12</c:v>
                </c:pt>
                <c:pt idx="6">
                  <c:v>0.14000000000000001</c:v>
                </c:pt>
                <c:pt idx="7">
                  <c:v>0.16</c:v>
                </c:pt>
                <c:pt idx="8">
                  <c:v>0.18</c:v>
                </c:pt>
                <c:pt idx="9">
                  <c:v>0.2</c:v>
                </c:pt>
                <c:pt idx="10">
                  <c:v>0.22</c:v>
                </c:pt>
                <c:pt idx="11">
                  <c:v>0.24</c:v>
                </c:pt>
                <c:pt idx="12">
                  <c:v>0.26</c:v>
                </c:pt>
                <c:pt idx="13">
                  <c:v>0.28000000000000003</c:v>
                </c:pt>
                <c:pt idx="14">
                  <c:v>0.3</c:v>
                </c:pt>
                <c:pt idx="15">
                  <c:v>0.32</c:v>
                </c:pt>
                <c:pt idx="16">
                  <c:v>0.34</c:v>
                </c:pt>
                <c:pt idx="17">
                  <c:v>0.36</c:v>
                </c:pt>
                <c:pt idx="18">
                  <c:v>0.38</c:v>
                </c:pt>
                <c:pt idx="19">
                  <c:v>0.4</c:v>
                </c:pt>
                <c:pt idx="20">
                  <c:v>0.42</c:v>
                </c:pt>
                <c:pt idx="21">
                  <c:v>0.44</c:v>
                </c:pt>
                <c:pt idx="22">
                  <c:v>0.46</c:v>
                </c:pt>
                <c:pt idx="23">
                  <c:v>0.48</c:v>
                </c:pt>
                <c:pt idx="24">
                  <c:v>0.5</c:v>
                </c:pt>
                <c:pt idx="25">
                  <c:v>0.52</c:v>
                </c:pt>
                <c:pt idx="26">
                  <c:v>0.54</c:v>
                </c:pt>
                <c:pt idx="27">
                  <c:v>0.56000000000000005</c:v>
                </c:pt>
                <c:pt idx="28">
                  <c:v>0.57999999999999996</c:v>
                </c:pt>
                <c:pt idx="29">
                  <c:v>0.6</c:v>
                </c:pt>
                <c:pt idx="30">
                  <c:v>0.62</c:v>
                </c:pt>
                <c:pt idx="31">
                  <c:v>0.64</c:v>
                </c:pt>
                <c:pt idx="32">
                  <c:v>0.66</c:v>
                </c:pt>
                <c:pt idx="33">
                  <c:v>0.68</c:v>
                </c:pt>
                <c:pt idx="34">
                  <c:v>0.7</c:v>
                </c:pt>
                <c:pt idx="35">
                  <c:v>0.72</c:v>
                </c:pt>
                <c:pt idx="36">
                  <c:v>0.74</c:v>
                </c:pt>
                <c:pt idx="37">
                  <c:v>0.76</c:v>
                </c:pt>
                <c:pt idx="38">
                  <c:v>0.78</c:v>
                </c:pt>
                <c:pt idx="39">
                  <c:v>0.8</c:v>
                </c:pt>
                <c:pt idx="40">
                  <c:v>0.82</c:v>
                </c:pt>
                <c:pt idx="41">
                  <c:v>0.84</c:v>
                </c:pt>
                <c:pt idx="42">
                  <c:v>0.86</c:v>
                </c:pt>
                <c:pt idx="43">
                  <c:v>0.88</c:v>
                </c:pt>
                <c:pt idx="44">
                  <c:v>0.9</c:v>
                </c:pt>
                <c:pt idx="45">
                  <c:v>0.92</c:v>
                </c:pt>
                <c:pt idx="46">
                  <c:v>0.94</c:v>
                </c:pt>
                <c:pt idx="47">
                  <c:v>0.96</c:v>
                </c:pt>
                <c:pt idx="48">
                  <c:v>0.98</c:v>
                </c:pt>
                <c:pt idx="49">
                  <c:v>1</c:v>
                </c:pt>
                <c:pt idx="50">
                  <c:v>1.02</c:v>
                </c:pt>
                <c:pt idx="51">
                  <c:v>1.04</c:v>
                </c:pt>
                <c:pt idx="52">
                  <c:v>1.06</c:v>
                </c:pt>
                <c:pt idx="53">
                  <c:v>1.08</c:v>
                </c:pt>
                <c:pt idx="54">
                  <c:v>1.1000000000000001</c:v>
                </c:pt>
                <c:pt idx="55">
                  <c:v>1.1200000000000001</c:v>
                </c:pt>
                <c:pt idx="56">
                  <c:v>1.1399999999999999</c:v>
                </c:pt>
                <c:pt idx="57">
                  <c:v>1.1599999999999999</c:v>
                </c:pt>
                <c:pt idx="58">
                  <c:v>1.18</c:v>
                </c:pt>
                <c:pt idx="59">
                  <c:v>1.2</c:v>
                </c:pt>
                <c:pt idx="60">
                  <c:v>1.22</c:v>
                </c:pt>
                <c:pt idx="61">
                  <c:v>1.24</c:v>
                </c:pt>
                <c:pt idx="62">
                  <c:v>1.26</c:v>
                </c:pt>
                <c:pt idx="63">
                  <c:v>1.28</c:v>
                </c:pt>
                <c:pt idx="64">
                  <c:v>1.3</c:v>
                </c:pt>
                <c:pt idx="65">
                  <c:v>1.32</c:v>
                </c:pt>
                <c:pt idx="66">
                  <c:v>1.34</c:v>
                </c:pt>
                <c:pt idx="67">
                  <c:v>1.36</c:v>
                </c:pt>
                <c:pt idx="68">
                  <c:v>1.38</c:v>
                </c:pt>
                <c:pt idx="69">
                  <c:v>1.4</c:v>
                </c:pt>
                <c:pt idx="70">
                  <c:v>1.42</c:v>
                </c:pt>
                <c:pt idx="71">
                  <c:v>1.44</c:v>
                </c:pt>
                <c:pt idx="72">
                  <c:v>1.46</c:v>
                </c:pt>
                <c:pt idx="73">
                  <c:v>1.48</c:v>
                </c:pt>
                <c:pt idx="74">
                  <c:v>1.5</c:v>
                </c:pt>
                <c:pt idx="75">
                  <c:v>1.52</c:v>
                </c:pt>
                <c:pt idx="76">
                  <c:v>1.54</c:v>
                </c:pt>
                <c:pt idx="77">
                  <c:v>1.56</c:v>
                </c:pt>
                <c:pt idx="78">
                  <c:v>1.58</c:v>
                </c:pt>
                <c:pt idx="79">
                  <c:v>1.6</c:v>
                </c:pt>
                <c:pt idx="80">
                  <c:v>1.62</c:v>
                </c:pt>
                <c:pt idx="81">
                  <c:v>1.64</c:v>
                </c:pt>
                <c:pt idx="82">
                  <c:v>1.66</c:v>
                </c:pt>
                <c:pt idx="83">
                  <c:v>1.68</c:v>
                </c:pt>
                <c:pt idx="84">
                  <c:v>1.7</c:v>
                </c:pt>
                <c:pt idx="85">
                  <c:v>1.72</c:v>
                </c:pt>
                <c:pt idx="86">
                  <c:v>1.74</c:v>
                </c:pt>
                <c:pt idx="87">
                  <c:v>1.76</c:v>
                </c:pt>
                <c:pt idx="88">
                  <c:v>1.78</c:v>
                </c:pt>
                <c:pt idx="89">
                  <c:v>1.8</c:v>
                </c:pt>
                <c:pt idx="90">
                  <c:v>1.82</c:v>
                </c:pt>
                <c:pt idx="91">
                  <c:v>1.84</c:v>
                </c:pt>
                <c:pt idx="92">
                  <c:v>1.86</c:v>
                </c:pt>
                <c:pt idx="93">
                  <c:v>1.88</c:v>
                </c:pt>
                <c:pt idx="94">
                  <c:v>1.9</c:v>
                </c:pt>
                <c:pt idx="95">
                  <c:v>1.92</c:v>
                </c:pt>
                <c:pt idx="96">
                  <c:v>1.94</c:v>
                </c:pt>
                <c:pt idx="97">
                  <c:v>1.96</c:v>
                </c:pt>
                <c:pt idx="98">
                  <c:v>1.98</c:v>
                </c:pt>
                <c:pt idx="99">
                  <c:v>2</c:v>
                </c:pt>
                <c:pt idx="100">
                  <c:v>2.02</c:v>
                </c:pt>
                <c:pt idx="101">
                  <c:v>2.04</c:v>
                </c:pt>
                <c:pt idx="102">
                  <c:v>2.06</c:v>
                </c:pt>
                <c:pt idx="103">
                  <c:v>2.08</c:v>
                </c:pt>
                <c:pt idx="104">
                  <c:v>2.1</c:v>
                </c:pt>
                <c:pt idx="105">
                  <c:v>2.12</c:v>
                </c:pt>
                <c:pt idx="106">
                  <c:v>2.14</c:v>
                </c:pt>
                <c:pt idx="107">
                  <c:v>2.16</c:v>
                </c:pt>
                <c:pt idx="108">
                  <c:v>2.1800000000000002</c:v>
                </c:pt>
                <c:pt idx="109">
                  <c:v>2.2000000000000002</c:v>
                </c:pt>
                <c:pt idx="110">
                  <c:v>2.2200000000000002</c:v>
                </c:pt>
                <c:pt idx="111">
                  <c:v>2.2400000000000002</c:v>
                </c:pt>
                <c:pt idx="112">
                  <c:v>2.2599999999999998</c:v>
                </c:pt>
                <c:pt idx="113">
                  <c:v>2.2799999999999998</c:v>
                </c:pt>
                <c:pt idx="114">
                  <c:v>2.2999999999999998</c:v>
                </c:pt>
                <c:pt idx="115">
                  <c:v>2.3199999999999998</c:v>
                </c:pt>
                <c:pt idx="116">
                  <c:v>2.34</c:v>
                </c:pt>
                <c:pt idx="117">
                  <c:v>2.36</c:v>
                </c:pt>
                <c:pt idx="118">
                  <c:v>2.38</c:v>
                </c:pt>
                <c:pt idx="119">
                  <c:v>2.4</c:v>
                </c:pt>
                <c:pt idx="120">
                  <c:v>2.42</c:v>
                </c:pt>
                <c:pt idx="121">
                  <c:v>2.44</c:v>
                </c:pt>
                <c:pt idx="122">
                  <c:v>2.46</c:v>
                </c:pt>
                <c:pt idx="123">
                  <c:v>2.48</c:v>
                </c:pt>
                <c:pt idx="124">
                  <c:v>2.5</c:v>
                </c:pt>
                <c:pt idx="125">
                  <c:v>2.52</c:v>
                </c:pt>
                <c:pt idx="126">
                  <c:v>2.54</c:v>
                </c:pt>
                <c:pt idx="127">
                  <c:v>2.56</c:v>
                </c:pt>
                <c:pt idx="128">
                  <c:v>2.58</c:v>
                </c:pt>
                <c:pt idx="129">
                  <c:v>2.6</c:v>
                </c:pt>
                <c:pt idx="130">
                  <c:v>2.62</c:v>
                </c:pt>
                <c:pt idx="131">
                  <c:v>2.64</c:v>
                </c:pt>
                <c:pt idx="132">
                  <c:v>2.66</c:v>
                </c:pt>
                <c:pt idx="133">
                  <c:v>2.68</c:v>
                </c:pt>
                <c:pt idx="134">
                  <c:v>2.7</c:v>
                </c:pt>
                <c:pt idx="135">
                  <c:v>2.72</c:v>
                </c:pt>
                <c:pt idx="136">
                  <c:v>2.74</c:v>
                </c:pt>
                <c:pt idx="137">
                  <c:v>2.76</c:v>
                </c:pt>
                <c:pt idx="138">
                  <c:v>2.78</c:v>
                </c:pt>
                <c:pt idx="139">
                  <c:v>2.8</c:v>
                </c:pt>
                <c:pt idx="140">
                  <c:v>2.82</c:v>
                </c:pt>
                <c:pt idx="141">
                  <c:v>2.84</c:v>
                </c:pt>
                <c:pt idx="142">
                  <c:v>2.86</c:v>
                </c:pt>
                <c:pt idx="143">
                  <c:v>2.88</c:v>
                </c:pt>
                <c:pt idx="144">
                  <c:v>2.9</c:v>
                </c:pt>
                <c:pt idx="145">
                  <c:v>2.92</c:v>
                </c:pt>
                <c:pt idx="146">
                  <c:v>2.94</c:v>
                </c:pt>
                <c:pt idx="147">
                  <c:v>2.96</c:v>
                </c:pt>
                <c:pt idx="148">
                  <c:v>2.98</c:v>
                </c:pt>
                <c:pt idx="149">
                  <c:v>3</c:v>
                </c:pt>
                <c:pt idx="150">
                  <c:v>3.02</c:v>
                </c:pt>
                <c:pt idx="151">
                  <c:v>3.04</c:v>
                </c:pt>
                <c:pt idx="152">
                  <c:v>3.06</c:v>
                </c:pt>
                <c:pt idx="153">
                  <c:v>3.08</c:v>
                </c:pt>
                <c:pt idx="154">
                  <c:v>3.1</c:v>
                </c:pt>
                <c:pt idx="155">
                  <c:v>3.12</c:v>
                </c:pt>
                <c:pt idx="156">
                  <c:v>3.14</c:v>
                </c:pt>
                <c:pt idx="157">
                  <c:v>3.16</c:v>
                </c:pt>
                <c:pt idx="158">
                  <c:v>3.18</c:v>
                </c:pt>
                <c:pt idx="159">
                  <c:v>3.2</c:v>
                </c:pt>
                <c:pt idx="160">
                  <c:v>3.22</c:v>
                </c:pt>
                <c:pt idx="161">
                  <c:v>3.24</c:v>
                </c:pt>
                <c:pt idx="162">
                  <c:v>3.26</c:v>
                </c:pt>
                <c:pt idx="163">
                  <c:v>3.28</c:v>
                </c:pt>
                <c:pt idx="164">
                  <c:v>3.3</c:v>
                </c:pt>
                <c:pt idx="165">
                  <c:v>3.32</c:v>
                </c:pt>
                <c:pt idx="166">
                  <c:v>3.34</c:v>
                </c:pt>
                <c:pt idx="167">
                  <c:v>3.36</c:v>
                </c:pt>
                <c:pt idx="168">
                  <c:v>3.38</c:v>
                </c:pt>
                <c:pt idx="169">
                  <c:v>3.4</c:v>
                </c:pt>
                <c:pt idx="170">
                  <c:v>3.42</c:v>
                </c:pt>
                <c:pt idx="171">
                  <c:v>3.44</c:v>
                </c:pt>
                <c:pt idx="172">
                  <c:v>3.46</c:v>
                </c:pt>
                <c:pt idx="173">
                  <c:v>3.48</c:v>
                </c:pt>
                <c:pt idx="174">
                  <c:v>3.5</c:v>
                </c:pt>
                <c:pt idx="175">
                  <c:v>3.52</c:v>
                </c:pt>
                <c:pt idx="176">
                  <c:v>3.54</c:v>
                </c:pt>
                <c:pt idx="177">
                  <c:v>3.56</c:v>
                </c:pt>
                <c:pt idx="178">
                  <c:v>3.58</c:v>
                </c:pt>
                <c:pt idx="179">
                  <c:v>3.6</c:v>
                </c:pt>
                <c:pt idx="180">
                  <c:v>3.62</c:v>
                </c:pt>
                <c:pt idx="181">
                  <c:v>3.64</c:v>
                </c:pt>
                <c:pt idx="182">
                  <c:v>3.66</c:v>
                </c:pt>
                <c:pt idx="183">
                  <c:v>3.68</c:v>
                </c:pt>
                <c:pt idx="184">
                  <c:v>3.7</c:v>
                </c:pt>
                <c:pt idx="185">
                  <c:v>3.72</c:v>
                </c:pt>
                <c:pt idx="186">
                  <c:v>3.74</c:v>
                </c:pt>
                <c:pt idx="187">
                  <c:v>3.76</c:v>
                </c:pt>
                <c:pt idx="188">
                  <c:v>3.78</c:v>
                </c:pt>
                <c:pt idx="189">
                  <c:v>3.8</c:v>
                </c:pt>
                <c:pt idx="190">
                  <c:v>3.82</c:v>
                </c:pt>
                <c:pt idx="191">
                  <c:v>3.84</c:v>
                </c:pt>
                <c:pt idx="192">
                  <c:v>3.86</c:v>
                </c:pt>
                <c:pt idx="193">
                  <c:v>3.88</c:v>
                </c:pt>
                <c:pt idx="194">
                  <c:v>3.9</c:v>
                </c:pt>
                <c:pt idx="195">
                  <c:v>3.92</c:v>
                </c:pt>
                <c:pt idx="196">
                  <c:v>3.94</c:v>
                </c:pt>
                <c:pt idx="197">
                  <c:v>3.96</c:v>
                </c:pt>
                <c:pt idx="198">
                  <c:v>3.98</c:v>
                </c:pt>
                <c:pt idx="199">
                  <c:v>4</c:v>
                </c:pt>
                <c:pt idx="200">
                  <c:v>4.0199999999999996</c:v>
                </c:pt>
                <c:pt idx="201">
                  <c:v>4.04</c:v>
                </c:pt>
                <c:pt idx="202">
                  <c:v>4.0599999999999996</c:v>
                </c:pt>
                <c:pt idx="203">
                  <c:v>4.08</c:v>
                </c:pt>
                <c:pt idx="204">
                  <c:v>4.0999999999999996</c:v>
                </c:pt>
                <c:pt idx="205">
                  <c:v>4.12</c:v>
                </c:pt>
                <c:pt idx="206">
                  <c:v>4.1399999999999997</c:v>
                </c:pt>
                <c:pt idx="207">
                  <c:v>4.16</c:v>
                </c:pt>
                <c:pt idx="208">
                  <c:v>4.18</c:v>
                </c:pt>
                <c:pt idx="209">
                  <c:v>4.2</c:v>
                </c:pt>
                <c:pt idx="210">
                  <c:v>4.22</c:v>
                </c:pt>
                <c:pt idx="211">
                  <c:v>4.24</c:v>
                </c:pt>
                <c:pt idx="212">
                  <c:v>4.26</c:v>
                </c:pt>
                <c:pt idx="213">
                  <c:v>4.28</c:v>
                </c:pt>
                <c:pt idx="214">
                  <c:v>4.3</c:v>
                </c:pt>
                <c:pt idx="215">
                  <c:v>4.32</c:v>
                </c:pt>
                <c:pt idx="216">
                  <c:v>4.34</c:v>
                </c:pt>
                <c:pt idx="217">
                  <c:v>4.3600000000000003</c:v>
                </c:pt>
                <c:pt idx="218">
                  <c:v>4.38</c:v>
                </c:pt>
                <c:pt idx="219">
                  <c:v>4.4000000000000004</c:v>
                </c:pt>
                <c:pt idx="220">
                  <c:v>4.42</c:v>
                </c:pt>
                <c:pt idx="221">
                  <c:v>4.4400000000000004</c:v>
                </c:pt>
                <c:pt idx="222">
                  <c:v>4.46</c:v>
                </c:pt>
                <c:pt idx="223">
                  <c:v>4.4800000000000004</c:v>
                </c:pt>
                <c:pt idx="224">
                  <c:v>4.5</c:v>
                </c:pt>
                <c:pt idx="225">
                  <c:v>4.5199999999999996</c:v>
                </c:pt>
                <c:pt idx="226">
                  <c:v>4.54</c:v>
                </c:pt>
                <c:pt idx="227">
                  <c:v>4.5599999999999996</c:v>
                </c:pt>
                <c:pt idx="228">
                  <c:v>4.58</c:v>
                </c:pt>
                <c:pt idx="229">
                  <c:v>4.5999999999999996</c:v>
                </c:pt>
                <c:pt idx="230">
                  <c:v>4.62</c:v>
                </c:pt>
                <c:pt idx="231">
                  <c:v>4.6399999999999997</c:v>
                </c:pt>
                <c:pt idx="232">
                  <c:v>4.66</c:v>
                </c:pt>
                <c:pt idx="233">
                  <c:v>4.68</c:v>
                </c:pt>
                <c:pt idx="234">
                  <c:v>4.7</c:v>
                </c:pt>
                <c:pt idx="235">
                  <c:v>4.72</c:v>
                </c:pt>
                <c:pt idx="236">
                  <c:v>4.74</c:v>
                </c:pt>
                <c:pt idx="237">
                  <c:v>4.76</c:v>
                </c:pt>
                <c:pt idx="238">
                  <c:v>4.78</c:v>
                </c:pt>
                <c:pt idx="239">
                  <c:v>4.8</c:v>
                </c:pt>
                <c:pt idx="240">
                  <c:v>4.82</c:v>
                </c:pt>
                <c:pt idx="241">
                  <c:v>4.84</c:v>
                </c:pt>
                <c:pt idx="242">
                  <c:v>4.8600000000000003</c:v>
                </c:pt>
                <c:pt idx="243">
                  <c:v>4.88</c:v>
                </c:pt>
                <c:pt idx="244">
                  <c:v>4.9000000000000004</c:v>
                </c:pt>
                <c:pt idx="245">
                  <c:v>4.92</c:v>
                </c:pt>
                <c:pt idx="246">
                  <c:v>4.9400000000000004</c:v>
                </c:pt>
                <c:pt idx="247">
                  <c:v>4.96</c:v>
                </c:pt>
                <c:pt idx="248">
                  <c:v>4.9800000000000004</c:v>
                </c:pt>
                <c:pt idx="249">
                  <c:v>5</c:v>
                </c:pt>
                <c:pt idx="250">
                  <c:v>5.0199999999999996</c:v>
                </c:pt>
                <c:pt idx="251">
                  <c:v>5.04</c:v>
                </c:pt>
                <c:pt idx="252">
                  <c:v>5.0599999999999996</c:v>
                </c:pt>
                <c:pt idx="253">
                  <c:v>5.08</c:v>
                </c:pt>
                <c:pt idx="254">
                  <c:v>5.0999999999999996</c:v>
                </c:pt>
                <c:pt idx="255">
                  <c:v>5.12</c:v>
                </c:pt>
                <c:pt idx="256">
                  <c:v>5.14</c:v>
                </c:pt>
                <c:pt idx="257">
                  <c:v>5.16</c:v>
                </c:pt>
                <c:pt idx="258">
                  <c:v>5.18</c:v>
                </c:pt>
                <c:pt idx="259">
                  <c:v>5.2</c:v>
                </c:pt>
                <c:pt idx="260">
                  <c:v>5.22</c:v>
                </c:pt>
                <c:pt idx="261">
                  <c:v>5.24</c:v>
                </c:pt>
                <c:pt idx="262">
                  <c:v>5.26</c:v>
                </c:pt>
                <c:pt idx="263">
                  <c:v>5.28</c:v>
                </c:pt>
                <c:pt idx="264">
                  <c:v>5.3</c:v>
                </c:pt>
                <c:pt idx="265">
                  <c:v>5.32</c:v>
                </c:pt>
                <c:pt idx="266">
                  <c:v>5.34</c:v>
                </c:pt>
                <c:pt idx="267">
                  <c:v>5.36</c:v>
                </c:pt>
                <c:pt idx="268">
                  <c:v>5.38</c:v>
                </c:pt>
                <c:pt idx="269">
                  <c:v>5.4</c:v>
                </c:pt>
                <c:pt idx="270">
                  <c:v>5.42</c:v>
                </c:pt>
                <c:pt idx="271">
                  <c:v>5.44</c:v>
                </c:pt>
                <c:pt idx="272">
                  <c:v>5.46</c:v>
                </c:pt>
                <c:pt idx="273">
                  <c:v>5.48</c:v>
                </c:pt>
                <c:pt idx="274">
                  <c:v>5.5</c:v>
                </c:pt>
                <c:pt idx="275">
                  <c:v>5.52</c:v>
                </c:pt>
                <c:pt idx="276">
                  <c:v>5.54</c:v>
                </c:pt>
                <c:pt idx="277">
                  <c:v>5.56</c:v>
                </c:pt>
                <c:pt idx="278">
                  <c:v>5.58</c:v>
                </c:pt>
                <c:pt idx="279">
                  <c:v>5.6</c:v>
                </c:pt>
                <c:pt idx="280">
                  <c:v>5.62</c:v>
                </c:pt>
                <c:pt idx="281">
                  <c:v>5.64</c:v>
                </c:pt>
                <c:pt idx="282">
                  <c:v>5.66</c:v>
                </c:pt>
                <c:pt idx="283">
                  <c:v>5.68</c:v>
                </c:pt>
                <c:pt idx="284">
                  <c:v>5.7</c:v>
                </c:pt>
                <c:pt idx="285">
                  <c:v>5.72</c:v>
                </c:pt>
                <c:pt idx="286">
                  <c:v>5.74</c:v>
                </c:pt>
                <c:pt idx="287">
                  <c:v>5.76</c:v>
                </c:pt>
                <c:pt idx="288">
                  <c:v>5.78</c:v>
                </c:pt>
                <c:pt idx="289">
                  <c:v>5.8</c:v>
                </c:pt>
                <c:pt idx="290">
                  <c:v>5.82</c:v>
                </c:pt>
                <c:pt idx="291">
                  <c:v>5.84</c:v>
                </c:pt>
                <c:pt idx="292">
                  <c:v>5.86</c:v>
                </c:pt>
                <c:pt idx="293">
                  <c:v>5.88</c:v>
                </c:pt>
                <c:pt idx="294">
                  <c:v>5.9</c:v>
                </c:pt>
                <c:pt idx="295">
                  <c:v>5.92</c:v>
                </c:pt>
                <c:pt idx="296">
                  <c:v>5.94</c:v>
                </c:pt>
                <c:pt idx="297">
                  <c:v>5.96</c:v>
                </c:pt>
                <c:pt idx="298">
                  <c:v>5.98</c:v>
                </c:pt>
                <c:pt idx="299">
                  <c:v>6</c:v>
                </c:pt>
                <c:pt idx="300">
                  <c:v>6.02</c:v>
                </c:pt>
                <c:pt idx="301">
                  <c:v>6.04</c:v>
                </c:pt>
                <c:pt idx="302">
                  <c:v>6.06</c:v>
                </c:pt>
                <c:pt idx="303">
                  <c:v>6.08</c:v>
                </c:pt>
                <c:pt idx="304">
                  <c:v>6.1</c:v>
                </c:pt>
                <c:pt idx="305">
                  <c:v>6.12</c:v>
                </c:pt>
                <c:pt idx="306">
                  <c:v>6.14</c:v>
                </c:pt>
                <c:pt idx="307">
                  <c:v>6.16</c:v>
                </c:pt>
                <c:pt idx="308">
                  <c:v>6.18</c:v>
                </c:pt>
                <c:pt idx="309">
                  <c:v>6.2</c:v>
                </c:pt>
                <c:pt idx="310">
                  <c:v>6.22</c:v>
                </c:pt>
                <c:pt idx="311">
                  <c:v>6.24</c:v>
                </c:pt>
                <c:pt idx="312">
                  <c:v>6.26</c:v>
                </c:pt>
                <c:pt idx="313">
                  <c:v>6.28</c:v>
                </c:pt>
                <c:pt idx="314">
                  <c:v>6.3</c:v>
                </c:pt>
                <c:pt idx="315">
                  <c:v>6.32</c:v>
                </c:pt>
                <c:pt idx="316">
                  <c:v>6.34</c:v>
                </c:pt>
                <c:pt idx="317">
                  <c:v>6.36</c:v>
                </c:pt>
                <c:pt idx="318">
                  <c:v>6.38</c:v>
                </c:pt>
                <c:pt idx="319">
                  <c:v>6.4</c:v>
                </c:pt>
                <c:pt idx="320">
                  <c:v>6.42</c:v>
                </c:pt>
                <c:pt idx="321">
                  <c:v>6.44</c:v>
                </c:pt>
                <c:pt idx="322">
                  <c:v>6.46</c:v>
                </c:pt>
                <c:pt idx="323">
                  <c:v>6.48</c:v>
                </c:pt>
                <c:pt idx="324">
                  <c:v>6.5</c:v>
                </c:pt>
                <c:pt idx="325">
                  <c:v>6.52</c:v>
                </c:pt>
                <c:pt idx="326">
                  <c:v>6.54</c:v>
                </c:pt>
                <c:pt idx="327">
                  <c:v>6.56</c:v>
                </c:pt>
                <c:pt idx="328">
                  <c:v>6.58</c:v>
                </c:pt>
                <c:pt idx="329">
                  <c:v>6.6</c:v>
                </c:pt>
                <c:pt idx="330">
                  <c:v>6.62</c:v>
                </c:pt>
                <c:pt idx="331">
                  <c:v>6.64</c:v>
                </c:pt>
                <c:pt idx="332">
                  <c:v>6.66</c:v>
                </c:pt>
                <c:pt idx="333">
                  <c:v>6.68</c:v>
                </c:pt>
                <c:pt idx="334">
                  <c:v>6.7</c:v>
                </c:pt>
                <c:pt idx="335">
                  <c:v>6.72</c:v>
                </c:pt>
                <c:pt idx="336">
                  <c:v>6.74</c:v>
                </c:pt>
                <c:pt idx="337">
                  <c:v>6.76</c:v>
                </c:pt>
                <c:pt idx="338">
                  <c:v>6.78</c:v>
                </c:pt>
                <c:pt idx="339">
                  <c:v>6.8</c:v>
                </c:pt>
                <c:pt idx="340">
                  <c:v>6.82</c:v>
                </c:pt>
                <c:pt idx="341">
                  <c:v>6.84</c:v>
                </c:pt>
                <c:pt idx="342">
                  <c:v>6.86</c:v>
                </c:pt>
                <c:pt idx="343">
                  <c:v>6.88</c:v>
                </c:pt>
                <c:pt idx="344">
                  <c:v>6.9</c:v>
                </c:pt>
                <c:pt idx="345">
                  <c:v>6.92</c:v>
                </c:pt>
                <c:pt idx="346">
                  <c:v>6.94</c:v>
                </c:pt>
                <c:pt idx="347">
                  <c:v>6.96</c:v>
                </c:pt>
                <c:pt idx="348">
                  <c:v>6.98</c:v>
                </c:pt>
                <c:pt idx="349">
                  <c:v>7</c:v>
                </c:pt>
                <c:pt idx="350">
                  <c:v>7.02</c:v>
                </c:pt>
                <c:pt idx="351">
                  <c:v>7.04</c:v>
                </c:pt>
                <c:pt idx="352">
                  <c:v>7.06</c:v>
                </c:pt>
                <c:pt idx="353">
                  <c:v>7.08</c:v>
                </c:pt>
                <c:pt idx="354">
                  <c:v>7.1</c:v>
                </c:pt>
                <c:pt idx="355">
                  <c:v>7.12</c:v>
                </c:pt>
                <c:pt idx="356">
                  <c:v>7.14</c:v>
                </c:pt>
                <c:pt idx="357">
                  <c:v>7.16</c:v>
                </c:pt>
                <c:pt idx="358">
                  <c:v>7.18</c:v>
                </c:pt>
                <c:pt idx="359">
                  <c:v>7.2</c:v>
                </c:pt>
                <c:pt idx="360">
                  <c:v>7.22</c:v>
                </c:pt>
                <c:pt idx="361">
                  <c:v>7.24</c:v>
                </c:pt>
                <c:pt idx="362">
                  <c:v>7.26</c:v>
                </c:pt>
                <c:pt idx="363">
                  <c:v>7.28</c:v>
                </c:pt>
                <c:pt idx="364">
                  <c:v>7.3</c:v>
                </c:pt>
                <c:pt idx="365">
                  <c:v>7.32</c:v>
                </c:pt>
                <c:pt idx="366">
                  <c:v>7.34</c:v>
                </c:pt>
                <c:pt idx="367">
                  <c:v>7.36</c:v>
                </c:pt>
                <c:pt idx="368">
                  <c:v>7.38</c:v>
                </c:pt>
                <c:pt idx="369">
                  <c:v>7.4</c:v>
                </c:pt>
                <c:pt idx="370">
                  <c:v>7.42</c:v>
                </c:pt>
                <c:pt idx="371">
                  <c:v>7.44</c:v>
                </c:pt>
                <c:pt idx="372">
                  <c:v>7.46</c:v>
                </c:pt>
                <c:pt idx="373">
                  <c:v>7.48</c:v>
                </c:pt>
                <c:pt idx="374">
                  <c:v>7.5</c:v>
                </c:pt>
                <c:pt idx="375">
                  <c:v>7.52</c:v>
                </c:pt>
                <c:pt idx="376">
                  <c:v>7.54</c:v>
                </c:pt>
                <c:pt idx="377">
                  <c:v>7.56</c:v>
                </c:pt>
                <c:pt idx="378">
                  <c:v>7.58</c:v>
                </c:pt>
                <c:pt idx="379">
                  <c:v>7.6</c:v>
                </c:pt>
                <c:pt idx="380">
                  <c:v>7.62</c:v>
                </c:pt>
                <c:pt idx="381">
                  <c:v>7.64</c:v>
                </c:pt>
                <c:pt idx="382">
                  <c:v>7.66</c:v>
                </c:pt>
                <c:pt idx="383">
                  <c:v>7.68</c:v>
                </c:pt>
                <c:pt idx="384">
                  <c:v>7.7</c:v>
                </c:pt>
                <c:pt idx="385">
                  <c:v>7.72</c:v>
                </c:pt>
                <c:pt idx="386">
                  <c:v>7.74</c:v>
                </c:pt>
                <c:pt idx="387">
                  <c:v>7.76</c:v>
                </c:pt>
                <c:pt idx="388">
                  <c:v>7.78</c:v>
                </c:pt>
                <c:pt idx="389">
                  <c:v>7.8</c:v>
                </c:pt>
                <c:pt idx="390">
                  <c:v>7.82</c:v>
                </c:pt>
                <c:pt idx="391">
                  <c:v>7.84</c:v>
                </c:pt>
                <c:pt idx="392">
                  <c:v>7.86</c:v>
                </c:pt>
                <c:pt idx="393">
                  <c:v>7.88</c:v>
                </c:pt>
                <c:pt idx="394">
                  <c:v>7.9</c:v>
                </c:pt>
                <c:pt idx="395">
                  <c:v>7.92</c:v>
                </c:pt>
                <c:pt idx="396">
                  <c:v>7.94</c:v>
                </c:pt>
                <c:pt idx="397">
                  <c:v>7.96</c:v>
                </c:pt>
                <c:pt idx="398">
                  <c:v>7.98</c:v>
                </c:pt>
                <c:pt idx="399">
                  <c:v>8</c:v>
                </c:pt>
                <c:pt idx="400">
                  <c:v>8.02</c:v>
                </c:pt>
                <c:pt idx="401">
                  <c:v>8.0399999999999991</c:v>
                </c:pt>
                <c:pt idx="402">
                  <c:v>8.06</c:v>
                </c:pt>
                <c:pt idx="403">
                  <c:v>8.08</c:v>
                </c:pt>
                <c:pt idx="404">
                  <c:v>8.1</c:v>
                </c:pt>
                <c:pt idx="405">
                  <c:v>8.1199999999999992</c:v>
                </c:pt>
                <c:pt idx="406">
                  <c:v>8.14</c:v>
                </c:pt>
                <c:pt idx="407">
                  <c:v>8.16</c:v>
                </c:pt>
                <c:pt idx="408">
                  <c:v>8.18</c:v>
                </c:pt>
                <c:pt idx="409">
                  <c:v>8.1999999999999993</c:v>
                </c:pt>
                <c:pt idx="410">
                  <c:v>8.2200000000000006</c:v>
                </c:pt>
                <c:pt idx="411">
                  <c:v>8.24</c:v>
                </c:pt>
                <c:pt idx="412">
                  <c:v>8.26</c:v>
                </c:pt>
                <c:pt idx="413">
                  <c:v>8.2799999999999994</c:v>
                </c:pt>
                <c:pt idx="414">
                  <c:v>8.3000000000000007</c:v>
                </c:pt>
                <c:pt idx="415">
                  <c:v>8.32</c:v>
                </c:pt>
                <c:pt idx="416">
                  <c:v>8.34</c:v>
                </c:pt>
                <c:pt idx="417">
                  <c:v>8.36</c:v>
                </c:pt>
                <c:pt idx="418">
                  <c:v>8.3800000000000008</c:v>
                </c:pt>
                <c:pt idx="419">
                  <c:v>8.4</c:v>
                </c:pt>
                <c:pt idx="420">
                  <c:v>8.42</c:v>
                </c:pt>
                <c:pt idx="421">
                  <c:v>8.44</c:v>
                </c:pt>
                <c:pt idx="422">
                  <c:v>8.4600000000000009</c:v>
                </c:pt>
                <c:pt idx="423">
                  <c:v>8.48</c:v>
                </c:pt>
                <c:pt idx="424">
                  <c:v>8.5</c:v>
                </c:pt>
                <c:pt idx="425">
                  <c:v>8.52</c:v>
                </c:pt>
                <c:pt idx="426">
                  <c:v>8.5399999999999991</c:v>
                </c:pt>
                <c:pt idx="427">
                  <c:v>8.56</c:v>
                </c:pt>
                <c:pt idx="428">
                  <c:v>8.58</c:v>
                </c:pt>
                <c:pt idx="429">
                  <c:v>8.6</c:v>
                </c:pt>
                <c:pt idx="430">
                  <c:v>8.6199999999999992</c:v>
                </c:pt>
                <c:pt idx="431">
                  <c:v>8.64</c:v>
                </c:pt>
                <c:pt idx="432">
                  <c:v>8.66</c:v>
                </c:pt>
                <c:pt idx="433">
                  <c:v>8.68</c:v>
                </c:pt>
                <c:pt idx="434">
                  <c:v>8.6999999999999993</c:v>
                </c:pt>
                <c:pt idx="435">
                  <c:v>8.7200000000000006</c:v>
                </c:pt>
                <c:pt idx="436">
                  <c:v>8.74</c:v>
                </c:pt>
                <c:pt idx="437">
                  <c:v>8.76</c:v>
                </c:pt>
                <c:pt idx="438">
                  <c:v>8.7799999999999994</c:v>
                </c:pt>
                <c:pt idx="439">
                  <c:v>8.8000000000000007</c:v>
                </c:pt>
                <c:pt idx="440">
                  <c:v>8.82</c:v>
                </c:pt>
                <c:pt idx="441">
                  <c:v>8.84</c:v>
                </c:pt>
                <c:pt idx="442">
                  <c:v>8.86</c:v>
                </c:pt>
                <c:pt idx="443">
                  <c:v>8.8800000000000008</c:v>
                </c:pt>
                <c:pt idx="444">
                  <c:v>8.9</c:v>
                </c:pt>
                <c:pt idx="445">
                  <c:v>8.92</c:v>
                </c:pt>
                <c:pt idx="446">
                  <c:v>8.94</c:v>
                </c:pt>
                <c:pt idx="447">
                  <c:v>8.9600000000000009</c:v>
                </c:pt>
                <c:pt idx="448">
                  <c:v>8.98</c:v>
                </c:pt>
                <c:pt idx="449">
                  <c:v>9</c:v>
                </c:pt>
                <c:pt idx="450">
                  <c:v>9.02</c:v>
                </c:pt>
                <c:pt idx="451">
                  <c:v>9.0399999999999991</c:v>
                </c:pt>
                <c:pt idx="452">
                  <c:v>9.06</c:v>
                </c:pt>
                <c:pt idx="453">
                  <c:v>9.08</c:v>
                </c:pt>
                <c:pt idx="454">
                  <c:v>9.1</c:v>
                </c:pt>
                <c:pt idx="455">
                  <c:v>9.1199999999999992</c:v>
                </c:pt>
                <c:pt idx="456">
                  <c:v>9.14</c:v>
                </c:pt>
                <c:pt idx="457">
                  <c:v>9.16</c:v>
                </c:pt>
                <c:pt idx="458">
                  <c:v>9.18</c:v>
                </c:pt>
                <c:pt idx="459">
                  <c:v>9.1999999999999993</c:v>
                </c:pt>
                <c:pt idx="460">
                  <c:v>9.2200000000000006</c:v>
                </c:pt>
                <c:pt idx="461">
                  <c:v>9.24</c:v>
                </c:pt>
                <c:pt idx="462">
                  <c:v>9.26</c:v>
                </c:pt>
                <c:pt idx="463">
                  <c:v>9.2799999999999994</c:v>
                </c:pt>
                <c:pt idx="464">
                  <c:v>9.3000000000000007</c:v>
                </c:pt>
                <c:pt idx="465">
                  <c:v>9.32</c:v>
                </c:pt>
                <c:pt idx="466">
                  <c:v>9.34</c:v>
                </c:pt>
                <c:pt idx="467">
                  <c:v>9.36</c:v>
                </c:pt>
                <c:pt idx="468">
                  <c:v>9.3800000000000008</c:v>
                </c:pt>
                <c:pt idx="469">
                  <c:v>9.4</c:v>
                </c:pt>
                <c:pt idx="470">
                  <c:v>9.42</c:v>
                </c:pt>
                <c:pt idx="471">
                  <c:v>9.44</c:v>
                </c:pt>
                <c:pt idx="472">
                  <c:v>9.4600000000000009</c:v>
                </c:pt>
                <c:pt idx="473">
                  <c:v>9.48</c:v>
                </c:pt>
                <c:pt idx="474">
                  <c:v>9.5</c:v>
                </c:pt>
                <c:pt idx="475">
                  <c:v>9.52</c:v>
                </c:pt>
                <c:pt idx="476">
                  <c:v>9.5399999999999991</c:v>
                </c:pt>
                <c:pt idx="477">
                  <c:v>9.56</c:v>
                </c:pt>
                <c:pt idx="478">
                  <c:v>9.58</c:v>
                </c:pt>
                <c:pt idx="479">
                  <c:v>9.6</c:v>
                </c:pt>
                <c:pt idx="480">
                  <c:v>9.6199999999999992</c:v>
                </c:pt>
                <c:pt idx="481">
                  <c:v>9.64</c:v>
                </c:pt>
                <c:pt idx="482">
                  <c:v>9.66</c:v>
                </c:pt>
                <c:pt idx="483">
                  <c:v>9.68</c:v>
                </c:pt>
                <c:pt idx="484">
                  <c:v>9.6999999999999993</c:v>
                </c:pt>
                <c:pt idx="485">
                  <c:v>9.7200000000000006</c:v>
                </c:pt>
                <c:pt idx="486">
                  <c:v>9.74</c:v>
                </c:pt>
                <c:pt idx="487">
                  <c:v>9.76</c:v>
                </c:pt>
                <c:pt idx="488">
                  <c:v>9.7799999999999994</c:v>
                </c:pt>
                <c:pt idx="489">
                  <c:v>9.8000000000000007</c:v>
                </c:pt>
                <c:pt idx="490">
                  <c:v>9.82</c:v>
                </c:pt>
                <c:pt idx="491">
                  <c:v>9.84</c:v>
                </c:pt>
                <c:pt idx="492">
                  <c:v>9.86</c:v>
                </c:pt>
                <c:pt idx="493">
                  <c:v>9.8800000000000008</c:v>
                </c:pt>
                <c:pt idx="494">
                  <c:v>9.9</c:v>
                </c:pt>
                <c:pt idx="495">
                  <c:v>9.92</c:v>
                </c:pt>
                <c:pt idx="496">
                  <c:v>9.94</c:v>
                </c:pt>
                <c:pt idx="497">
                  <c:v>9.9600000000000009</c:v>
                </c:pt>
                <c:pt idx="498">
                  <c:v>9.98</c:v>
                </c:pt>
                <c:pt idx="499">
                  <c:v>10</c:v>
                </c:pt>
                <c:pt idx="500">
                  <c:v>10.02</c:v>
                </c:pt>
                <c:pt idx="501">
                  <c:v>10.039999999999999</c:v>
                </c:pt>
                <c:pt idx="502">
                  <c:v>10.06</c:v>
                </c:pt>
                <c:pt idx="503">
                  <c:v>10.08</c:v>
                </c:pt>
                <c:pt idx="504">
                  <c:v>10.1</c:v>
                </c:pt>
                <c:pt idx="505">
                  <c:v>10.119999999999999</c:v>
                </c:pt>
                <c:pt idx="506">
                  <c:v>10.14</c:v>
                </c:pt>
                <c:pt idx="507">
                  <c:v>10.16</c:v>
                </c:pt>
                <c:pt idx="508">
                  <c:v>10.18</c:v>
                </c:pt>
                <c:pt idx="509">
                  <c:v>10.199999999999999</c:v>
                </c:pt>
                <c:pt idx="510">
                  <c:v>10.220000000000001</c:v>
                </c:pt>
                <c:pt idx="511">
                  <c:v>10.24</c:v>
                </c:pt>
                <c:pt idx="512">
                  <c:v>10.26</c:v>
                </c:pt>
                <c:pt idx="513">
                  <c:v>10.28</c:v>
                </c:pt>
                <c:pt idx="514">
                  <c:v>10.3</c:v>
                </c:pt>
                <c:pt idx="515">
                  <c:v>10.32</c:v>
                </c:pt>
                <c:pt idx="516">
                  <c:v>10.34</c:v>
                </c:pt>
                <c:pt idx="517">
                  <c:v>10.36</c:v>
                </c:pt>
                <c:pt idx="518">
                  <c:v>10.38</c:v>
                </c:pt>
                <c:pt idx="519">
                  <c:v>10.4</c:v>
                </c:pt>
                <c:pt idx="520">
                  <c:v>10.42</c:v>
                </c:pt>
                <c:pt idx="521">
                  <c:v>10.44</c:v>
                </c:pt>
                <c:pt idx="522">
                  <c:v>10.46</c:v>
                </c:pt>
                <c:pt idx="523">
                  <c:v>10.48</c:v>
                </c:pt>
                <c:pt idx="524">
                  <c:v>10.5</c:v>
                </c:pt>
                <c:pt idx="525">
                  <c:v>10.52</c:v>
                </c:pt>
                <c:pt idx="526">
                  <c:v>10.54</c:v>
                </c:pt>
                <c:pt idx="527">
                  <c:v>10.56</c:v>
                </c:pt>
                <c:pt idx="528">
                  <c:v>10.58</c:v>
                </c:pt>
                <c:pt idx="529">
                  <c:v>10.6</c:v>
                </c:pt>
                <c:pt idx="530">
                  <c:v>10.62</c:v>
                </c:pt>
                <c:pt idx="531">
                  <c:v>10.64</c:v>
                </c:pt>
                <c:pt idx="532">
                  <c:v>10.66</c:v>
                </c:pt>
                <c:pt idx="533">
                  <c:v>10.68</c:v>
                </c:pt>
                <c:pt idx="534">
                  <c:v>10.7</c:v>
                </c:pt>
                <c:pt idx="535">
                  <c:v>10.72</c:v>
                </c:pt>
                <c:pt idx="536">
                  <c:v>10.74</c:v>
                </c:pt>
                <c:pt idx="537">
                  <c:v>10.76</c:v>
                </c:pt>
                <c:pt idx="538">
                  <c:v>10.78</c:v>
                </c:pt>
                <c:pt idx="539">
                  <c:v>10.8</c:v>
                </c:pt>
                <c:pt idx="540">
                  <c:v>10.82</c:v>
                </c:pt>
                <c:pt idx="541">
                  <c:v>10.84</c:v>
                </c:pt>
                <c:pt idx="542">
                  <c:v>10.86</c:v>
                </c:pt>
                <c:pt idx="543">
                  <c:v>10.88</c:v>
                </c:pt>
                <c:pt idx="544">
                  <c:v>10.9</c:v>
                </c:pt>
                <c:pt idx="545">
                  <c:v>10.92</c:v>
                </c:pt>
                <c:pt idx="546">
                  <c:v>10.94</c:v>
                </c:pt>
                <c:pt idx="547">
                  <c:v>10.96</c:v>
                </c:pt>
                <c:pt idx="548">
                  <c:v>10.98</c:v>
                </c:pt>
                <c:pt idx="549">
                  <c:v>11</c:v>
                </c:pt>
                <c:pt idx="550">
                  <c:v>11.02</c:v>
                </c:pt>
                <c:pt idx="551">
                  <c:v>11.04</c:v>
                </c:pt>
                <c:pt idx="552">
                  <c:v>11.06</c:v>
                </c:pt>
                <c:pt idx="553">
                  <c:v>11.08</c:v>
                </c:pt>
                <c:pt idx="554">
                  <c:v>11.1</c:v>
                </c:pt>
                <c:pt idx="555">
                  <c:v>11.12</c:v>
                </c:pt>
                <c:pt idx="556">
                  <c:v>11.14</c:v>
                </c:pt>
                <c:pt idx="557">
                  <c:v>11.16</c:v>
                </c:pt>
                <c:pt idx="558">
                  <c:v>11.18</c:v>
                </c:pt>
                <c:pt idx="559">
                  <c:v>11.2</c:v>
                </c:pt>
                <c:pt idx="560">
                  <c:v>11.22</c:v>
                </c:pt>
                <c:pt idx="561">
                  <c:v>11.24</c:v>
                </c:pt>
                <c:pt idx="562">
                  <c:v>11.26</c:v>
                </c:pt>
                <c:pt idx="563">
                  <c:v>11.28</c:v>
                </c:pt>
                <c:pt idx="564">
                  <c:v>11.3</c:v>
                </c:pt>
                <c:pt idx="565">
                  <c:v>11.32</c:v>
                </c:pt>
                <c:pt idx="566">
                  <c:v>11.34</c:v>
                </c:pt>
                <c:pt idx="567">
                  <c:v>11.36</c:v>
                </c:pt>
                <c:pt idx="568">
                  <c:v>11.38</c:v>
                </c:pt>
                <c:pt idx="569">
                  <c:v>11.4</c:v>
                </c:pt>
                <c:pt idx="570">
                  <c:v>11.42</c:v>
                </c:pt>
                <c:pt idx="571">
                  <c:v>11.44</c:v>
                </c:pt>
                <c:pt idx="572">
                  <c:v>11.46</c:v>
                </c:pt>
                <c:pt idx="573">
                  <c:v>11.48</c:v>
                </c:pt>
                <c:pt idx="574">
                  <c:v>11.5</c:v>
                </c:pt>
                <c:pt idx="575">
                  <c:v>11.52</c:v>
                </c:pt>
                <c:pt idx="576">
                  <c:v>11.54</c:v>
                </c:pt>
                <c:pt idx="577">
                  <c:v>11.56</c:v>
                </c:pt>
                <c:pt idx="578">
                  <c:v>11.58</c:v>
                </c:pt>
                <c:pt idx="579">
                  <c:v>11.6</c:v>
                </c:pt>
                <c:pt idx="580">
                  <c:v>11.62</c:v>
                </c:pt>
                <c:pt idx="581">
                  <c:v>11.64</c:v>
                </c:pt>
                <c:pt idx="582">
                  <c:v>11.66</c:v>
                </c:pt>
                <c:pt idx="583">
                  <c:v>11.68</c:v>
                </c:pt>
                <c:pt idx="584">
                  <c:v>11.7</c:v>
                </c:pt>
                <c:pt idx="585">
                  <c:v>11.72</c:v>
                </c:pt>
                <c:pt idx="586">
                  <c:v>11.74</c:v>
                </c:pt>
                <c:pt idx="587">
                  <c:v>11.76</c:v>
                </c:pt>
                <c:pt idx="588">
                  <c:v>11.78</c:v>
                </c:pt>
                <c:pt idx="589">
                  <c:v>11.8</c:v>
                </c:pt>
                <c:pt idx="590">
                  <c:v>11.82</c:v>
                </c:pt>
                <c:pt idx="591">
                  <c:v>11.84</c:v>
                </c:pt>
                <c:pt idx="592">
                  <c:v>11.86</c:v>
                </c:pt>
                <c:pt idx="593">
                  <c:v>11.88</c:v>
                </c:pt>
                <c:pt idx="594">
                  <c:v>11.9</c:v>
                </c:pt>
                <c:pt idx="595">
                  <c:v>11.92</c:v>
                </c:pt>
                <c:pt idx="596">
                  <c:v>11.94</c:v>
                </c:pt>
                <c:pt idx="597">
                  <c:v>11.96</c:v>
                </c:pt>
                <c:pt idx="598">
                  <c:v>11.98</c:v>
                </c:pt>
                <c:pt idx="599">
                  <c:v>12</c:v>
                </c:pt>
                <c:pt idx="600">
                  <c:v>12.02</c:v>
                </c:pt>
                <c:pt idx="601">
                  <c:v>12.04</c:v>
                </c:pt>
                <c:pt idx="602">
                  <c:v>12.06</c:v>
                </c:pt>
                <c:pt idx="603">
                  <c:v>12.08</c:v>
                </c:pt>
                <c:pt idx="604">
                  <c:v>12.1</c:v>
                </c:pt>
                <c:pt idx="605">
                  <c:v>12.12</c:v>
                </c:pt>
                <c:pt idx="606">
                  <c:v>12.14</c:v>
                </c:pt>
                <c:pt idx="607">
                  <c:v>12.16</c:v>
                </c:pt>
                <c:pt idx="608">
                  <c:v>12.18</c:v>
                </c:pt>
                <c:pt idx="609">
                  <c:v>12.2</c:v>
                </c:pt>
                <c:pt idx="610">
                  <c:v>12.22</c:v>
                </c:pt>
                <c:pt idx="611">
                  <c:v>12.24</c:v>
                </c:pt>
                <c:pt idx="612">
                  <c:v>12.26</c:v>
                </c:pt>
                <c:pt idx="613">
                  <c:v>12.28</c:v>
                </c:pt>
                <c:pt idx="614">
                  <c:v>12.3</c:v>
                </c:pt>
                <c:pt idx="615">
                  <c:v>12.32</c:v>
                </c:pt>
                <c:pt idx="616">
                  <c:v>12.34</c:v>
                </c:pt>
                <c:pt idx="617">
                  <c:v>12.36</c:v>
                </c:pt>
                <c:pt idx="618">
                  <c:v>12.38</c:v>
                </c:pt>
                <c:pt idx="619">
                  <c:v>12.4</c:v>
                </c:pt>
                <c:pt idx="620">
                  <c:v>12.42</c:v>
                </c:pt>
                <c:pt idx="621">
                  <c:v>12.44</c:v>
                </c:pt>
                <c:pt idx="622">
                  <c:v>12.46</c:v>
                </c:pt>
                <c:pt idx="623">
                  <c:v>12.48</c:v>
                </c:pt>
                <c:pt idx="624">
                  <c:v>12.5</c:v>
                </c:pt>
                <c:pt idx="625">
                  <c:v>12.52</c:v>
                </c:pt>
                <c:pt idx="626">
                  <c:v>12.54</c:v>
                </c:pt>
                <c:pt idx="627">
                  <c:v>12.56</c:v>
                </c:pt>
                <c:pt idx="628">
                  <c:v>12.58</c:v>
                </c:pt>
                <c:pt idx="629">
                  <c:v>12.6</c:v>
                </c:pt>
                <c:pt idx="630">
                  <c:v>12.62</c:v>
                </c:pt>
                <c:pt idx="631">
                  <c:v>12.64</c:v>
                </c:pt>
                <c:pt idx="632">
                  <c:v>12.66</c:v>
                </c:pt>
                <c:pt idx="633">
                  <c:v>12.68</c:v>
                </c:pt>
                <c:pt idx="634">
                  <c:v>12.7</c:v>
                </c:pt>
                <c:pt idx="635">
                  <c:v>12.72</c:v>
                </c:pt>
                <c:pt idx="636">
                  <c:v>12.74</c:v>
                </c:pt>
                <c:pt idx="637">
                  <c:v>12.76</c:v>
                </c:pt>
                <c:pt idx="638">
                  <c:v>12.78</c:v>
                </c:pt>
                <c:pt idx="639">
                  <c:v>12.8</c:v>
                </c:pt>
                <c:pt idx="640">
                  <c:v>12.82</c:v>
                </c:pt>
                <c:pt idx="641">
                  <c:v>12.84</c:v>
                </c:pt>
                <c:pt idx="642">
                  <c:v>12.86</c:v>
                </c:pt>
                <c:pt idx="643">
                  <c:v>12.88</c:v>
                </c:pt>
                <c:pt idx="644">
                  <c:v>12.9</c:v>
                </c:pt>
                <c:pt idx="645">
                  <c:v>12.92</c:v>
                </c:pt>
                <c:pt idx="646">
                  <c:v>12.94</c:v>
                </c:pt>
                <c:pt idx="647">
                  <c:v>12.96</c:v>
                </c:pt>
                <c:pt idx="648">
                  <c:v>12.98</c:v>
                </c:pt>
                <c:pt idx="649">
                  <c:v>13</c:v>
                </c:pt>
                <c:pt idx="650">
                  <c:v>13.02</c:v>
                </c:pt>
                <c:pt idx="651">
                  <c:v>13.04</c:v>
                </c:pt>
                <c:pt idx="652">
                  <c:v>13.06</c:v>
                </c:pt>
                <c:pt idx="653">
                  <c:v>13.08</c:v>
                </c:pt>
                <c:pt idx="654">
                  <c:v>13.1</c:v>
                </c:pt>
                <c:pt idx="655">
                  <c:v>13.12</c:v>
                </c:pt>
                <c:pt idx="656">
                  <c:v>13.14</c:v>
                </c:pt>
                <c:pt idx="657">
                  <c:v>13.16</c:v>
                </c:pt>
                <c:pt idx="658">
                  <c:v>13.18</c:v>
                </c:pt>
                <c:pt idx="659">
                  <c:v>13.2</c:v>
                </c:pt>
                <c:pt idx="660">
                  <c:v>13.22</c:v>
                </c:pt>
                <c:pt idx="661">
                  <c:v>13.24</c:v>
                </c:pt>
                <c:pt idx="662">
                  <c:v>13.26</c:v>
                </c:pt>
                <c:pt idx="663">
                  <c:v>13.28</c:v>
                </c:pt>
                <c:pt idx="664">
                  <c:v>13.3</c:v>
                </c:pt>
                <c:pt idx="665">
                  <c:v>13.32</c:v>
                </c:pt>
                <c:pt idx="666">
                  <c:v>13.34</c:v>
                </c:pt>
                <c:pt idx="667">
                  <c:v>13.36</c:v>
                </c:pt>
                <c:pt idx="668">
                  <c:v>13.38</c:v>
                </c:pt>
                <c:pt idx="669">
                  <c:v>13.4</c:v>
                </c:pt>
                <c:pt idx="670">
                  <c:v>13.42</c:v>
                </c:pt>
                <c:pt idx="671">
                  <c:v>13.44</c:v>
                </c:pt>
                <c:pt idx="672">
                  <c:v>13.46</c:v>
                </c:pt>
                <c:pt idx="673">
                  <c:v>13.48</c:v>
                </c:pt>
                <c:pt idx="674">
                  <c:v>13.5</c:v>
                </c:pt>
                <c:pt idx="675">
                  <c:v>13.52</c:v>
                </c:pt>
                <c:pt idx="676">
                  <c:v>13.54</c:v>
                </c:pt>
                <c:pt idx="677">
                  <c:v>13.56</c:v>
                </c:pt>
                <c:pt idx="678">
                  <c:v>13.58</c:v>
                </c:pt>
                <c:pt idx="679">
                  <c:v>13.6</c:v>
                </c:pt>
                <c:pt idx="680">
                  <c:v>13.62</c:v>
                </c:pt>
                <c:pt idx="681">
                  <c:v>13.64</c:v>
                </c:pt>
                <c:pt idx="682">
                  <c:v>13.66</c:v>
                </c:pt>
                <c:pt idx="683">
                  <c:v>13.68</c:v>
                </c:pt>
                <c:pt idx="684">
                  <c:v>13.7</c:v>
                </c:pt>
                <c:pt idx="685">
                  <c:v>13.72</c:v>
                </c:pt>
                <c:pt idx="686">
                  <c:v>13.74</c:v>
                </c:pt>
                <c:pt idx="687">
                  <c:v>13.76</c:v>
                </c:pt>
                <c:pt idx="688">
                  <c:v>13.78</c:v>
                </c:pt>
                <c:pt idx="689">
                  <c:v>13.8</c:v>
                </c:pt>
                <c:pt idx="690">
                  <c:v>13.82</c:v>
                </c:pt>
                <c:pt idx="691">
                  <c:v>13.84</c:v>
                </c:pt>
                <c:pt idx="692">
                  <c:v>13.86</c:v>
                </c:pt>
                <c:pt idx="693">
                  <c:v>13.88</c:v>
                </c:pt>
                <c:pt idx="694">
                  <c:v>13.9</c:v>
                </c:pt>
                <c:pt idx="695">
                  <c:v>13.92</c:v>
                </c:pt>
                <c:pt idx="696">
                  <c:v>13.94</c:v>
                </c:pt>
                <c:pt idx="697">
                  <c:v>13.96</c:v>
                </c:pt>
                <c:pt idx="698">
                  <c:v>13.98</c:v>
                </c:pt>
                <c:pt idx="699">
                  <c:v>14</c:v>
                </c:pt>
                <c:pt idx="700">
                  <c:v>14.02</c:v>
                </c:pt>
                <c:pt idx="701">
                  <c:v>14.04</c:v>
                </c:pt>
                <c:pt idx="702">
                  <c:v>14.06</c:v>
                </c:pt>
                <c:pt idx="703">
                  <c:v>14.08</c:v>
                </c:pt>
                <c:pt idx="704">
                  <c:v>14.1</c:v>
                </c:pt>
                <c:pt idx="705">
                  <c:v>14.12</c:v>
                </c:pt>
                <c:pt idx="706">
                  <c:v>14.14</c:v>
                </c:pt>
                <c:pt idx="707">
                  <c:v>14.16</c:v>
                </c:pt>
                <c:pt idx="708">
                  <c:v>14.18</c:v>
                </c:pt>
                <c:pt idx="709">
                  <c:v>14.2</c:v>
                </c:pt>
                <c:pt idx="710">
                  <c:v>14.22</c:v>
                </c:pt>
                <c:pt idx="711">
                  <c:v>14.24</c:v>
                </c:pt>
                <c:pt idx="712">
                  <c:v>14.26</c:v>
                </c:pt>
                <c:pt idx="713">
                  <c:v>14.28</c:v>
                </c:pt>
                <c:pt idx="714">
                  <c:v>14.3</c:v>
                </c:pt>
                <c:pt idx="715">
                  <c:v>14.32</c:v>
                </c:pt>
                <c:pt idx="716">
                  <c:v>14.34</c:v>
                </c:pt>
                <c:pt idx="717">
                  <c:v>14.36</c:v>
                </c:pt>
                <c:pt idx="718">
                  <c:v>14.38</c:v>
                </c:pt>
                <c:pt idx="719">
                  <c:v>14.4</c:v>
                </c:pt>
                <c:pt idx="720">
                  <c:v>14.42</c:v>
                </c:pt>
                <c:pt idx="721">
                  <c:v>14.44</c:v>
                </c:pt>
                <c:pt idx="722">
                  <c:v>14.46</c:v>
                </c:pt>
                <c:pt idx="723">
                  <c:v>14.48</c:v>
                </c:pt>
                <c:pt idx="724">
                  <c:v>14.5</c:v>
                </c:pt>
                <c:pt idx="725">
                  <c:v>14.52</c:v>
                </c:pt>
                <c:pt idx="726">
                  <c:v>14.54</c:v>
                </c:pt>
                <c:pt idx="727">
                  <c:v>14.56</c:v>
                </c:pt>
                <c:pt idx="728">
                  <c:v>14.58</c:v>
                </c:pt>
                <c:pt idx="729">
                  <c:v>14.6</c:v>
                </c:pt>
                <c:pt idx="730">
                  <c:v>14.62</c:v>
                </c:pt>
                <c:pt idx="731">
                  <c:v>14.64</c:v>
                </c:pt>
                <c:pt idx="732">
                  <c:v>14.66</c:v>
                </c:pt>
                <c:pt idx="733">
                  <c:v>14.68</c:v>
                </c:pt>
                <c:pt idx="734">
                  <c:v>14.7</c:v>
                </c:pt>
                <c:pt idx="735">
                  <c:v>14.72</c:v>
                </c:pt>
                <c:pt idx="736">
                  <c:v>14.74</c:v>
                </c:pt>
                <c:pt idx="737">
                  <c:v>14.76</c:v>
                </c:pt>
                <c:pt idx="738">
                  <c:v>14.78</c:v>
                </c:pt>
                <c:pt idx="739">
                  <c:v>14.8</c:v>
                </c:pt>
                <c:pt idx="740">
                  <c:v>14.82</c:v>
                </c:pt>
                <c:pt idx="741">
                  <c:v>14.84</c:v>
                </c:pt>
                <c:pt idx="742">
                  <c:v>14.86</c:v>
                </c:pt>
                <c:pt idx="743">
                  <c:v>14.88</c:v>
                </c:pt>
                <c:pt idx="744">
                  <c:v>14.9</c:v>
                </c:pt>
                <c:pt idx="745">
                  <c:v>14.92</c:v>
                </c:pt>
                <c:pt idx="746">
                  <c:v>14.94</c:v>
                </c:pt>
                <c:pt idx="747">
                  <c:v>14.96</c:v>
                </c:pt>
                <c:pt idx="748">
                  <c:v>14.98</c:v>
                </c:pt>
                <c:pt idx="749">
                  <c:v>15</c:v>
                </c:pt>
                <c:pt idx="750">
                  <c:v>15.02</c:v>
                </c:pt>
                <c:pt idx="751">
                  <c:v>15.04</c:v>
                </c:pt>
                <c:pt idx="752">
                  <c:v>15.06</c:v>
                </c:pt>
                <c:pt idx="753">
                  <c:v>15.08</c:v>
                </c:pt>
                <c:pt idx="754">
                  <c:v>15.1</c:v>
                </c:pt>
                <c:pt idx="755">
                  <c:v>15.12</c:v>
                </c:pt>
                <c:pt idx="756">
                  <c:v>15.14</c:v>
                </c:pt>
                <c:pt idx="757">
                  <c:v>15.16</c:v>
                </c:pt>
                <c:pt idx="758">
                  <c:v>15.18</c:v>
                </c:pt>
                <c:pt idx="759">
                  <c:v>15.2</c:v>
                </c:pt>
                <c:pt idx="760">
                  <c:v>15.22</c:v>
                </c:pt>
                <c:pt idx="761">
                  <c:v>15.24</c:v>
                </c:pt>
                <c:pt idx="762">
                  <c:v>15.26</c:v>
                </c:pt>
                <c:pt idx="763">
                  <c:v>15.28</c:v>
                </c:pt>
                <c:pt idx="764">
                  <c:v>15.3</c:v>
                </c:pt>
                <c:pt idx="765">
                  <c:v>15.32</c:v>
                </c:pt>
                <c:pt idx="766">
                  <c:v>15.34</c:v>
                </c:pt>
                <c:pt idx="767">
                  <c:v>15.36</c:v>
                </c:pt>
                <c:pt idx="768">
                  <c:v>15.38</c:v>
                </c:pt>
                <c:pt idx="769">
                  <c:v>15.4</c:v>
                </c:pt>
                <c:pt idx="770">
                  <c:v>15.42</c:v>
                </c:pt>
                <c:pt idx="771">
                  <c:v>15.44</c:v>
                </c:pt>
                <c:pt idx="772">
                  <c:v>15.46</c:v>
                </c:pt>
                <c:pt idx="773">
                  <c:v>15.48</c:v>
                </c:pt>
                <c:pt idx="774">
                  <c:v>15.5</c:v>
                </c:pt>
                <c:pt idx="775">
                  <c:v>15.52</c:v>
                </c:pt>
                <c:pt idx="776">
                  <c:v>15.54</c:v>
                </c:pt>
                <c:pt idx="777">
                  <c:v>15.56</c:v>
                </c:pt>
                <c:pt idx="778">
                  <c:v>15.58</c:v>
                </c:pt>
                <c:pt idx="779">
                  <c:v>15.6</c:v>
                </c:pt>
                <c:pt idx="780">
                  <c:v>15.62</c:v>
                </c:pt>
                <c:pt idx="781">
                  <c:v>15.64</c:v>
                </c:pt>
                <c:pt idx="782">
                  <c:v>15.66</c:v>
                </c:pt>
                <c:pt idx="783">
                  <c:v>15.68</c:v>
                </c:pt>
                <c:pt idx="784">
                  <c:v>15.7</c:v>
                </c:pt>
                <c:pt idx="785">
                  <c:v>15.72</c:v>
                </c:pt>
                <c:pt idx="786">
                  <c:v>15.74</c:v>
                </c:pt>
                <c:pt idx="787">
                  <c:v>15.76</c:v>
                </c:pt>
                <c:pt idx="788">
                  <c:v>15.78</c:v>
                </c:pt>
                <c:pt idx="789">
                  <c:v>15.8</c:v>
                </c:pt>
                <c:pt idx="790">
                  <c:v>15.82</c:v>
                </c:pt>
                <c:pt idx="791">
                  <c:v>15.84</c:v>
                </c:pt>
                <c:pt idx="792">
                  <c:v>15.86</c:v>
                </c:pt>
                <c:pt idx="793">
                  <c:v>15.88</c:v>
                </c:pt>
                <c:pt idx="794">
                  <c:v>15.9</c:v>
                </c:pt>
                <c:pt idx="795">
                  <c:v>15.92</c:v>
                </c:pt>
                <c:pt idx="796">
                  <c:v>15.94</c:v>
                </c:pt>
                <c:pt idx="797">
                  <c:v>15.96</c:v>
                </c:pt>
                <c:pt idx="798">
                  <c:v>15.98</c:v>
                </c:pt>
                <c:pt idx="799">
                  <c:v>16</c:v>
                </c:pt>
                <c:pt idx="800">
                  <c:v>16.02</c:v>
                </c:pt>
                <c:pt idx="801">
                  <c:v>16.04</c:v>
                </c:pt>
                <c:pt idx="802">
                  <c:v>16.059999999999999</c:v>
                </c:pt>
                <c:pt idx="803">
                  <c:v>16.079999999999998</c:v>
                </c:pt>
                <c:pt idx="804">
                  <c:v>16.100000000000001</c:v>
                </c:pt>
                <c:pt idx="805">
                  <c:v>16.12</c:v>
                </c:pt>
                <c:pt idx="806">
                  <c:v>16.14</c:v>
                </c:pt>
                <c:pt idx="807">
                  <c:v>16.16</c:v>
                </c:pt>
                <c:pt idx="808">
                  <c:v>16.18</c:v>
                </c:pt>
                <c:pt idx="809">
                  <c:v>16.2</c:v>
                </c:pt>
                <c:pt idx="810">
                  <c:v>16.22</c:v>
                </c:pt>
                <c:pt idx="811">
                  <c:v>16.239999999999998</c:v>
                </c:pt>
                <c:pt idx="812">
                  <c:v>16.260000000000002</c:v>
                </c:pt>
                <c:pt idx="813">
                  <c:v>16.28</c:v>
                </c:pt>
                <c:pt idx="814">
                  <c:v>16.3</c:v>
                </c:pt>
                <c:pt idx="815">
                  <c:v>16.32</c:v>
                </c:pt>
                <c:pt idx="816">
                  <c:v>16.34</c:v>
                </c:pt>
                <c:pt idx="817">
                  <c:v>16.36</c:v>
                </c:pt>
                <c:pt idx="818">
                  <c:v>16.38</c:v>
                </c:pt>
                <c:pt idx="819">
                  <c:v>16.399999999999999</c:v>
                </c:pt>
                <c:pt idx="820">
                  <c:v>16.420000000000002</c:v>
                </c:pt>
                <c:pt idx="821">
                  <c:v>16.440000000000001</c:v>
                </c:pt>
                <c:pt idx="822">
                  <c:v>16.46</c:v>
                </c:pt>
                <c:pt idx="823">
                  <c:v>16.48</c:v>
                </c:pt>
                <c:pt idx="824">
                  <c:v>16.5</c:v>
                </c:pt>
                <c:pt idx="825">
                  <c:v>16.52</c:v>
                </c:pt>
                <c:pt idx="826">
                  <c:v>16.54</c:v>
                </c:pt>
                <c:pt idx="827">
                  <c:v>16.559999999999999</c:v>
                </c:pt>
                <c:pt idx="828">
                  <c:v>16.579999999999998</c:v>
                </c:pt>
                <c:pt idx="829">
                  <c:v>16.600000000000001</c:v>
                </c:pt>
                <c:pt idx="830">
                  <c:v>16.62</c:v>
                </c:pt>
                <c:pt idx="831">
                  <c:v>16.64</c:v>
                </c:pt>
                <c:pt idx="832">
                  <c:v>16.66</c:v>
                </c:pt>
                <c:pt idx="833">
                  <c:v>16.68</c:v>
                </c:pt>
                <c:pt idx="834">
                  <c:v>16.7</c:v>
                </c:pt>
                <c:pt idx="835">
                  <c:v>16.72</c:v>
                </c:pt>
                <c:pt idx="836">
                  <c:v>16.739999999999998</c:v>
                </c:pt>
                <c:pt idx="837">
                  <c:v>16.760000000000002</c:v>
                </c:pt>
                <c:pt idx="838">
                  <c:v>16.78</c:v>
                </c:pt>
                <c:pt idx="839">
                  <c:v>16.8</c:v>
                </c:pt>
                <c:pt idx="840">
                  <c:v>16.82</c:v>
                </c:pt>
                <c:pt idx="841">
                  <c:v>16.84</c:v>
                </c:pt>
                <c:pt idx="842">
                  <c:v>16.86</c:v>
                </c:pt>
                <c:pt idx="843">
                  <c:v>16.88</c:v>
                </c:pt>
                <c:pt idx="844">
                  <c:v>16.899999999999999</c:v>
                </c:pt>
                <c:pt idx="845">
                  <c:v>16.920000000000002</c:v>
                </c:pt>
                <c:pt idx="846">
                  <c:v>16.940000000000001</c:v>
                </c:pt>
                <c:pt idx="847">
                  <c:v>16.96</c:v>
                </c:pt>
                <c:pt idx="848">
                  <c:v>16.98</c:v>
                </c:pt>
                <c:pt idx="849">
                  <c:v>17</c:v>
                </c:pt>
                <c:pt idx="850">
                  <c:v>17.02</c:v>
                </c:pt>
                <c:pt idx="851">
                  <c:v>17.04</c:v>
                </c:pt>
                <c:pt idx="852">
                  <c:v>17.059999999999999</c:v>
                </c:pt>
                <c:pt idx="853">
                  <c:v>17.079999999999998</c:v>
                </c:pt>
                <c:pt idx="854">
                  <c:v>17.100000000000001</c:v>
                </c:pt>
                <c:pt idx="855">
                  <c:v>17.12</c:v>
                </c:pt>
                <c:pt idx="856">
                  <c:v>17.14</c:v>
                </c:pt>
                <c:pt idx="857">
                  <c:v>17.16</c:v>
                </c:pt>
                <c:pt idx="858">
                  <c:v>17.18</c:v>
                </c:pt>
                <c:pt idx="859">
                  <c:v>17.2</c:v>
                </c:pt>
                <c:pt idx="860">
                  <c:v>17.22</c:v>
                </c:pt>
                <c:pt idx="861">
                  <c:v>17.239999999999998</c:v>
                </c:pt>
                <c:pt idx="862">
                  <c:v>17.260000000000002</c:v>
                </c:pt>
                <c:pt idx="863">
                  <c:v>17.28</c:v>
                </c:pt>
                <c:pt idx="864">
                  <c:v>17.3</c:v>
                </c:pt>
                <c:pt idx="865">
                  <c:v>17.32</c:v>
                </c:pt>
                <c:pt idx="866">
                  <c:v>17.34</c:v>
                </c:pt>
                <c:pt idx="867">
                  <c:v>17.36</c:v>
                </c:pt>
                <c:pt idx="868">
                  <c:v>17.38</c:v>
                </c:pt>
                <c:pt idx="869">
                  <c:v>17.399999999999999</c:v>
                </c:pt>
                <c:pt idx="870">
                  <c:v>17.420000000000002</c:v>
                </c:pt>
                <c:pt idx="871">
                  <c:v>17.440000000000001</c:v>
                </c:pt>
                <c:pt idx="872">
                  <c:v>17.46</c:v>
                </c:pt>
                <c:pt idx="873">
                  <c:v>17.48</c:v>
                </c:pt>
                <c:pt idx="874">
                  <c:v>17.5</c:v>
                </c:pt>
                <c:pt idx="875">
                  <c:v>17.52</c:v>
                </c:pt>
                <c:pt idx="876">
                  <c:v>17.54</c:v>
                </c:pt>
                <c:pt idx="877">
                  <c:v>17.559999999999999</c:v>
                </c:pt>
                <c:pt idx="878">
                  <c:v>17.579999999999998</c:v>
                </c:pt>
                <c:pt idx="879">
                  <c:v>17.600000000000001</c:v>
                </c:pt>
                <c:pt idx="880">
                  <c:v>17.62</c:v>
                </c:pt>
                <c:pt idx="881">
                  <c:v>17.64</c:v>
                </c:pt>
                <c:pt idx="882">
                  <c:v>17.66</c:v>
                </c:pt>
                <c:pt idx="883">
                  <c:v>17.68</c:v>
                </c:pt>
                <c:pt idx="884">
                  <c:v>17.7</c:v>
                </c:pt>
                <c:pt idx="885">
                  <c:v>17.72</c:v>
                </c:pt>
                <c:pt idx="886">
                  <c:v>17.739999999999998</c:v>
                </c:pt>
                <c:pt idx="887">
                  <c:v>17.760000000000002</c:v>
                </c:pt>
                <c:pt idx="888">
                  <c:v>17.78</c:v>
                </c:pt>
                <c:pt idx="889">
                  <c:v>17.8</c:v>
                </c:pt>
                <c:pt idx="890">
                  <c:v>17.82</c:v>
                </c:pt>
                <c:pt idx="891">
                  <c:v>17.84</c:v>
                </c:pt>
                <c:pt idx="892">
                  <c:v>17.86</c:v>
                </c:pt>
                <c:pt idx="893">
                  <c:v>17.88</c:v>
                </c:pt>
                <c:pt idx="894">
                  <c:v>17.899999999999999</c:v>
                </c:pt>
                <c:pt idx="895">
                  <c:v>17.920000000000002</c:v>
                </c:pt>
                <c:pt idx="896">
                  <c:v>17.940000000000001</c:v>
                </c:pt>
                <c:pt idx="897">
                  <c:v>17.96</c:v>
                </c:pt>
                <c:pt idx="898">
                  <c:v>17.98</c:v>
                </c:pt>
                <c:pt idx="899">
                  <c:v>18</c:v>
                </c:pt>
                <c:pt idx="900">
                  <c:v>18.02</c:v>
                </c:pt>
                <c:pt idx="901">
                  <c:v>18.04</c:v>
                </c:pt>
                <c:pt idx="902">
                  <c:v>18.059999999999999</c:v>
                </c:pt>
                <c:pt idx="903">
                  <c:v>18.079999999999998</c:v>
                </c:pt>
                <c:pt idx="904">
                  <c:v>18.100000000000001</c:v>
                </c:pt>
                <c:pt idx="905">
                  <c:v>18.12</c:v>
                </c:pt>
                <c:pt idx="906">
                  <c:v>18.14</c:v>
                </c:pt>
                <c:pt idx="907">
                  <c:v>18.16</c:v>
                </c:pt>
                <c:pt idx="908">
                  <c:v>18.18</c:v>
                </c:pt>
                <c:pt idx="909">
                  <c:v>18.2</c:v>
                </c:pt>
                <c:pt idx="910">
                  <c:v>18.22</c:v>
                </c:pt>
                <c:pt idx="911">
                  <c:v>18.239999999999998</c:v>
                </c:pt>
                <c:pt idx="912">
                  <c:v>18.260000000000002</c:v>
                </c:pt>
                <c:pt idx="913">
                  <c:v>18.28</c:v>
                </c:pt>
                <c:pt idx="914">
                  <c:v>18.3</c:v>
                </c:pt>
                <c:pt idx="915">
                  <c:v>18.32</c:v>
                </c:pt>
                <c:pt idx="916">
                  <c:v>18.34</c:v>
                </c:pt>
                <c:pt idx="917">
                  <c:v>18.36</c:v>
                </c:pt>
                <c:pt idx="918">
                  <c:v>18.38</c:v>
                </c:pt>
                <c:pt idx="919">
                  <c:v>18.399999999999999</c:v>
                </c:pt>
                <c:pt idx="920">
                  <c:v>18.420000000000002</c:v>
                </c:pt>
                <c:pt idx="921">
                  <c:v>18.440000000000001</c:v>
                </c:pt>
                <c:pt idx="922">
                  <c:v>18.46</c:v>
                </c:pt>
                <c:pt idx="923">
                  <c:v>18.48</c:v>
                </c:pt>
                <c:pt idx="924">
                  <c:v>18.5</c:v>
                </c:pt>
                <c:pt idx="925">
                  <c:v>18.52</c:v>
                </c:pt>
                <c:pt idx="926">
                  <c:v>18.54</c:v>
                </c:pt>
                <c:pt idx="927">
                  <c:v>18.559999999999999</c:v>
                </c:pt>
                <c:pt idx="928">
                  <c:v>18.579999999999998</c:v>
                </c:pt>
                <c:pt idx="929">
                  <c:v>18.600000000000001</c:v>
                </c:pt>
                <c:pt idx="930">
                  <c:v>18.62</c:v>
                </c:pt>
                <c:pt idx="931">
                  <c:v>18.64</c:v>
                </c:pt>
                <c:pt idx="932">
                  <c:v>18.66</c:v>
                </c:pt>
                <c:pt idx="933">
                  <c:v>18.68</c:v>
                </c:pt>
                <c:pt idx="934">
                  <c:v>18.7</c:v>
                </c:pt>
                <c:pt idx="935">
                  <c:v>18.72</c:v>
                </c:pt>
                <c:pt idx="936">
                  <c:v>18.739999999999998</c:v>
                </c:pt>
                <c:pt idx="937">
                  <c:v>18.760000000000002</c:v>
                </c:pt>
                <c:pt idx="938">
                  <c:v>18.78</c:v>
                </c:pt>
                <c:pt idx="939">
                  <c:v>18.8</c:v>
                </c:pt>
                <c:pt idx="940">
                  <c:v>18.82</c:v>
                </c:pt>
                <c:pt idx="941">
                  <c:v>18.84</c:v>
                </c:pt>
                <c:pt idx="942">
                  <c:v>18.86</c:v>
                </c:pt>
                <c:pt idx="943">
                  <c:v>18.88</c:v>
                </c:pt>
                <c:pt idx="944">
                  <c:v>18.899999999999999</c:v>
                </c:pt>
                <c:pt idx="945">
                  <c:v>18.920000000000002</c:v>
                </c:pt>
                <c:pt idx="946">
                  <c:v>18.940000000000001</c:v>
                </c:pt>
                <c:pt idx="947">
                  <c:v>18.96</c:v>
                </c:pt>
                <c:pt idx="948">
                  <c:v>18.98</c:v>
                </c:pt>
                <c:pt idx="949">
                  <c:v>19</c:v>
                </c:pt>
                <c:pt idx="950">
                  <c:v>19.02</c:v>
                </c:pt>
                <c:pt idx="951">
                  <c:v>19.04</c:v>
                </c:pt>
                <c:pt idx="952">
                  <c:v>19.059999999999999</c:v>
                </c:pt>
                <c:pt idx="953">
                  <c:v>19.079999999999998</c:v>
                </c:pt>
                <c:pt idx="954">
                  <c:v>19.100000000000001</c:v>
                </c:pt>
                <c:pt idx="955">
                  <c:v>19.12</c:v>
                </c:pt>
                <c:pt idx="956">
                  <c:v>19.14</c:v>
                </c:pt>
                <c:pt idx="957">
                  <c:v>19.16</c:v>
                </c:pt>
                <c:pt idx="958">
                  <c:v>19.18</c:v>
                </c:pt>
                <c:pt idx="959">
                  <c:v>19.2</c:v>
                </c:pt>
                <c:pt idx="960">
                  <c:v>19.22</c:v>
                </c:pt>
                <c:pt idx="961">
                  <c:v>19.239999999999998</c:v>
                </c:pt>
                <c:pt idx="962">
                  <c:v>19.260000000000002</c:v>
                </c:pt>
                <c:pt idx="963">
                  <c:v>19.28</c:v>
                </c:pt>
                <c:pt idx="964">
                  <c:v>19.3</c:v>
                </c:pt>
                <c:pt idx="965">
                  <c:v>19.32</c:v>
                </c:pt>
                <c:pt idx="966">
                  <c:v>19.34</c:v>
                </c:pt>
                <c:pt idx="967">
                  <c:v>19.36</c:v>
                </c:pt>
                <c:pt idx="968">
                  <c:v>19.38</c:v>
                </c:pt>
                <c:pt idx="969">
                  <c:v>19.399999999999999</c:v>
                </c:pt>
                <c:pt idx="970">
                  <c:v>19.420000000000002</c:v>
                </c:pt>
                <c:pt idx="971">
                  <c:v>19.440000000000001</c:v>
                </c:pt>
                <c:pt idx="972">
                  <c:v>19.46</c:v>
                </c:pt>
                <c:pt idx="973">
                  <c:v>19.48</c:v>
                </c:pt>
                <c:pt idx="974">
                  <c:v>19.5</c:v>
                </c:pt>
                <c:pt idx="975">
                  <c:v>19.52</c:v>
                </c:pt>
                <c:pt idx="976">
                  <c:v>19.54</c:v>
                </c:pt>
                <c:pt idx="977">
                  <c:v>19.559999999999999</c:v>
                </c:pt>
                <c:pt idx="978">
                  <c:v>19.579999999999998</c:v>
                </c:pt>
                <c:pt idx="979">
                  <c:v>19.600000000000001</c:v>
                </c:pt>
                <c:pt idx="980">
                  <c:v>19.62</c:v>
                </c:pt>
                <c:pt idx="981">
                  <c:v>19.64</c:v>
                </c:pt>
                <c:pt idx="982">
                  <c:v>19.66</c:v>
                </c:pt>
                <c:pt idx="983">
                  <c:v>19.68</c:v>
                </c:pt>
                <c:pt idx="984">
                  <c:v>19.7</c:v>
                </c:pt>
                <c:pt idx="985">
                  <c:v>19.72</c:v>
                </c:pt>
                <c:pt idx="986">
                  <c:v>19.739999999999998</c:v>
                </c:pt>
                <c:pt idx="987">
                  <c:v>19.760000000000002</c:v>
                </c:pt>
                <c:pt idx="988">
                  <c:v>19.78</c:v>
                </c:pt>
                <c:pt idx="989">
                  <c:v>19.8</c:v>
                </c:pt>
                <c:pt idx="990">
                  <c:v>19.82</c:v>
                </c:pt>
                <c:pt idx="991">
                  <c:v>19.84</c:v>
                </c:pt>
                <c:pt idx="992">
                  <c:v>19.86</c:v>
                </c:pt>
                <c:pt idx="993">
                  <c:v>19.88</c:v>
                </c:pt>
                <c:pt idx="994">
                  <c:v>19.899999999999999</c:v>
                </c:pt>
                <c:pt idx="995">
                  <c:v>19.920000000000002</c:v>
                </c:pt>
                <c:pt idx="996">
                  <c:v>19.940000000000001</c:v>
                </c:pt>
                <c:pt idx="997">
                  <c:v>19.96</c:v>
                </c:pt>
                <c:pt idx="998">
                  <c:v>19.98</c:v>
                </c:pt>
                <c:pt idx="999">
                  <c:v>20</c:v>
                </c:pt>
                <c:pt idx="1000">
                  <c:v>20.02</c:v>
                </c:pt>
                <c:pt idx="1001">
                  <c:v>20.04</c:v>
                </c:pt>
                <c:pt idx="1002">
                  <c:v>20.059999999999999</c:v>
                </c:pt>
                <c:pt idx="1003">
                  <c:v>20.079999999999998</c:v>
                </c:pt>
                <c:pt idx="1004">
                  <c:v>20.100000000000001</c:v>
                </c:pt>
                <c:pt idx="1005">
                  <c:v>20.12</c:v>
                </c:pt>
                <c:pt idx="1006">
                  <c:v>20.14</c:v>
                </c:pt>
                <c:pt idx="1007">
                  <c:v>20.16</c:v>
                </c:pt>
                <c:pt idx="1008">
                  <c:v>20.18</c:v>
                </c:pt>
                <c:pt idx="1009">
                  <c:v>20.2</c:v>
                </c:pt>
                <c:pt idx="1010">
                  <c:v>20.22</c:v>
                </c:pt>
                <c:pt idx="1011">
                  <c:v>20.239999999999998</c:v>
                </c:pt>
                <c:pt idx="1012">
                  <c:v>20.260000000000002</c:v>
                </c:pt>
                <c:pt idx="1013">
                  <c:v>20.28</c:v>
                </c:pt>
                <c:pt idx="1014">
                  <c:v>20.3</c:v>
                </c:pt>
                <c:pt idx="1015">
                  <c:v>20.32</c:v>
                </c:pt>
                <c:pt idx="1016">
                  <c:v>20.34</c:v>
                </c:pt>
                <c:pt idx="1017">
                  <c:v>20.36</c:v>
                </c:pt>
                <c:pt idx="1018">
                  <c:v>20.38</c:v>
                </c:pt>
                <c:pt idx="1019">
                  <c:v>20.399999999999999</c:v>
                </c:pt>
                <c:pt idx="1020">
                  <c:v>20.420000000000002</c:v>
                </c:pt>
                <c:pt idx="1021">
                  <c:v>20.440000000000001</c:v>
                </c:pt>
                <c:pt idx="1022">
                  <c:v>20.46</c:v>
                </c:pt>
                <c:pt idx="1023">
                  <c:v>20.48</c:v>
                </c:pt>
                <c:pt idx="1024">
                  <c:v>20.5</c:v>
                </c:pt>
                <c:pt idx="1025">
                  <c:v>20.52</c:v>
                </c:pt>
                <c:pt idx="1026">
                  <c:v>20.54</c:v>
                </c:pt>
                <c:pt idx="1027">
                  <c:v>20.56</c:v>
                </c:pt>
                <c:pt idx="1028">
                  <c:v>20.58</c:v>
                </c:pt>
                <c:pt idx="1029">
                  <c:v>20.6</c:v>
                </c:pt>
                <c:pt idx="1030">
                  <c:v>20.62</c:v>
                </c:pt>
                <c:pt idx="1031">
                  <c:v>20.64</c:v>
                </c:pt>
                <c:pt idx="1032">
                  <c:v>20.66</c:v>
                </c:pt>
                <c:pt idx="1033">
                  <c:v>20.68</c:v>
                </c:pt>
                <c:pt idx="1034">
                  <c:v>20.7</c:v>
                </c:pt>
                <c:pt idx="1035">
                  <c:v>20.72</c:v>
                </c:pt>
                <c:pt idx="1036">
                  <c:v>20.74</c:v>
                </c:pt>
                <c:pt idx="1037">
                  <c:v>20.76</c:v>
                </c:pt>
                <c:pt idx="1038">
                  <c:v>20.78</c:v>
                </c:pt>
                <c:pt idx="1039">
                  <c:v>20.8</c:v>
                </c:pt>
                <c:pt idx="1040">
                  <c:v>20.82</c:v>
                </c:pt>
                <c:pt idx="1041">
                  <c:v>20.84</c:v>
                </c:pt>
                <c:pt idx="1042">
                  <c:v>20.86</c:v>
                </c:pt>
                <c:pt idx="1043">
                  <c:v>20.88</c:v>
                </c:pt>
                <c:pt idx="1044">
                  <c:v>20.9</c:v>
                </c:pt>
                <c:pt idx="1045">
                  <c:v>20.92</c:v>
                </c:pt>
                <c:pt idx="1046">
                  <c:v>20.94</c:v>
                </c:pt>
                <c:pt idx="1047">
                  <c:v>20.96</c:v>
                </c:pt>
                <c:pt idx="1048">
                  <c:v>20.98</c:v>
                </c:pt>
                <c:pt idx="1049">
                  <c:v>21</c:v>
                </c:pt>
                <c:pt idx="1050">
                  <c:v>21.02</c:v>
                </c:pt>
                <c:pt idx="1051">
                  <c:v>21.04</c:v>
                </c:pt>
                <c:pt idx="1052">
                  <c:v>21.06</c:v>
                </c:pt>
                <c:pt idx="1053">
                  <c:v>21.08</c:v>
                </c:pt>
                <c:pt idx="1054">
                  <c:v>21.1</c:v>
                </c:pt>
                <c:pt idx="1055">
                  <c:v>21.12</c:v>
                </c:pt>
                <c:pt idx="1056">
                  <c:v>21.14</c:v>
                </c:pt>
                <c:pt idx="1057">
                  <c:v>21.16</c:v>
                </c:pt>
                <c:pt idx="1058">
                  <c:v>21.18</c:v>
                </c:pt>
                <c:pt idx="1059">
                  <c:v>21.2</c:v>
                </c:pt>
                <c:pt idx="1060">
                  <c:v>21.22</c:v>
                </c:pt>
                <c:pt idx="1061">
                  <c:v>21.24</c:v>
                </c:pt>
                <c:pt idx="1062">
                  <c:v>21.26</c:v>
                </c:pt>
                <c:pt idx="1063">
                  <c:v>21.28</c:v>
                </c:pt>
                <c:pt idx="1064">
                  <c:v>21.3</c:v>
                </c:pt>
                <c:pt idx="1065">
                  <c:v>21.32</c:v>
                </c:pt>
                <c:pt idx="1066">
                  <c:v>21.34</c:v>
                </c:pt>
                <c:pt idx="1067">
                  <c:v>21.36</c:v>
                </c:pt>
                <c:pt idx="1068">
                  <c:v>21.38</c:v>
                </c:pt>
                <c:pt idx="1069">
                  <c:v>21.4</c:v>
                </c:pt>
                <c:pt idx="1070">
                  <c:v>21.42</c:v>
                </c:pt>
                <c:pt idx="1071">
                  <c:v>21.44</c:v>
                </c:pt>
                <c:pt idx="1072">
                  <c:v>21.46</c:v>
                </c:pt>
                <c:pt idx="1073">
                  <c:v>21.48</c:v>
                </c:pt>
                <c:pt idx="1074">
                  <c:v>21.5</c:v>
                </c:pt>
                <c:pt idx="1075">
                  <c:v>21.52</c:v>
                </c:pt>
                <c:pt idx="1076">
                  <c:v>21.54</c:v>
                </c:pt>
                <c:pt idx="1077">
                  <c:v>21.56</c:v>
                </c:pt>
                <c:pt idx="1078">
                  <c:v>21.58</c:v>
                </c:pt>
                <c:pt idx="1079">
                  <c:v>21.6</c:v>
                </c:pt>
                <c:pt idx="1080">
                  <c:v>21.62</c:v>
                </c:pt>
                <c:pt idx="1081">
                  <c:v>21.64</c:v>
                </c:pt>
                <c:pt idx="1082">
                  <c:v>21.66</c:v>
                </c:pt>
                <c:pt idx="1083">
                  <c:v>21.68</c:v>
                </c:pt>
                <c:pt idx="1084">
                  <c:v>21.7</c:v>
                </c:pt>
                <c:pt idx="1085">
                  <c:v>21.72</c:v>
                </c:pt>
                <c:pt idx="1086">
                  <c:v>21.74</c:v>
                </c:pt>
                <c:pt idx="1087">
                  <c:v>21.76</c:v>
                </c:pt>
                <c:pt idx="1088">
                  <c:v>21.78</c:v>
                </c:pt>
                <c:pt idx="1089">
                  <c:v>21.8</c:v>
                </c:pt>
                <c:pt idx="1090">
                  <c:v>21.82</c:v>
                </c:pt>
                <c:pt idx="1091">
                  <c:v>21.84</c:v>
                </c:pt>
                <c:pt idx="1092">
                  <c:v>21.86</c:v>
                </c:pt>
                <c:pt idx="1093">
                  <c:v>21.88</c:v>
                </c:pt>
                <c:pt idx="1094">
                  <c:v>21.9</c:v>
                </c:pt>
                <c:pt idx="1095">
                  <c:v>21.92</c:v>
                </c:pt>
                <c:pt idx="1096">
                  <c:v>21.94</c:v>
                </c:pt>
                <c:pt idx="1097">
                  <c:v>21.96</c:v>
                </c:pt>
                <c:pt idx="1098">
                  <c:v>21.98</c:v>
                </c:pt>
                <c:pt idx="1099">
                  <c:v>22</c:v>
                </c:pt>
                <c:pt idx="1100">
                  <c:v>22.02</c:v>
                </c:pt>
                <c:pt idx="1101">
                  <c:v>22.04</c:v>
                </c:pt>
                <c:pt idx="1102">
                  <c:v>22.06</c:v>
                </c:pt>
                <c:pt idx="1103">
                  <c:v>22.08</c:v>
                </c:pt>
                <c:pt idx="1104">
                  <c:v>22.1</c:v>
                </c:pt>
                <c:pt idx="1105">
                  <c:v>22.12</c:v>
                </c:pt>
                <c:pt idx="1106">
                  <c:v>22.14</c:v>
                </c:pt>
                <c:pt idx="1107">
                  <c:v>22.16</c:v>
                </c:pt>
                <c:pt idx="1108">
                  <c:v>22.18</c:v>
                </c:pt>
                <c:pt idx="1109">
                  <c:v>22.2</c:v>
                </c:pt>
                <c:pt idx="1110">
                  <c:v>22.22</c:v>
                </c:pt>
                <c:pt idx="1111">
                  <c:v>22.24</c:v>
                </c:pt>
                <c:pt idx="1112">
                  <c:v>22.26</c:v>
                </c:pt>
                <c:pt idx="1113">
                  <c:v>22.28</c:v>
                </c:pt>
                <c:pt idx="1114">
                  <c:v>22.3</c:v>
                </c:pt>
                <c:pt idx="1115">
                  <c:v>22.32</c:v>
                </c:pt>
                <c:pt idx="1116">
                  <c:v>22.34</c:v>
                </c:pt>
                <c:pt idx="1117">
                  <c:v>22.36</c:v>
                </c:pt>
                <c:pt idx="1118">
                  <c:v>22.38</c:v>
                </c:pt>
                <c:pt idx="1119">
                  <c:v>22.4</c:v>
                </c:pt>
                <c:pt idx="1120">
                  <c:v>22.42</c:v>
                </c:pt>
                <c:pt idx="1121">
                  <c:v>22.44</c:v>
                </c:pt>
                <c:pt idx="1122">
                  <c:v>22.46</c:v>
                </c:pt>
                <c:pt idx="1123">
                  <c:v>22.48</c:v>
                </c:pt>
                <c:pt idx="1124">
                  <c:v>22.5</c:v>
                </c:pt>
                <c:pt idx="1125">
                  <c:v>22.52</c:v>
                </c:pt>
                <c:pt idx="1126">
                  <c:v>22.54</c:v>
                </c:pt>
                <c:pt idx="1127">
                  <c:v>22.56</c:v>
                </c:pt>
                <c:pt idx="1128">
                  <c:v>22.58</c:v>
                </c:pt>
                <c:pt idx="1129">
                  <c:v>22.6</c:v>
                </c:pt>
                <c:pt idx="1130">
                  <c:v>22.62</c:v>
                </c:pt>
                <c:pt idx="1131">
                  <c:v>22.64</c:v>
                </c:pt>
                <c:pt idx="1132">
                  <c:v>22.66</c:v>
                </c:pt>
                <c:pt idx="1133">
                  <c:v>22.68</c:v>
                </c:pt>
                <c:pt idx="1134">
                  <c:v>22.7</c:v>
                </c:pt>
                <c:pt idx="1135">
                  <c:v>22.72</c:v>
                </c:pt>
                <c:pt idx="1136">
                  <c:v>22.74</c:v>
                </c:pt>
                <c:pt idx="1137">
                  <c:v>22.76</c:v>
                </c:pt>
                <c:pt idx="1138">
                  <c:v>22.78</c:v>
                </c:pt>
                <c:pt idx="1139">
                  <c:v>22.8</c:v>
                </c:pt>
                <c:pt idx="1140">
                  <c:v>22.82</c:v>
                </c:pt>
                <c:pt idx="1141">
                  <c:v>22.84</c:v>
                </c:pt>
                <c:pt idx="1142">
                  <c:v>22.86</c:v>
                </c:pt>
                <c:pt idx="1143">
                  <c:v>22.88</c:v>
                </c:pt>
                <c:pt idx="1144">
                  <c:v>22.9</c:v>
                </c:pt>
                <c:pt idx="1145">
                  <c:v>22.92</c:v>
                </c:pt>
                <c:pt idx="1146">
                  <c:v>22.94</c:v>
                </c:pt>
                <c:pt idx="1147">
                  <c:v>22.96</c:v>
                </c:pt>
                <c:pt idx="1148">
                  <c:v>22.98</c:v>
                </c:pt>
                <c:pt idx="1149">
                  <c:v>23</c:v>
                </c:pt>
                <c:pt idx="1150">
                  <c:v>23.02</c:v>
                </c:pt>
                <c:pt idx="1151">
                  <c:v>23.04</c:v>
                </c:pt>
                <c:pt idx="1152">
                  <c:v>23.06</c:v>
                </c:pt>
                <c:pt idx="1153">
                  <c:v>23.08</c:v>
                </c:pt>
                <c:pt idx="1154">
                  <c:v>23.1</c:v>
                </c:pt>
                <c:pt idx="1155">
                  <c:v>23.12</c:v>
                </c:pt>
                <c:pt idx="1156">
                  <c:v>23.14</c:v>
                </c:pt>
                <c:pt idx="1157">
                  <c:v>23.16</c:v>
                </c:pt>
                <c:pt idx="1158">
                  <c:v>23.18</c:v>
                </c:pt>
                <c:pt idx="1159">
                  <c:v>23.2</c:v>
                </c:pt>
                <c:pt idx="1160">
                  <c:v>23.22</c:v>
                </c:pt>
                <c:pt idx="1161">
                  <c:v>23.24</c:v>
                </c:pt>
                <c:pt idx="1162">
                  <c:v>23.26</c:v>
                </c:pt>
                <c:pt idx="1163">
                  <c:v>23.28</c:v>
                </c:pt>
                <c:pt idx="1164">
                  <c:v>23.3</c:v>
                </c:pt>
                <c:pt idx="1165">
                  <c:v>23.32</c:v>
                </c:pt>
                <c:pt idx="1166">
                  <c:v>23.34</c:v>
                </c:pt>
                <c:pt idx="1167">
                  <c:v>23.36</c:v>
                </c:pt>
                <c:pt idx="1168">
                  <c:v>23.38</c:v>
                </c:pt>
                <c:pt idx="1169">
                  <c:v>23.4</c:v>
                </c:pt>
                <c:pt idx="1170">
                  <c:v>23.42</c:v>
                </c:pt>
                <c:pt idx="1171">
                  <c:v>23.44</c:v>
                </c:pt>
                <c:pt idx="1172">
                  <c:v>23.46</c:v>
                </c:pt>
                <c:pt idx="1173">
                  <c:v>23.48</c:v>
                </c:pt>
                <c:pt idx="1174">
                  <c:v>23.5</c:v>
                </c:pt>
                <c:pt idx="1175">
                  <c:v>23.52</c:v>
                </c:pt>
                <c:pt idx="1176">
                  <c:v>23.54</c:v>
                </c:pt>
                <c:pt idx="1177">
                  <c:v>23.56</c:v>
                </c:pt>
                <c:pt idx="1178">
                  <c:v>23.58</c:v>
                </c:pt>
                <c:pt idx="1179">
                  <c:v>23.6</c:v>
                </c:pt>
                <c:pt idx="1180">
                  <c:v>23.62</c:v>
                </c:pt>
                <c:pt idx="1181">
                  <c:v>23.64</c:v>
                </c:pt>
                <c:pt idx="1182">
                  <c:v>23.66</c:v>
                </c:pt>
                <c:pt idx="1183">
                  <c:v>23.68</c:v>
                </c:pt>
                <c:pt idx="1184">
                  <c:v>23.7</c:v>
                </c:pt>
                <c:pt idx="1185">
                  <c:v>23.72</c:v>
                </c:pt>
                <c:pt idx="1186">
                  <c:v>23.74</c:v>
                </c:pt>
                <c:pt idx="1187">
                  <c:v>23.76</c:v>
                </c:pt>
                <c:pt idx="1188">
                  <c:v>23.78</c:v>
                </c:pt>
                <c:pt idx="1189">
                  <c:v>23.8</c:v>
                </c:pt>
                <c:pt idx="1190">
                  <c:v>23.82</c:v>
                </c:pt>
                <c:pt idx="1191">
                  <c:v>23.84</c:v>
                </c:pt>
                <c:pt idx="1192">
                  <c:v>23.86</c:v>
                </c:pt>
                <c:pt idx="1193">
                  <c:v>23.88</c:v>
                </c:pt>
                <c:pt idx="1194">
                  <c:v>23.9</c:v>
                </c:pt>
                <c:pt idx="1195">
                  <c:v>23.92</c:v>
                </c:pt>
                <c:pt idx="1196">
                  <c:v>23.94</c:v>
                </c:pt>
                <c:pt idx="1197">
                  <c:v>23.96</c:v>
                </c:pt>
                <c:pt idx="1198">
                  <c:v>23.98</c:v>
                </c:pt>
                <c:pt idx="1199">
                  <c:v>24</c:v>
                </c:pt>
                <c:pt idx="1200">
                  <c:v>24.02</c:v>
                </c:pt>
                <c:pt idx="1201">
                  <c:v>24.04</c:v>
                </c:pt>
                <c:pt idx="1202">
                  <c:v>24.06</c:v>
                </c:pt>
                <c:pt idx="1203">
                  <c:v>24.08</c:v>
                </c:pt>
                <c:pt idx="1204">
                  <c:v>24.1</c:v>
                </c:pt>
                <c:pt idx="1205">
                  <c:v>24.12</c:v>
                </c:pt>
                <c:pt idx="1206">
                  <c:v>24.14</c:v>
                </c:pt>
                <c:pt idx="1207">
                  <c:v>24.16</c:v>
                </c:pt>
                <c:pt idx="1208">
                  <c:v>24.18</c:v>
                </c:pt>
                <c:pt idx="1209">
                  <c:v>24.2</c:v>
                </c:pt>
                <c:pt idx="1210">
                  <c:v>24.22</c:v>
                </c:pt>
                <c:pt idx="1211">
                  <c:v>24.24</c:v>
                </c:pt>
                <c:pt idx="1212">
                  <c:v>24.26</c:v>
                </c:pt>
                <c:pt idx="1213">
                  <c:v>24.28</c:v>
                </c:pt>
                <c:pt idx="1214">
                  <c:v>24.3</c:v>
                </c:pt>
                <c:pt idx="1215">
                  <c:v>24.32</c:v>
                </c:pt>
                <c:pt idx="1216">
                  <c:v>24.34</c:v>
                </c:pt>
                <c:pt idx="1217">
                  <c:v>24.36</c:v>
                </c:pt>
                <c:pt idx="1218">
                  <c:v>24.38</c:v>
                </c:pt>
                <c:pt idx="1219">
                  <c:v>24.4</c:v>
                </c:pt>
                <c:pt idx="1220">
                  <c:v>24.42</c:v>
                </c:pt>
                <c:pt idx="1221">
                  <c:v>24.44</c:v>
                </c:pt>
                <c:pt idx="1222">
                  <c:v>24.46</c:v>
                </c:pt>
                <c:pt idx="1223">
                  <c:v>24.48</c:v>
                </c:pt>
                <c:pt idx="1224">
                  <c:v>24.5</c:v>
                </c:pt>
                <c:pt idx="1225">
                  <c:v>24.52</c:v>
                </c:pt>
                <c:pt idx="1226">
                  <c:v>24.54</c:v>
                </c:pt>
                <c:pt idx="1227">
                  <c:v>24.56</c:v>
                </c:pt>
                <c:pt idx="1228">
                  <c:v>24.58</c:v>
                </c:pt>
                <c:pt idx="1229">
                  <c:v>24.6</c:v>
                </c:pt>
                <c:pt idx="1230">
                  <c:v>24.62</c:v>
                </c:pt>
                <c:pt idx="1231">
                  <c:v>24.64</c:v>
                </c:pt>
                <c:pt idx="1232">
                  <c:v>24.66</c:v>
                </c:pt>
                <c:pt idx="1233">
                  <c:v>24.68</c:v>
                </c:pt>
                <c:pt idx="1234">
                  <c:v>24.7</c:v>
                </c:pt>
                <c:pt idx="1235">
                  <c:v>24.72</c:v>
                </c:pt>
                <c:pt idx="1236">
                  <c:v>24.74</c:v>
                </c:pt>
                <c:pt idx="1237">
                  <c:v>24.76</c:v>
                </c:pt>
                <c:pt idx="1238">
                  <c:v>24.78</c:v>
                </c:pt>
                <c:pt idx="1239">
                  <c:v>24.8</c:v>
                </c:pt>
                <c:pt idx="1240">
                  <c:v>24.82</c:v>
                </c:pt>
                <c:pt idx="1241">
                  <c:v>24.84</c:v>
                </c:pt>
                <c:pt idx="1242">
                  <c:v>24.86</c:v>
                </c:pt>
                <c:pt idx="1243">
                  <c:v>24.88</c:v>
                </c:pt>
                <c:pt idx="1244">
                  <c:v>24.9</c:v>
                </c:pt>
                <c:pt idx="1245">
                  <c:v>24.92</c:v>
                </c:pt>
                <c:pt idx="1246">
                  <c:v>24.94</c:v>
                </c:pt>
                <c:pt idx="1247">
                  <c:v>24.96</c:v>
                </c:pt>
                <c:pt idx="1248">
                  <c:v>24.98</c:v>
                </c:pt>
                <c:pt idx="1249">
                  <c:v>25</c:v>
                </c:pt>
                <c:pt idx="1250">
                  <c:v>25.02</c:v>
                </c:pt>
                <c:pt idx="1251">
                  <c:v>25.04</c:v>
                </c:pt>
                <c:pt idx="1252">
                  <c:v>25.06</c:v>
                </c:pt>
                <c:pt idx="1253">
                  <c:v>25.08</c:v>
                </c:pt>
                <c:pt idx="1254">
                  <c:v>25.1</c:v>
                </c:pt>
                <c:pt idx="1255">
                  <c:v>25.12</c:v>
                </c:pt>
                <c:pt idx="1256">
                  <c:v>25.14</c:v>
                </c:pt>
                <c:pt idx="1257">
                  <c:v>25.16</c:v>
                </c:pt>
                <c:pt idx="1258">
                  <c:v>25.18</c:v>
                </c:pt>
                <c:pt idx="1259">
                  <c:v>25.2</c:v>
                </c:pt>
                <c:pt idx="1260">
                  <c:v>25.22</c:v>
                </c:pt>
                <c:pt idx="1261">
                  <c:v>25.24</c:v>
                </c:pt>
                <c:pt idx="1262">
                  <c:v>25.26</c:v>
                </c:pt>
                <c:pt idx="1263">
                  <c:v>25.28</c:v>
                </c:pt>
                <c:pt idx="1264">
                  <c:v>25.3</c:v>
                </c:pt>
                <c:pt idx="1265">
                  <c:v>25.32</c:v>
                </c:pt>
                <c:pt idx="1266">
                  <c:v>25.34</c:v>
                </c:pt>
                <c:pt idx="1267">
                  <c:v>25.36</c:v>
                </c:pt>
                <c:pt idx="1268">
                  <c:v>25.38</c:v>
                </c:pt>
                <c:pt idx="1269">
                  <c:v>25.4</c:v>
                </c:pt>
                <c:pt idx="1270">
                  <c:v>25.42</c:v>
                </c:pt>
                <c:pt idx="1271">
                  <c:v>25.44</c:v>
                </c:pt>
                <c:pt idx="1272">
                  <c:v>25.46</c:v>
                </c:pt>
                <c:pt idx="1273">
                  <c:v>25.48</c:v>
                </c:pt>
                <c:pt idx="1274">
                  <c:v>25.5</c:v>
                </c:pt>
                <c:pt idx="1275">
                  <c:v>25.52</c:v>
                </c:pt>
                <c:pt idx="1276">
                  <c:v>25.54</c:v>
                </c:pt>
                <c:pt idx="1277">
                  <c:v>25.56</c:v>
                </c:pt>
                <c:pt idx="1278">
                  <c:v>25.58</c:v>
                </c:pt>
                <c:pt idx="1279">
                  <c:v>25.6</c:v>
                </c:pt>
                <c:pt idx="1280">
                  <c:v>25.62</c:v>
                </c:pt>
                <c:pt idx="1281">
                  <c:v>25.64</c:v>
                </c:pt>
                <c:pt idx="1282">
                  <c:v>25.66</c:v>
                </c:pt>
                <c:pt idx="1283">
                  <c:v>25.68</c:v>
                </c:pt>
                <c:pt idx="1284">
                  <c:v>25.7</c:v>
                </c:pt>
                <c:pt idx="1285">
                  <c:v>25.72</c:v>
                </c:pt>
                <c:pt idx="1286">
                  <c:v>25.74</c:v>
                </c:pt>
                <c:pt idx="1287">
                  <c:v>25.76</c:v>
                </c:pt>
                <c:pt idx="1288">
                  <c:v>25.78</c:v>
                </c:pt>
                <c:pt idx="1289">
                  <c:v>25.8</c:v>
                </c:pt>
                <c:pt idx="1290">
                  <c:v>25.82</c:v>
                </c:pt>
                <c:pt idx="1291">
                  <c:v>25.84</c:v>
                </c:pt>
                <c:pt idx="1292">
                  <c:v>25.86</c:v>
                </c:pt>
                <c:pt idx="1293">
                  <c:v>25.88</c:v>
                </c:pt>
                <c:pt idx="1294">
                  <c:v>25.9</c:v>
                </c:pt>
                <c:pt idx="1295">
                  <c:v>25.92</c:v>
                </c:pt>
                <c:pt idx="1296">
                  <c:v>25.94</c:v>
                </c:pt>
                <c:pt idx="1297">
                  <c:v>25.96</c:v>
                </c:pt>
                <c:pt idx="1298">
                  <c:v>25.98</c:v>
                </c:pt>
                <c:pt idx="1299">
                  <c:v>26</c:v>
                </c:pt>
                <c:pt idx="1300">
                  <c:v>26.02</c:v>
                </c:pt>
                <c:pt idx="1301">
                  <c:v>26.04</c:v>
                </c:pt>
                <c:pt idx="1302">
                  <c:v>26.06</c:v>
                </c:pt>
                <c:pt idx="1303">
                  <c:v>26.08</c:v>
                </c:pt>
                <c:pt idx="1304">
                  <c:v>26.1</c:v>
                </c:pt>
                <c:pt idx="1305">
                  <c:v>26.12</c:v>
                </c:pt>
                <c:pt idx="1306">
                  <c:v>26.14</c:v>
                </c:pt>
                <c:pt idx="1307">
                  <c:v>26.16</c:v>
                </c:pt>
                <c:pt idx="1308">
                  <c:v>26.18</c:v>
                </c:pt>
                <c:pt idx="1309">
                  <c:v>26.2</c:v>
                </c:pt>
                <c:pt idx="1310">
                  <c:v>26.22</c:v>
                </c:pt>
                <c:pt idx="1311">
                  <c:v>26.24</c:v>
                </c:pt>
                <c:pt idx="1312">
                  <c:v>26.26</c:v>
                </c:pt>
                <c:pt idx="1313">
                  <c:v>26.28</c:v>
                </c:pt>
                <c:pt idx="1314">
                  <c:v>26.3</c:v>
                </c:pt>
                <c:pt idx="1315">
                  <c:v>26.32</c:v>
                </c:pt>
                <c:pt idx="1316">
                  <c:v>26.34</c:v>
                </c:pt>
                <c:pt idx="1317">
                  <c:v>26.36</c:v>
                </c:pt>
                <c:pt idx="1318">
                  <c:v>26.38</c:v>
                </c:pt>
                <c:pt idx="1319">
                  <c:v>26.4</c:v>
                </c:pt>
                <c:pt idx="1320">
                  <c:v>26.42</c:v>
                </c:pt>
                <c:pt idx="1321">
                  <c:v>26.44</c:v>
                </c:pt>
                <c:pt idx="1322">
                  <c:v>26.46</c:v>
                </c:pt>
                <c:pt idx="1323">
                  <c:v>26.48</c:v>
                </c:pt>
                <c:pt idx="1324">
                  <c:v>26.5</c:v>
                </c:pt>
                <c:pt idx="1325">
                  <c:v>26.52</c:v>
                </c:pt>
                <c:pt idx="1326">
                  <c:v>26.54</c:v>
                </c:pt>
                <c:pt idx="1327">
                  <c:v>26.56</c:v>
                </c:pt>
                <c:pt idx="1328">
                  <c:v>26.58</c:v>
                </c:pt>
                <c:pt idx="1329">
                  <c:v>26.6</c:v>
                </c:pt>
                <c:pt idx="1330">
                  <c:v>26.62</c:v>
                </c:pt>
                <c:pt idx="1331">
                  <c:v>26.64</c:v>
                </c:pt>
                <c:pt idx="1332">
                  <c:v>26.66</c:v>
                </c:pt>
                <c:pt idx="1333">
                  <c:v>26.68</c:v>
                </c:pt>
                <c:pt idx="1334">
                  <c:v>26.7</c:v>
                </c:pt>
                <c:pt idx="1335">
                  <c:v>26.72</c:v>
                </c:pt>
                <c:pt idx="1336">
                  <c:v>26.74</c:v>
                </c:pt>
                <c:pt idx="1337">
                  <c:v>26.76</c:v>
                </c:pt>
                <c:pt idx="1338">
                  <c:v>26.78</c:v>
                </c:pt>
                <c:pt idx="1339">
                  <c:v>26.8</c:v>
                </c:pt>
                <c:pt idx="1340">
                  <c:v>26.82</c:v>
                </c:pt>
                <c:pt idx="1341">
                  <c:v>26.84</c:v>
                </c:pt>
                <c:pt idx="1342">
                  <c:v>26.86</c:v>
                </c:pt>
                <c:pt idx="1343">
                  <c:v>26.88</c:v>
                </c:pt>
                <c:pt idx="1344">
                  <c:v>26.9</c:v>
                </c:pt>
                <c:pt idx="1345">
                  <c:v>26.92</c:v>
                </c:pt>
                <c:pt idx="1346">
                  <c:v>26.94</c:v>
                </c:pt>
                <c:pt idx="1347">
                  <c:v>26.96</c:v>
                </c:pt>
                <c:pt idx="1348">
                  <c:v>26.98</c:v>
                </c:pt>
                <c:pt idx="1349">
                  <c:v>27</c:v>
                </c:pt>
                <c:pt idx="1350">
                  <c:v>27.02</c:v>
                </c:pt>
                <c:pt idx="1351">
                  <c:v>27.04</c:v>
                </c:pt>
                <c:pt idx="1352">
                  <c:v>27.06</c:v>
                </c:pt>
                <c:pt idx="1353">
                  <c:v>27.08</c:v>
                </c:pt>
                <c:pt idx="1354">
                  <c:v>27.1</c:v>
                </c:pt>
                <c:pt idx="1355">
                  <c:v>27.12</c:v>
                </c:pt>
                <c:pt idx="1356">
                  <c:v>27.14</c:v>
                </c:pt>
                <c:pt idx="1357">
                  <c:v>27.16</c:v>
                </c:pt>
                <c:pt idx="1358">
                  <c:v>27.18</c:v>
                </c:pt>
                <c:pt idx="1359">
                  <c:v>27.2</c:v>
                </c:pt>
                <c:pt idx="1360">
                  <c:v>27.22</c:v>
                </c:pt>
                <c:pt idx="1361">
                  <c:v>27.24</c:v>
                </c:pt>
                <c:pt idx="1362">
                  <c:v>27.26</c:v>
                </c:pt>
                <c:pt idx="1363">
                  <c:v>27.28</c:v>
                </c:pt>
                <c:pt idx="1364">
                  <c:v>27.3</c:v>
                </c:pt>
                <c:pt idx="1365">
                  <c:v>27.32</c:v>
                </c:pt>
                <c:pt idx="1366">
                  <c:v>27.34</c:v>
                </c:pt>
                <c:pt idx="1367">
                  <c:v>27.36</c:v>
                </c:pt>
                <c:pt idx="1368">
                  <c:v>27.38</c:v>
                </c:pt>
                <c:pt idx="1369">
                  <c:v>27.4</c:v>
                </c:pt>
                <c:pt idx="1370">
                  <c:v>27.42</c:v>
                </c:pt>
                <c:pt idx="1371">
                  <c:v>27.44</c:v>
                </c:pt>
                <c:pt idx="1372">
                  <c:v>27.46</c:v>
                </c:pt>
                <c:pt idx="1373">
                  <c:v>27.48</c:v>
                </c:pt>
                <c:pt idx="1374">
                  <c:v>27.5</c:v>
                </c:pt>
                <c:pt idx="1375">
                  <c:v>27.52</c:v>
                </c:pt>
                <c:pt idx="1376">
                  <c:v>27.54</c:v>
                </c:pt>
                <c:pt idx="1377">
                  <c:v>27.56</c:v>
                </c:pt>
                <c:pt idx="1378">
                  <c:v>27.58</c:v>
                </c:pt>
                <c:pt idx="1379">
                  <c:v>27.6</c:v>
                </c:pt>
                <c:pt idx="1380">
                  <c:v>27.62</c:v>
                </c:pt>
                <c:pt idx="1381">
                  <c:v>27.64</c:v>
                </c:pt>
                <c:pt idx="1382">
                  <c:v>27.66</c:v>
                </c:pt>
                <c:pt idx="1383">
                  <c:v>27.68</c:v>
                </c:pt>
                <c:pt idx="1384">
                  <c:v>27.7</c:v>
                </c:pt>
                <c:pt idx="1385">
                  <c:v>27.72</c:v>
                </c:pt>
                <c:pt idx="1386">
                  <c:v>27.74</c:v>
                </c:pt>
                <c:pt idx="1387">
                  <c:v>27.76</c:v>
                </c:pt>
                <c:pt idx="1388">
                  <c:v>27.78</c:v>
                </c:pt>
                <c:pt idx="1389">
                  <c:v>27.8</c:v>
                </c:pt>
                <c:pt idx="1390">
                  <c:v>27.82</c:v>
                </c:pt>
                <c:pt idx="1391">
                  <c:v>27.84</c:v>
                </c:pt>
                <c:pt idx="1392">
                  <c:v>27.86</c:v>
                </c:pt>
                <c:pt idx="1393">
                  <c:v>27.88</c:v>
                </c:pt>
                <c:pt idx="1394">
                  <c:v>27.9</c:v>
                </c:pt>
                <c:pt idx="1395">
                  <c:v>27.92</c:v>
                </c:pt>
                <c:pt idx="1396">
                  <c:v>27.94</c:v>
                </c:pt>
                <c:pt idx="1397">
                  <c:v>27.96</c:v>
                </c:pt>
                <c:pt idx="1398">
                  <c:v>27.98</c:v>
                </c:pt>
                <c:pt idx="1399">
                  <c:v>28</c:v>
                </c:pt>
                <c:pt idx="1400">
                  <c:v>28.02</c:v>
                </c:pt>
                <c:pt idx="1401">
                  <c:v>28.04</c:v>
                </c:pt>
                <c:pt idx="1402">
                  <c:v>28.06</c:v>
                </c:pt>
                <c:pt idx="1403">
                  <c:v>28.08</c:v>
                </c:pt>
                <c:pt idx="1404">
                  <c:v>28.1</c:v>
                </c:pt>
                <c:pt idx="1405">
                  <c:v>28.12</c:v>
                </c:pt>
                <c:pt idx="1406">
                  <c:v>28.14</c:v>
                </c:pt>
                <c:pt idx="1407">
                  <c:v>28.16</c:v>
                </c:pt>
                <c:pt idx="1408">
                  <c:v>28.18</c:v>
                </c:pt>
                <c:pt idx="1409">
                  <c:v>28.2</c:v>
                </c:pt>
                <c:pt idx="1410">
                  <c:v>28.22</c:v>
                </c:pt>
                <c:pt idx="1411">
                  <c:v>28.24</c:v>
                </c:pt>
                <c:pt idx="1412">
                  <c:v>28.26</c:v>
                </c:pt>
                <c:pt idx="1413">
                  <c:v>28.28</c:v>
                </c:pt>
                <c:pt idx="1414">
                  <c:v>28.3</c:v>
                </c:pt>
                <c:pt idx="1415">
                  <c:v>28.32</c:v>
                </c:pt>
                <c:pt idx="1416">
                  <c:v>28.34</c:v>
                </c:pt>
                <c:pt idx="1417">
                  <c:v>28.36</c:v>
                </c:pt>
                <c:pt idx="1418">
                  <c:v>28.38</c:v>
                </c:pt>
                <c:pt idx="1419">
                  <c:v>28.4</c:v>
                </c:pt>
                <c:pt idx="1420">
                  <c:v>28.42</c:v>
                </c:pt>
                <c:pt idx="1421">
                  <c:v>28.44</c:v>
                </c:pt>
                <c:pt idx="1422">
                  <c:v>28.46</c:v>
                </c:pt>
                <c:pt idx="1423">
                  <c:v>28.48</c:v>
                </c:pt>
                <c:pt idx="1424">
                  <c:v>28.5</c:v>
                </c:pt>
                <c:pt idx="1425">
                  <c:v>28.52</c:v>
                </c:pt>
                <c:pt idx="1426">
                  <c:v>28.54</c:v>
                </c:pt>
                <c:pt idx="1427">
                  <c:v>28.56</c:v>
                </c:pt>
                <c:pt idx="1428">
                  <c:v>28.58</c:v>
                </c:pt>
                <c:pt idx="1429">
                  <c:v>28.6</c:v>
                </c:pt>
                <c:pt idx="1430">
                  <c:v>28.62</c:v>
                </c:pt>
                <c:pt idx="1431">
                  <c:v>28.64</c:v>
                </c:pt>
                <c:pt idx="1432">
                  <c:v>28.66</c:v>
                </c:pt>
                <c:pt idx="1433">
                  <c:v>28.68</c:v>
                </c:pt>
                <c:pt idx="1434">
                  <c:v>28.7</c:v>
                </c:pt>
                <c:pt idx="1435">
                  <c:v>28.72</c:v>
                </c:pt>
                <c:pt idx="1436">
                  <c:v>28.74</c:v>
                </c:pt>
                <c:pt idx="1437">
                  <c:v>28.76</c:v>
                </c:pt>
                <c:pt idx="1438">
                  <c:v>28.78</c:v>
                </c:pt>
                <c:pt idx="1439">
                  <c:v>28.8</c:v>
                </c:pt>
                <c:pt idx="1440">
                  <c:v>28.82</c:v>
                </c:pt>
                <c:pt idx="1441">
                  <c:v>28.84</c:v>
                </c:pt>
                <c:pt idx="1442">
                  <c:v>28.86</c:v>
                </c:pt>
                <c:pt idx="1443">
                  <c:v>28.88</c:v>
                </c:pt>
                <c:pt idx="1444">
                  <c:v>28.9</c:v>
                </c:pt>
                <c:pt idx="1445">
                  <c:v>28.92</c:v>
                </c:pt>
                <c:pt idx="1446">
                  <c:v>28.94</c:v>
                </c:pt>
                <c:pt idx="1447">
                  <c:v>28.96</c:v>
                </c:pt>
                <c:pt idx="1448">
                  <c:v>28.98</c:v>
                </c:pt>
                <c:pt idx="1449">
                  <c:v>29</c:v>
                </c:pt>
                <c:pt idx="1450">
                  <c:v>29.02</c:v>
                </c:pt>
                <c:pt idx="1451">
                  <c:v>29.04</c:v>
                </c:pt>
                <c:pt idx="1452">
                  <c:v>29.06</c:v>
                </c:pt>
                <c:pt idx="1453">
                  <c:v>29.08</c:v>
                </c:pt>
                <c:pt idx="1454">
                  <c:v>29.1</c:v>
                </c:pt>
                <c:pt idx="1455">
                  <c:v>29.12</c:v>
                </c:pt>
                <c:pt idx="1456">
                  <c:v>29.14</c:v>
                </c:pt>
                <c:pt idx="1457">
                  <c:v>29.16</c:v>
                </c:pt>
                <c:pt idx="1458">
                  <c:v>29.18</c:v>
                </c:pt>
                <c:pt idx="1459">
                  <c:v>29.2</c:v>
                </c:pt>
                <c:pt idx="1460">
                  <c:v>29.22</c:v>
                </c:pt>
                <c:pt idx="1461">
                  <c:v>29.24</c:v>
                </c:pt>
                <c:pt idx="1462">
                  <c:v>29.26</c:v>
                </c:pt>
                <c:pt idx="1463">
                  <c:v>29.28</c:v>
                </c:pt>
                <c:pt idx="1464">
                  <c:v>29.3</c:v>
                </c:pt>
                <c:pt idx="1465">
                  <c:v>29.32</c:v>
                </c:pt>
                <c:pt idx="1466">
                  <c:v>29.34</c:v>
                </c:pt>
                <c:pt idx="1467">
                  <c:v>29.36</c:v>
                </c:pt>
                <c:pt idx="1468">
                  <c:v>29.38</c:v>
                </c:pt>
                <c:pt idx="1469">
                  <c:v>29.4</c:v>
                </c:pt>
                <c:pt idx="1470">
                  <c:v>29.42</c:v>
                </c:pt>
                <c:pt idx="1471">
                  <c:v>29.44</c:v>
                </c:pt>
                <c:pt idx="1472">
                  <c:v>29.46</c:v>
                </c:pt>
                <c:pt idx="1473">
                  <c:v>29.48</c:v>
                </c:pt>
                <c:pt idx="1474">
                  <c:v>29.5</c:v>
                </c:pt>
                <c:pt idx="1475">
                  <c:v>29.52</c:v>
                </c:pt>
                <c:pt idx="1476">
                  <c:v>29.54</c:v>
                </c:pt>
                <c:pt idx="1477">
                  <c:v>29.56</c:v>
                </c:pt>
                <c:pt idx="1478">
                  <c:v>29.58</c:v>
                </c:pt>
                <c:pt idx="1479">
                  <c:v>29.6</c:v>
                </c:pt>
                <c:pt idx="1480">
                  <c:v>29.62</c:v>
                </c:pt>
                <c:pt idx="1481">
                  <c:v>29.64</c:v>
                </c:pt>
                <c:pt idx="1482">
                  <c:v>29.66</c:v>
                </c:pt>
                <c:pt idx="1483">
                  <c:v>29.68</c:v>
                </c:pt>
                <c:pt idx="1484">
                  <c:v>29.7</c:v>
                </c:pt>
                <c:pt idx="1485">
                  <c:v>29.72</c:v>
                </c:pt>
                <c:pt idx="1486">
                  <c:v>29.74</c:v>
                </c:pt>
                <c:pt idx="1487">
                  <c:v>29.76</c:v>
                </c:pt>
                <c:pt idx="1488">
                  <c:v>29.78</c:v>
                </c:pt>
                <c:pt idx="1489">
                  <c:v>29.8</c:v>
                </c:pt>
                <c:pt idx="1490">
                  <c:v>29.82</c:v>
                </c:pt>
                <c:pt idx="1491">
                  <c:v>29.84</c:v>
                </c:pt>
                <c:pt idx="1492">
                  <c:v>29.86</c:v>
                </c:pt>
                <c:pt idx="1493">
                  <c:v>29.88</c:v>
                </c:pt>
                <c:pt idx="1494">
                  <c:v>29.9</c:v>
                </c:pt>
                <c:pt idx="1495">
                  <c:v>29.92</c:v>
                </c:pt>
                <c:pt idx="1496">
                  <c:v>29.94</c:v>
                </c:pt>
                <c:pt idx="1497">
                  <c:v>29.96</c:v>
                </c:pt>
                <c:pt idx="1498">
                  <c:v>29.98</c:v>
                </c:pt>
                <c:pt idx="1499">
                  <c:v>30</c:v>
                </c:pt>
              </c:numCache>
            </c:numRef>
          </c:xVal>
          <c:yVal>
            <c:numRef>
              <c:f>'Pinch-out seminar'!$W$5:$W$1504</c:f>
              <c:numCache>
                <c:formatCode>0.00</c:formatCode>
                <c:ptCount val="1500"/>
                <c:pt idx="0">
                  <c:v>0</c:v>
                </c:pt>
                <c:pt idx="1">
                  <c:v>0</c:v>
                </c:pt>
                <c:pt idx="2">
                  <c:v>0</c:v>
                </c:pt>
                <c:pt idx="3">
                  <c:v>2.7608550000000002E-15</c:v>
                </c:pt>
                <c:pt idx="4">
                  <c:v>3.1626760000000003E-14</c:v>
                </c:pt>
                <c:pt idx="5">
                  <c:v>2.7347250000000002E-13</c:v>
                </c:pt>
                <c:pt idx="6">
                  <c:v>1.9420380000000001E-12</c:v>
                </c:pt>
                <c:pt idx="7">
                  <c:v>1.1704539999999999E-11</c:v>
                </c:pt>
                <c:pt idx="8">
                  <c:v>6.1053469999999998E-11</c:v>
                </c:pt>
                <c:pt idx="9">
                  <c:v>2.7950849999999999E-10</c:v>
                </c:pt>
                <c:pt idx="10">
                  <c:v>1.135101E-9</c:v>
                </c:pt>
                <c:pt idx="11">
                  <c:v>4.1239909999999998E-9</c:v>
                </c:pt>
                <c:pt idx="12">
                  <c:v>1.3499400000000001E-8</c:v>
                </c:pt>
                <c:pt idx="13">
                  <c:v>4.0056530000000002E-8</c:v>
                </c:pt>
                <c:pt idx="14">
                  <c:v>1.083258E-7</c:v>
                </c:pt>
                <c:pt idx="15">
                  <c:v>2.6825770000000002E-7</c:v>
                </c:pt>
                <c:pt idx="16">
                  <c:v>6.1083800000000003E-7</c:v>
                </c:pt>
                <c:pt idx="17">
                  <c:v>1.2835080000000001E-6</c:v>
                </c:pt>
                <c:pt idx="18">
                  <c:v>2.4968369999999999E-6</c:v>
                </c:pt>
                <c:pt idx="19">
                  <c:v>4.5131180000000001E-6</c:v>
                </c:pt>
                <c:pt idx="20">
                  <c:v>7.6181629999999998E-6</c:v>
                </c:pt>
                <c:pt idx="21">
                  <c:v>1.210321E-5</c:v>
                </c:pt>
                <c:pt idx="22">
                  <c:v>1.8311530000000001E-5</c:v>
                </c:pt>
                <c:pt idx="23">
                  <c:v>2.6803359999999999E-5</c:v>
                </c:pt>
                <c:pt idx="24">
                  <c:v>3.8642430000000003E-5</c:v>
                </c:pt>
                <c:pt idx="25">
                  <c:v>5.5736560000000002E-5</c:v>
                </c:pt>
                <c:pt idx="26">
                  <c:v>8.1135050000000005E-5</c:v>
                </c:pt>
                <c:pt idx="27">
                  <c:v>1.192221E-4</c:v>
                </c:pt>
                <c:pt idx="28">
                  <c:v>1.7575260000000001E-4</c:v>
                </c:pt>
                <c:pt idx="29">
                  <c:v>2.57426E-4</c:v>
                </c:pt>
                <c:pt idx="30">
                  <c:v>3.655253E-4</c:v>
                </c:pt>
                <c:pt idx="31">
                  <c:v>5.0013930000000002E-4</c:v>
                </c:pt>
                <c:pt idx="32">
                  <c:v>6.7278029999999999E-4</c:v>
                </c:pt>
                <c:pt idx="33">
                  <c:v>9.0326220000000001E-4</c:v>
                </c:pt>
                <c:pt idx="34">
                  <c:v>1.2104489999999999E-3</c:v>
                </c:pt>
                <c:pt idx="35">
                  <c:v>1.609302E-3</c:v>
                </c:pt>
                <c:pt idx="36">
                  <c:v>2.1150539999999999E-3</c:v>
                </c:pt>
                <c:pt idx="37">
                  <c:v>2.7459239999999998E-3</c:v>
                </c:pt>
                <c:pt idx="38">
                  <c:v>3.5191950000000001E-3</c:v>
                </c:pt>
                <c:pt idx="39">
                  <c:v>4.4479059999999997E-3</c:v>
                </c:pt>
                <c:pt idx="40">
                  <c:v>5.5418120000000001E-3</c:v>
                </c:pt>
                <c:pt idx="41">
                  <c:v>6.8090870000000001E-3</c:v>
                </c:pt>
                <c:pt idx="42">
                  <c:v>8.2558830000000003E-3</c:v>
                </c:pt>
                <c:pt idx="43">
                  <c:v>9.8851660000000008E-3</c:v>
                </c:pt>
                <c:pt idx="44">
                  <c:v>1.1696389999999999E-2</c:v>
                </c:pt>
                <c:pt idx="45">
                  <c:v>1.368554E-2</c:v>
                </c:pt>
                <c:pt idx="46">
                  <c:v>1.584526E-2</c:v>
                </c:pt>
                <c:pt idx="47">
                  <c:v>1.816547E-2</c:v>
                </c:pt>
                <c:pt idx="48">
                  <c:v>2.0634030000000001E-2</c:v>
                </c:pt>
                <c:pt idx="49">
                  <c:v>2.3236980000000001E-2</c:v>
                </c:pt>
                <c:pt idx="50">
                  <c:v>2.5958579999999998E-2</c:v>
                </c:pt>
                <c:pt idx="51">
                  <c:v>2.8781040000000001E-2</c:v>
                </c:pt>
                <c:pt idx="52">
                  <c:v>3.1670549999999999E-2</c:v>
                </c:pt>
                <c:pt idx="53">
                  <c:v>3.4565110000000003E-2</c:v>
                </c:pt>
                <c:pt idx="54">
                  <c:v>3.7421889999999999E-2</c:v>
                </c:pt>
                <c:pt idx="55">
                  <c:v>4.0234029999999997E-2</c:v>
                </c:pt>
                <c:pt idx="56">
                  <c:v>4.296875E-2</c:v>
                </c:pt>
                <c:pt idx="57">
                  <c:v>4.5572340000000003E-2</c:v>
                </c:pt>
                <c:pt idx="58">
                  <c:v>4.8021710000000002E-2</c:v>
                </c:pt>
                <c:pt idx="59">
                  <c:v>5.0303309999999997E-2</c:v>
                </c:pt>
                <c:pt idx="60">
                  <c:v>5.2404109999999997E-2</c:v>
                </c:pt>
                <c:pt idx="61">
                  <c:v>5.4321469999999997E-2</c:v>
                </c:pt>
                <c:pt idx="62">
                  <c:v>5.6038629999999999E-2</c:v>
                </c:pt>
                <c:pt idx="63">
                  <c:v>5.7526059999999997E-2</c:v>
                </c:pt>
                <c:pt idx="64">
                  <c:v>5.8751879999999999E-2</c:v>
                </c:pt>
                <c:pt idx="65">
                  <c:v>5.9701230000000001E-2</c:v>
                </c:pt>
                <c:pt idx="66">
                  <c:v>6.0397279999999998E-2</c:v>
                </c:pt>
                <c:pt idx="67">
                  <c:v>6.0865009999999997E-2</c:v>
                </c:pt>
                <c:pt idx="68">
                  <c:v>6.1085720000000003E-2</c:v>
                </c:pt>
                <c:pt idx="69">
                  <c:v>6.1001409999999999E-2</c:v>
                </c:pt>
                <c:pt idx="70">
                  <c:v>6.0543720000000002E-2</c:v>
                </c:pt>
                <c:pt idx="71">
                  <c:v>5.9670540000000001E-2</c:v>
                </c:pt>
                <c:pt idx="72">
                  <c:v>5.8375139999999999E-2</c:v>
                </c:pt>
                <c:pt idx="73">
                  <c:v>5.6664550000000001E-2</c:v>
                </c:pt>
                <c:pt idx="74">
                  <c:v>5.4555359999999997E-2</c:v>
                </c:pt>
                <c:pt idx="75">
                  <c:v>5.207291E-2</c:v>
                </c:pt>
                <c:pt idx="76">
                  <c:v>4.9249649999999999E-2</c:v>
                </c:pt>
                <c:pt idx="77">
                  <c:v>4.6165209999999998E-2</c:v>
                </c:pt>
                <c:pt idx="78">
                  <c:v>4.2919440000000003E-2</c:v>
                </c:pt>
                <c:pt idx="79">
                  <c:v>3.9578259999999997E-2</c:v>
                </c:pt>
                <c:pt idx="80">
                  <c:v>3.6202789999999999E-2</c:v>
                </c:pt>
                <c:pt idx="81">
                  <c:v>3.2864369999999997E-2</c:v>
                </c:pt>
                <c:pt idx="82">
                  <c:v>2.9635080000000001E-2</c:v>
                </c:pt>
                <c:pt idx="83">
                  <c:v>2.6565809999999999E-2</c:v>
                </c:pt>
                <c:pt idx="84">
                  <c:v>2.3695109999999998E-2</c:v>
                </c:pt>
                <c:pt idx="85">
                  <c:v>2.1075730000000001E-2</c:v>
                </c:pt>
                <c:pt idx="86">
                  <c:v>1.874785E-2</c:v>
                </c:pt>
                <c:pt idx="87">
                  <c:v>1.672146E-2</c:v>
                </c:pt>
                <c:pt idx="88">
                  <c:v>1.499721E-2</c:v>
                </c:pt>
                <c:pt idx="89">
                  <c:v>1.3602680000000001E-2</c:v>
                </c:pt>
                <c:pt idx="90">
                  <c:v>1.258781E-2</c:v>
                </c:pt>
                <c:pt idx="91">
                  <c:v>1.198456E-2</c:v>
                </c:pt>
                <c:pt idx="92">
                  <c:v>1.17897E-2</c:v>
                </c:pt>
                <c:pt idx="93">
                  <c:v>1.197784E-2</c:v>
                </c:pt>
                <c:pt idx="94">
                  <c:v>1.2532710000000001E-2</c:v>
                </c:pt>
                <c:pt idx="95">
                  <c:v>1.3466560000000001E-2</c:v>
                </c:pt>
                <c:pt idx="96">
                  <c:v>1.4829790000000001E-2</c:v>
                </c:pt>
                <c:pt idx="97">
                  <c:v>1.6699769999999999E-2</c:v>
                </c:pt>
                <c:pt idx="98">
                  <c:v>1.9140009999999999E-2</c:v>
                </c:pt>
                <c:pt idx="99">
                  <c:v>2.2173140000000001E-2</c:v>
                </c:pt>
                <c:pt idx="100">
                  <c:v>2.5793420000000001E-2</c:v>
                </c:pt>
                <c:pt idx="101">
                  <c:v>2.9985390000000001E-2</c:v>
                </c:pt>
                <c:pt idx="102">
                  <c:v>3.4623250000000001E-2</c:v>
                </c:pt>
                <c:pt idx="103">
                  <c:v>3.9522519999999998E-2</c:v>
                </c:pt>
                <c:pt idx="104">
                  <c:v>4.4571760000000002E-2</c:v>
                </c:pt>
                <c:pt idx="105">
                  <c:v>4.9694549999999997E-2</c:v>
                </c:pt>
                <c:pt idx="106">
                  <c:v>5.4808999999999997E-2</c:v>
                </c:pt>
                <c:pt idx="107">
                  <c:v>5.9803469999999997E-2</c:v>
                </c:pt>
                <c:pt idx="108">
                  <c:v>6.4600019999999994E-2</c:v>
                </c:pt>
                <c:pt idx="109">
                  <c:v>6.9164219999999998E-2</c:v>
                </c:pt>
                <c:pt idx="110">
                  <c:v>7.3426459999999999E-2</c:v>
                </c:pt>
                <c:pt idx="111">
                  <c:v>7.7315850000000005E-2</c:v>
                </c:pt>
                <c:pt idx="112">
                  <c:v>8.0809699999999998E-2</c:v>
                </c:pt>
                <c:pt idx="113">
                  <c:v>8.3913979999999999E-2</c:v>
                </c:pt>
                <c:pt idx="114">
                  <c:v>8.6601499999999998E-2</c:v>
                </c:pt>
                <c:pt idx="115">
                  <c:v>8.8791519999999999E-2</c:v>
                </c:pt>
                <c:pt idx="116">
                  <c:v>9.0418960000000007E-2</c:v>
                </c:pt>
                <c:pt idx="117">
                  <c:v>9.146812E-2</c:v>
                </c:pt>
                <c:pt idx="118">
                  <c:v>9.1958970000000001E-2</c:v>
                </c:pt>
                <c:pt idx="119">
                  <c:v>9.1923039999999998E-2</c:v>
                </c:pt>
                <c:pt idx="120">
                  <c:v>9.1376239999999997E-2</c:v>
                </c:pt>
                <c:pt idx="121">
                  <c:v>9.0302969999999996E-2</c:v>
                </c:pt>
                <c:pt idx="122">
                  <c:v>8.8640029999999995E-2</c:v>
                </c:pt>
                <c:pt idx="123">
                  <c:v>8.630206E-2</c:v>
                </c:pt>
                <c:pt idx="124">
                  <c:v>8.3231050000000001E-2</c:v>
                </c:pt>
                <c:pt idx="125">
                  <c:v>7.9407190000000002E-2</c:v>
                </c:pt>
                <c:pt idx="126">
                  <c:v>7.4826290000000004E-2</c:v>
                </c:pt>
                <c:pt idx="127">
                  <c:v>6.9545060000000006E-2</c:v>
                </c:pt>
                <c:pt idx="128">
                  <c:v>6.3866989999999998E-2</c:v>
                </c:pt>
                <c:pt idx="129">
                  <c:v>5.81022E-2</c:v>
                </c:pt>
                <c:pt idx="130">
                  <c:v>5.2231920000000001E-2</c:v>
                </c:pt>
                <c:pt idx="131">
                  <c:v>4.6285479999999997E-2</c:v>
                </c:pt>
                <c:pt idx="132">
                  <c:v>4.0497529999999997E-2</c:v>
                </c:pt>
                <c:pt idx="133">
                  <c:v>3.495852E-2</c:v>
                </c:pt>
                <c:pt idx="134">
                  <c:v>2.9660140000000002E-2</c:v>
                </c:pt>
                <c:pt idx="135">
                  <c:v>2.4712919999999999E-2</c:v>
                </c:pt>
                <c:pt idx="136">
                  <c:v>2.023256E-2</c:v>
                </c:pt>
                <c:pt idx="137">
                  <c:v>1.6240359999999999E-2</c:v>
                </c:pt>
                <c:pt idx="138">
                  <c:v>1.273937E-2</c:v>
                </c:pt>
                <c:pt idx="139">
                  <c:v>9.7385200000000005E-3</c:v>
                </c:pt>
                <c:pt idx="140">
                  <c:v>7.2583750000000001E-3</c:v>
                </c:pt>
                <c:pt idx="141">
                  <c:v>5.3545470000000003E-3</c:v>
                </c:pt>
                <c:pt idx="142">
                  <c:v>4.0878340000000003E-3</c:v>
                </c:pt>
                <c:pt idx="143">
                  <c:v>3.4868049999999999E-3</c:v>
                </c:pt>
                <c:pt idx="144">
                  <c:v>3.5510070000000001E-3</c:v>
                </c:pt>
                <c:pt idx="145">
                  <c:v>4.2691939999999996E-3</c:v>
                </c:pt>
                <c:pt idx="146">
                  <c:v>5.643449E-3</c:v>
                </c:pt>
                <c:pt idx="147">
                  <c:v>7.7254510000000004E-3</c:v>
                </c:pt>
                <c:pt idx="148">
                  <c:v>1.0604199999999999E-2</c:v>
                </c:pt>
                <c:pt idx="149">
                  <c:v>1.4349219999999999E-2</c:v>
                </c:pt>
                <c:pt idx="150">
                  <c:v>1.8991870000000001E-2</c:v>
                </c:pt>
                <c:pt idx="151">
                  <c:v>2.454249E-2</c:v>
                </c:pt>
                <c:pt idx="152">
                  <c:v>3.0961289999999999E-2</c:v>
                </c:pt>
                <c:pt idx="153">
                  <c:v>3.7853640000000001E-2</c:v>
                </c:pt>
                <c:pt idx="154">
                  <c:v>4.4908169999999997E-2</c:v>
                </c:pt>
                <c:pt idx="155">
                  <c:v>5.2186969999999999E-2</c:v>
                </c:pt>
                <c:pt idx="156">
                  <c:v>5.9504109999999999E-2</c:v>
                </c:pt>
                <c:pt idx="157">
                  <c:v>6.6587430000000003E-2</c:v>
                </c:pt>
                <c:pt idx="158">
                  <c:v>7.343218E-2</c:v>
                </c:pt>
                <c:pt idx="159">
                  <c:v>8.0043110000000001E-2</c:v>
                </c:pt>
                <c:pt idx="160">
                  <c:v>8.6278930000000004E-2</c:v>
                </c:pt>
                <c:pt idx="161">
                  <c:v>9.2049850000000003E-2</c:v>
                </c:pt>
                <c:pt idx="162">
                  <c:v>9.7328990000000004E-2</c:v>
                </c:pt>
                <c:pt idx="163">
                  <c:v>0.1020281</c:v>
                </c:pt>
                <c:pt idx="164">
                  <c:v>0.1060912</c:v>
                </c:pt>
                <c:pt idx="165">
                  <c:v>0.1095503</c:v>
                </c:pt>
                <c:pt idx="166">
                  <c:v>0.1124612</c:v>
                </c:pt>
                <c:pt idx="167">
                  <c:v>0.1148261</c:v>
                </c:pt>
                <c:pt idx="168">
                  <c:v>0.11662260000000001</c:v>
                </c:pt>
                <c:pt idx="169">
                  <c:v>0.11782819999999999</c:v>
                </c:pt>
                <c:pt idx="170">
                  <c:v>0.1183768</c:v>
                </c:pt>
                <c:pt idx="171">
                  <c:v>0.1182042</c:v>
                </c:pt>
                <c:pt idx="172">
                  <c:v>0.1172411</c:v>
                </c:pt>
                <c:pt idx="173">
                  <c:v>0.1153816</c:v>
                </c:pt>
                <c:pt idx="174">
                  <c:v>0.11254939999999999</c:v>
                </c:pt>
                <c:pt idx="175">
                  <c:v>0.1087351</c:v>
                </c:pt>
                <c:pt idx="176">
                  <c:v>0.1039605</c:v>
                </c:pt>
                <c:pt idx="177">
                  <c:v>9.8263229999999993E-2</c:v>
                </c:pt>
                <c:pt idx="178">
                  <c:v>9.1760610000000006E-2</c:v>
                </c:pt>
                <c:pt idx="179">
                  <c:v>8.5014019999999996E-2</c:v>
                </c:pt>
                <c:pt idx="180">
                  <c:v>7.8437469999999995E-2</c:v>
                </c:pt>
                <c:pt idx="181">
                  <c:v>7.1802009999999999E-2</c:v>
                </c:pt>
                <c:pt idx="182">
                  <c:v>6.5115240000000005E-2</c:v>
                </c:pt>
                <c:pt idx="183">
                  <c:v>5.8687320000000001E-2</c:v>
                </c:pt>
                <c:pt idx="184">
                  <c:v>5.2620189999999997E-2</c:v>
                </c:pt>
                <c:pt idx="185">
                  <c:v>4.6879940000000002E-2</c:v>
                </c:pt>
                <c:pt idx="186">
                  <c:v>4.1484769999999997E-2</c:v>
                </c:pt>
                <c:pt idx="187">
                  <c:v>3.643946E-2</c:v>
                </c:pt>
                <c:pt idx="188">
                  <c:v>3.1665949999999998E-2</c:v>
                </c:pt>
                <c:pt idx="189">
                  <c:v>2.7184489999999999E-2</c:v>
                </c:pt>
                <c:pt idx="190">
                  <c:v>2.3046609999999999E-2</c:v>
                </c:pt>
                <c:pt idx="191">
                  <c:v>1.9278839999999998E-2</c:v>
                </c:pt>
                <c:pt idx="192">
                  <c:v>1.5978039999999999E-2</c:v>
                </c:pt>
                <c:pt idx="193">
                  <c:v>1.3248050000000001E-2</c:v>
                </c:pt>
                <c:pt idx="194">
                  <c:v>1.12058E-2</c:v>
                </c:pt>
                <c:pt idx="195">
                  <c:v>9.9435080000000002E-3</c:v>
                </c:pt>
                <c:pt idx="196">
                  <c:v>9.5374580000000004E-3</c:v>
                </c:pt>
                <c:pt idx="197">
                  <c:v>1.0081150000000001E-2</c:v>
                </c:pt>
                <c:pt idx="198">
                  <c:v>1.1630349999999999E-2</c:v>
                </c:pt>
                <c:pt idx="199">
                  <c:v>1.420601E-2</c:v>
                </c:pt>
                <c:pt idx="200">
                  <c:v>1.780673E-2</c:v>
                </c:pt>
                <c:pt idx="201">
                  <c:v>2.241282E-2</c:v>
                </c:pt>
                <c:pt idx="202">
                  <c:v>2.799316E-2</c:v>
                </c:pt>
                <c:pt idx="203">
                  <c:v>3.450056E-2</c:v>
                </c:pt>
                <c:pt idx="204">
                  <c:v>4.1856259999999999E-2</c:v>
                </c:pt>
                <c:pt idx="205">
                  <c:v>4.9671529999999998E-2</c:v>
                </c:pt>
                <c:pt idx="206">
                  <c:v>5.7141570000000003E-2</c:v>
                </c:pt>
                <c:pt idx="207">
                  <c:v>6.4152280000000006E-2</c:v>
                </c:pt>
                <c:pt idx="208">
                  <c:v>7.119752E-2</c:v>
                </c:pt>
                <c:pt idx="209">
                  <c:v>7.7996670000000004E-2</c:v>
                </c:pt>
                <c:pt idx="210">
                  <c:v>8.416042E-2</c:v>
                </c:pt>
                <c:pt idx="211">
                  <c:v>8.9929510000000004E-2</c:v>
                </c:pt>
                <c:pt idx="212">
                  <c:v>9.5443379999999994E-2</c:v>
                </c:pt>
                <c:pt idx="213">
                  <c:v>0.1006223</c:v>
                </c:pt>
                <c:pt idx="214">
                  <c:v>0.1055722</c:v>
                </c:pt>
                <c:pt idx="215">
                  <c:v>0.1103855</c:v>
                </c:pt>
                <c:pt idx="216">
                  <c:v>0.1149439</c:v>
                </c:pt>
                <c:pt idx="217">
                  <c:v>0.1191107</c:v>
                </c:pt>
                <c:pt idx="218">
                  <c:v>0.1227714</c:v>
                </c:pt>
                <c:pt idx="219">
                  <c:v>0.12579209999999999</c:v>
                </c:pt>
                <c:pt idx="220">
                  <c:v>0.12804119999999999</c:v>
                </c:pt>
                <c:pt idx="221">
                  <c:v>0.12940270000000001</c:v>
                </c:pt>
                <c:pt idx="222">
                  <c:v>0.12981110000000001</c:v>
                </c:pt>
                <c:pt idx="223">
                  <c:v>0.12925249999999999</c:v>
                </c:pt>
                <c:pt idx="224">
                  <c:v>0.12771969999999999</c:v>
                </c:pt>
                <c:pt idx="225">
                  <c:v>0.1251862</c:v>
                </c:pt>
                <c:pt idx="226">
                  <c:v>0.1216174</c:v>
                </c:pt>
                <c:pt idx="227">
                  <c:v>0.116994</c:v>
                </c:pt>
                <c:pt idx="228">
                  <c:v>0.1113198</c:v>
                </c:pt>
                <c:pt idx="229">
                  <c:v>0.10464619999999999</c:v>
                </c:pt>
                <c:pt idx="230">
                  <c:v>9.71582E-2</c:v>
                </c:pt>
                <c:pt idx="231">
                  <c:v>8.9618030000000001E-2</c:v>
                </c:pt>
                <c:pt idx="232">
                  <c:v>8.2664139999999997E-2</c:v>
                </c:pt>
                <c:pt idx="233">
                  <c:v>7.5981629999999994E-2</c:v>
                </c:pt>
                <c:pt idx="234">
                  <c:v>6.9440340000000003E-2</c:v>
                </c:pt>
                <c:pt idx="235">
                  <c:v>6.3449900000000004E-2</c:v>
                </c:pt>
                <c:pt idx="236">
                  <c:v>5.8064690000000002E-2</c:v>
                </c:pt>
                <c:pt idx="237">
                  <c:v>5.3030519999999998E-2</c:v>
                </c:pt>
                <c:pt idx="238">
                  <c:v>4.8239789999999998E-2</c:v>
                </c:pt>
                <c:pt idx="239">
                  <c:v>4.3642599999999997E-2</c:v>
                </c:pt>
                <c:pt idx="240">
                  <c:v>3.9211570000000001E-2</c:v>
                </c:pt>
                <c:pt idx="241">
                  <c:v>3.5057489999999997E-2</c:v>
                </c:pt>
                <c:pt idx="242">
                  <c:v>3.131142E-2</c:v>
                </c:pt>
                <c:pt idx="243">
                  <c:v>2.8070959999999999E-2</c:v>
                </c:pt>
                <c:pt idx="244">
                  <c:v>2.5449449999999998E-2</c:v>
                </c:pt>
                <c:pt idx="245">
                  <c:v>2.3570629999999999E-2</c:v>
                </c:pt>
                <c:pt idx="246">
                  <c:v>2.254898E-2</c:v>
                </c:pt>
                <c:pt idx="247">
                  <c:v>2.2436910000000001E-2</c:v>
                </c:pt>
                <c:pt idx="248">
                  <c:v>2.3255020000000001E-2</c:v>
                </c:pt>
                <c:pt idx="249">
                  <c:v>2.505493E-2</c:v>
                </c:pt>
                <c:pt idx="250">
                  <c:v>2.7888280000000001E-2</c:v>
                </c:pt>
                <c:pt idx="251">
                  <c:v>3.1789390000000001E-2</c:v>
                </c:pt>
                <c:pt idx="252">
                  <c:v>3.6781830000000001E-2</c:v>
                </c:pt>
                <c:pt idx="253">
                  <c:v>4.2881370000000002E-2</c:v>
                </c:pt>
                <c:pt idx="254">
                  <c:v>5.0067559999999997E-2</c:v>
                </c:pt>
                <c:pt idx="255">
                  <c:v>5.82103E-2</c:v>
                </c:pt>
                <c:pt idx="256">
                  <c:v>6.6662360000000004E-2</c:v>
                </c:pt>
                <c:pt idx="257">
                  <c:v>7.4652880000000005E-2</c:v>
                </c:pt>
                <c:pt idx="258">
                  <c:v>8.2163539999999993E-2</c:v>
                </c:pt>
                <c:pt idx="259">
                  <c:v>8.9409329999999995E-2</c:v>
                </c:pt>
                <c:pt idx="260">
                  <c:v>9.6220299999999995E-2</c:v>
                </c:pt>
                <c:pt idx="261">
                  <c:v>0.10243099999999999</c:v>
                </c:pt>
                <c:pt idx="262">
                  <c:v>0.10821260000000001</c:v>
                </c:pt>
                <c:pt idx="263">
                  <c:v>0.1137937</c:v>
                </c:pt>
                <c:pt idx="264">
                  <c:v>0.11924220000000001</c:v>
                </c:pt>
                <c:pt idx="265">
                  <c:v>0.1245192</c:v>
                </c:pt>
                <c:pt idx="266">
                  <c:v>0.1295075</c:v>
                </c:pt>
                <c:pt idx="267">
                  <c:v>0.1340731</c:v>
                </c:pt>
                <c:pt idx="268">
                  <c:v>0.13808960000000001</c:v>
                </c:pt>
                <c:pt idx="269">
                  <c:v>0.14142250000000001</c:v>
                </c:pt>
                <c:pt idx="270">
                  <c:v>0.1439443</c:v>
                </c:pt>
                <c:pt idx="271">
                  <c:v>0.14557899999999999</c:v>
                </c:pt>
                <c:pt idx="272">
                  <c:v>0.14631540000000001</c:v>
                </c:pt>
                <c:pt idx="273">
                  <c:v>0.14614779999999999</c:v>
                </c:pt>
                <c:pt idx="274">
                  <c:v>0.14504410000000001</c:v>
                </c:pt>
                <c:pt idx="275">
                  <c:v>0.14296239999999999</c:v>
                </c:pt>
                <c:pt idx="276">
                  <c:v>0.1398634</c:v>
                </c:pt>
                <c:pt idx="277">
                  <c:v>0.13571079999999999</c:v>
                </c:pt>
                <c:pt idx="278">
                  <c:v>0.13045889999999999</c:v>
                </c:pt>
                <c:pt idx="279">
                  <c:v>0.1240811</c:v>
                </c:pt>
                <c:pt idx="280">
                  <c:v>0.1166338</c:v>
                </c:pt>
                <c:pt idx="281">
                  <c:v>0.10861659999999999</c:v>
                </c:pt>
                <c:pt idx="282">
                  <c:v>0.10084650000000001</c:v>
                </c:pt>
                <c:pt idx="283">
                  <c:v>9.3643870000000004E-2</c:v>
                </c:pt>
                <c:pt idx="284">
                  <c:v>8.6824949999999998E-2</c:v>
                </c:pt>
                <c:pt idx="285">
                  <c:v>8.0395640000000004E-2</c:v>
                </c:pt>
                <c:pt idx="286">
                  <c:v>7.4637809999999999E-2</c:v>
                </c:pt>
                <c:pt idx="287">
                  <c:v>6.9480749999999994E-2</c:v>
                </c:pt>
                <c:pt idx="288">
                  <c:v>6.4520659999999994E-2</c:v>
                </c:pt>
                <c:pt idx="289">
                  <c:v>5.9616559999999999E-2</c:v>
                </c:pt>
                <c:pt idx="290">
                  <c:v>5.486502E-2</c:v>
                </c:pt>
                <c:pt idx="291">
                  <c:v>5.036595E-2</c:v>
                </c:pt>
                <c:pt idx="292">
                  <c:v>4.6247469999999999E-2</c:v>
                </c:pt>
                <c:pt idx="293">
                  <c:v>4.2660820000000002E-2</c:v>
                </c:pt>
                <c:pt idx="294">
                  <c:v>3.9734400000000003E-2</c:v>
                </c:pt>
                <c:pt idx="295">
                  <c:v>3.7590320000000003E-2</c:v>
                </c:pt>
                <c:pt idx="296">
                  <c:v>3.6310700000000001E-2</c:v>
                </c:pt>
                <c:pt idx="297">
                  <c:v>3.5917240000000003E-2</c:v>
                </c:pt>
                <c:pt idx="298">
                  <c:v>3.644944E-2</c:v>
                </c:pt>
                <c:pt idx="299">
                  <c:v>3.796795E-2</c:v>
                </c:pt>
                <c:pt idx="300">
                  <c:v>4.051051E-2</c:v>
                </c:pt>
                <c:pt idx="301">
                  <c:v>4.410116E-2</c:v>
                </c:pt>
                <c:pt idx="302">
                  <c:v>4.8773709999999998E-2</c:v>
                </c:pt>
                <c:pt idx="303">
                  <c:v>5.4565160000000001E-2</c:v>
                </c:pt>
                <c:pt idx="304">
                  <c:v>6.1483919999999997E-2</c:v>
                </c:pt>
                <c:pt idx="305">
                  <c:v>6.9478059999999994E-2</c:v>
                </c:pt>
                <c:pt idx="306">
                  <c:v>7.8087680000000007E-2</c:v>
                </c:pt>
                <c:pt idx="307">
                  <c:v>8.6521870000000001E-2</c:v>
                </c:pt>
                <c:pt idx="308">
                  <c:v>9.4421389999999994E-2</c:v>
                </c:pt>
                <c:pt idx="309">
                  <c:v>0.1019264</c:v>
                </c:pt>
                <c:pt idx="310">
                  <c:v>0.10904850000000001</c:v>
                </c:pt>
                <c:pt idx="311">
                  <c:v>0.1155315</c:v>
                </c:pt>
                <c:pt idx="312">
                  <c:v>0.12143329999999999</c:v>
                </c:pt>
                <c:pt idx="313">
                  <c:v>0.12711649999999999</c:v>
                </c:pt>
                <c:pt idx="314">
                  <c:v>0.13272919999999999</c:v>
                </c:pt>
                <c:pt idx="315">
                  <c:v>0.13819870000000001</c:v>
                </c:pt>
                <c:pt idx="316">
                  <c:v>0.14340720000000001</c:v>
                </c:pt>
                <c:pt idx="317">
                  <c:v>0.14822850000000001</c:v>
                </c:pt>
                <c:pt idx="318">
                  <c:v>0.1525117</c:v>
                </c:pt>
                <c:pt idx="319">
                  <c:v>0.1561128</c:v>
                </c:pt>
                <c:pt idx="320">
                  <c:v>0.1589129</c:v>
                </c:pt>
                <c:pt idx="321">
                  <c:v>0.16084270000000001</c:v>
                </c:pt>
                <c:pt idx="322">
                  <c:v>0.1618793</c:v>
                </c:pt>
                <c:pt idx="323">
                  <c:v>0.1619902</c:v>
                </c:pt>
                <c:pt idx="324">
                  <c:v>0.1611359</c:v>
                </c:pt>
                <c:pt idx="325">
                  <c:v>0.15929080000000001</c:v>
                </c:pt>
                <c:pt idx="326">
                  <c:v>0.15644050000000001</c:v>
                </c:pt>
                <c:pt idx="327">
                  <c:v>0.15255170000000001</c:v>
                </c:pt>
                <c:pt idx="328">
                  <c:v>0.14757290000000001</c:v>
                </c:pt>
                <c:pt idx="329">
                  <c:v>0.1414744</c:v>
                </c:pt>
                <c:pt idx="330">
                  <c:v>0.13428660000000001</c:v>
                </c:pt>
                <c:pt idx="331">
                  <c:v>0.12643950000000001</c:v>
                </c:pt>
                <c:pt idx="332">
                  <c:v>0.1187116</c:v>
                </c:pt>
                <c:pt idx="333">
                  <c:v>0.1114747</c:v>
                </c:pt>
                <c:pt idx="334">
                  <c:v>0.1046024</c:v>
                </c:pt>
                <c:pt idx="335">
                  <c:v>9.8127069999999997E-2</c:v>
                </c:pt>
                <c:pt idx="336">
                  <c:v>9.2294870000000001E-2</c:v>
                </c:pt>
                <c:pt idx="337">
                  <c:v>8.7017280000000002E-2</c:v>
                </c:pt>
                <c:pt idx="338">
                  <c:v>8.1964049999999997E-2</c:v>
                </c:pt>
                <c:pt idx="339">
                  <c:v>7.7026239999999996E-2</c:v>
                </c:pt>
                <c:pt idx="340">
                  <c:v>7.2275350000000002E-2</c:v>
                </c:pt>
                <c:pt idx="341">
                  <c:v>6.7782200000000001E-2</c:v>
                </c:pt>
                <c:pt idx="342">
                  <c:v>6.3665490000000005E-2</c:v>
                </c:pt>
                <c:pt idx="343">
                  <c:v>6.0084869999999999E-2</c:v>
                </c:pt>
                <c:pt idx="344">
                  <c:v>5.7163369999999998E-2</c:v>
                </c:pt>
                <c:pt idx="345">
                  <c:v>5.500451E-2</c:v>
                </c:pt>
                <c:pt idx="346">
                  <c:v>5.3683700000000001E-2</c:v>
                </c:pt>
                <c:pt idx="347">
                  <c:v>5.324748E-2</c:v>
                </c:pt>
                <c:pt idx="348">
                  <c:v>5.3746490000000001E-2</c:v>
                </c:pt>
                <c:pt idx="349">
                  <c:v>5.522577E-2</c:v>
                </c:pt>
                <c:pt idx="350">
                  <c:v>5.7708719999999998E-2</c:v>
                </c:pt>
                <c:pt idx="351">
                  <c:v>6.1204990000000001E-2</c:v>
                </c:pt>
                <c:pt idx="352">
                  <c:v>6.5742220000000004E-2</c:v>
                </c:pt>
                <c:pt idx="353">
                  <c:v>7.1362090000000003E-2</c:v>
                </c:pt>
                <c:pt idx="354">
                  <c:v>7.808901E-2</c:v>
                </c:pt>
                <c:pt idx="355">
                  <c:v>8.5873790000000005E-2</c:v>
                </c:pt>
                <c:pt idx="356">
                  <c:v>9.4249369999999999E-2</c:v>
                </c:pt>
                <c:pt idx="357">
                  <c:v>0.10248259999999999</c:v>
                </c:pt>
                <c:pt idx="358">
                  <c:v>0.110274</c:v>
                </c:pt>
                <c:pt idx="359">
                  <c:v>0.117728</c:v>
                </c:pt>
                <c:pt idx="360">
                  <c:v>0.12478549999999999</c:v>
                </c:pt>
                <c:pt idx="361">
                  <c:v>0.1312285</c:v>
                </c:pt>
                <c:pt idx="362">
                  <c:v>0.1371908</c:v>
                </c:pt>
                <c:pt idx="363">
                  <c:v>0.1429406</c:v>
                </c:pt>
                <c:pt idx="364">
                  <c:v>0.14852000000000001</c:v>
                </c:pt>
                <c:pt idx="365">
                  <c:v>0.15390400000000001</c:v>
                </c:pt>
                <c:pt idx="366">
                  <c:v>0.1590212</c:v>
                </c:pt>
                <c:pt idx="367">
                  <c:v>0.16373979999999999</c:v>
                </c:pt>
                <c:pt idx="368">
                  <c:v>0.16791790000000001</c:v>
                </c:pt>
                <c:pt idx="369">
                  <c:v>0.1714299</c:v>
                </c:pt>
                <c:pt idx="370">
                  <c:v>0.17418110000000001</c:v>
                </c:pt>
                <c:pt idx="371">
                  <c:v>0.1761085</c:v>
                </c:pt>
                <c:pt idx="372">
                  <c:v>0.17716770000000001</c:v>
                </c:pt>
                <c:pt idx="373">
                  <c:v>0.1773188</c:v>
                </c:pt>
                <c:pt idx="374">
                  <c:v>0.17652860000000001</c:v>
                </c:pt>
                <c:pt idx="375">
                  <c:v>0.17477799999999999</c:v>
                </c:pt>
                <c:pt idx="376">
                  <c:v>0.17205980000000001</c:v>
                </c:pt>
                <c:pt idx="377">
                  <c:v>0.16833970000000001</c:v>
                </c:pt>
                <c:pt idx="378">
                  <c:v>0.16356699999999999</c:v>
                </c:pt>
                <c:pt idx="379">
                  <c:v>0.15770719999999999</c:v>
                </c:pt>
                <c:pt idx="380">
                  <c:v>0.15079129999999999</c:v>
                </c:pt>
                <c:pt idx="381">
                  <c:v>0.1432959</c:v>
                </c:pt>
                <c:pt idx="382">
                  <c:v>0.1359426</c:v>
                </c:pt>
                <c:pt idx="383">
                  <c:v>0.12897459999999999</c:v>
                </c:pt>
                <c:pt idx="384">
                  <c:v>0.1222886</c:v>
                </c:pt>
                <c:pt idx="385">
                  <c:v>0.11601</c:v>
                </c:pt>
                <c:pt idx="386">
                  <c:v>0.1103493</c:v>
                </c:pt>
                <c:pt idx="387">
                  <c:v>0.1051598</c:v>
                </c:pt>
                <c:pt idx="388">
                  <c:v>0.10020129999999999</c:v>
                </c:pt>
                <c:pt idx="389">
                  <c:v>9.5424410000000001E-2</c:v>
                </c:pt>
                <c:pt idx="390">
                  <c:v>9.0859330000000002E-2</c:v>
                </c:pt>
                <c:pt idx="391">
                  <c:v>8.6562719999999996E-2</c:v>
                </c:pt>
                <c:pt idx="392">
                  <c:v>8.2639130000000005E-2</c:v>
                </c:pt>
                <c:pt idx="393">
                  <c:v>7.9224580000000003E-2</c:v>
                </c:pt>
                <c:pt idx="394">
                  <c:v>7.6439129999999994E-2</c:v>
                </c:pt>
                <c:pt idx="395">
                  <c:v>7.4375010000000005E-2</c:v>
                </c:pt>
                <c:pt idx="396">
                  <c:v>7.3101100000000002E-2</c:v>
                </c:pt>
                <c:pt idx="397">
                  <c:v>7.2672819999999999E-2</c:v>
                </c:pt>
                <c:pt idx="398">
                  <c:v>7.3141960000000006E-2</c:v>
                </c:pt>
                <c:pt idx="399">
                  <c:v>7.4548619999999996E-2</c:v>
                </c:pt>
                <c:pt idx="400">
                  <c:v>7.6911820000000006E-2</c:v>
                </c:pt>
                <c:pt idx="401">
                  <c:v>8.0236080000000001E-2</c:v>
                </c:pt>
                <c:pt idx="402">
                  <c:v>8.4549700000000005E-2</c:v>
                </c:pt>
                <c:pt idx="403">
                  <c:v>8.9891830000000006E-2</c:v>
                </c:pt>
                <c:pt idx="404">
                  <c:v>9.6275180000000002E-2</c:v>
                </c:pt>
                <c:pt idx="405">
                  <c:v>0.1036279</c:v>
                </c:pt>
                <c:pt idx="406">
                  <c:v>0.11148719999999999</c:v>
                </c:pt>
                <c:pt idx="407">
                  <c:v>0.1192119</c:v>
                </c:pt>
                <c:pt idx="408">
                  <c:v>0.12658150000000001</c:v>
                </c:pt>
                <c:pt idx="409">
                  <c:v>0.13367519999999999</c:v>
                </c:pt>
                <c:pt idx="410">
                  <c:v>0.14041129999999999</c:v>
                </c:pt>
                <c:pt idx="411">
                  <c:v>0.1465699</c:v>
                </c:pt>
                <c:pt idx="412">
                  <c:v>0.1522625</c:v>
                </c:pt>
                <c:pt idx="413">
                  <c:v>0.1577402</c:v>
                </c:pt>
                <c:pt idx="414">
                  <c:v>0.16303970000000001</c:v>
                </c:pt>
                <c:pt idx="415">
                  <c:v>0.16813139999999999</c:v>
                </c:pt>
                <c:pt idx="416">
                  <c:v>0.1729396</c:v>
                </c:pt>
                <c:pt idx="417">
                  <c:v>0.17735960000000001</c:v>
                </c:pt>
                <c:pt idx="418">
                  <c:v>0.18127699999999999</c:v>
                </c:pt>
                <c:pt idx="419">
                  <c:v>0.1845656</c:v>
                </c:pt>
                <c:pt idx="420">
                  <c:v>0.18713399999999999</c:v>
                </c:pt>
                <c:pt idx="421">
                  <c:v>0.1889247</c:v>
                </c:pt>
                <c:pt idx="422">
                  <c:v>0.18989400000000001</c:v>
                </c:pt>
                <c:pt idx="423">
                  <c:v>0.19000619999999999</c:v>
                </c:pt>
                <c:pt idx="424">
                  <c:v>0.18923390000000001</c:v>
                </c:pt>
                <c:pt idx="425">
                  <c:v>0.18756159999999999</c:v>
                </c:pt>
                <c:pt idx="426">
                  <c:v>0.18498719999999999</c:v>
                </c:pt>
                <c:pt idx="427">
                  <c:v>0.1814817</c:v>
                </c:pt>
                <c:pt idx="428">
                  <c:v>0.17699670000000001</c:v>
                </c:pt>
                <c:pt idx="429">
                  <c:v>0.17149919999999999</c:v>
                </c:pt>
                <c:pt idx="430">
                  <c:v>0.1650452</c:v>
                </c:pt>
                <c:pt idx="431">
                  <c:v>0.1581176</c:v>
                </c:pt>
                <c:pt idx="432">
                  <c:v>0.1513475</c:v>
                </c:pt>
                <c:pt idx="433">
                  <c:v>0.14488100000000001</c:v>
                </c:pt>
                <c:pt idx="434">
                  <c:v>0.13862730000000001</c:v>
                </c:pt>
                <c:pt idx="435">
                  <c:v>0.13275799999999999</c:v>
                </c:pt>
                <c:pt idx="436">
                  <c:v>0.1274739</c:v>
                </c:pt>
                <c:pt idx="437">
                  <c:v>0.1226233</c:v>
                </c:pt>
                <c:pt idx="438">
                  <c:v>0.1179997</c:v>
                </c:pt>
                <c:pt idx="439">
                  <c:v>0.1135705</c:v>
                </c:pt>
                <c:pt idx="440">
                  <c:v>0.1093571</c:v>
                </c:pt>
                <c:pt idx="441">
                  <c:v>0.10540819999999999</c:v>
                </c:pt>
                <c:pt idx="442">
                  <c:v>0.10181229999999999</c:v>
                </c:pt>
                <c:pt idx="443">
                  <c:v>9.8683919999999994E-2</c:v>
                </c:pt>
                <c:pt idx="444">
                  <c:v>9.6137059999999996E-2</c:v>
                </c:pt>
                <c:pt idx="445">
                  <c:v>9.4263059999999996E-2</c:v>
                </c:pt>
                <c:pt idx="446">
                  <c:v>9.3128959999999997E-2</c:v>
                </c:pt>
                <c:pt idx="447">
                  <c:v>9.2785329999999999E-2</c:v>
                </c:pt>
                <c:pt idx="448">
                  <c:v>9.3273800000000004E-2</c:v>
                </c:pt>
                <c:pt idx="449">
                  <c:v>9.4630350000000002E-2</c:v>
                </c:pt>
                <c:pt idx="450">
                  <c:v>9.6872940000000005E-2</c:v>
                </c:pt>
                <c:pt idx="451">
                  <c:v>0.1000013</c:v>
                </c:pt>
                <c:pt idx="452">
                  <c:v>0.1040384</c:v>
                </c:pt>
                <c:pt idx="453">
                  <c:v>0.1090208</c:v>
                </c:pt>
                <c:pt idx="454">
                  <c:v>0.1149652</c:v>
                </c:pt>
                <c:pt idx="455">
                  <c:v>0.1218022</c:v>
                </c:pt>
                <c:pt idx="456">
                  <c:v>0.1290512</c:v>
                </c:pt>
                <c:pt idx="457">
                  <c:v>0.1361194</c:v>
                </c:pt>
                <c:pt idx="458">
                  <c:v>0.1429087</c:v>
                </c:pt>
                <c:pt idx="459">
                  <c:v>0.14950959999999999</c:v>
                </c:pt>
                <c:pt idx="460">
                  <c:v>0.155775</c:v>
                </c:pt>
                <c:pt idx="461">
                  <c:v>0.1614922</c:v>
                </c:pt>
                <c:pt idx="462">
                  <c:v>0.16676569999999999</c:v>
                </c:pt>
                <c:pt idx="463">
                  <c:v>0.1718334</c:v>
                </c:pt>
                <c:pt idx="464">
                  <c:v>0.17672760000000001</c:v>
                </c:pt>
                <c:pt idx="465">
                  <c:v>0.18139759999999999</c:v>
                </c:pt>
                <c:pt idx="466">
                  <c:v>0.18579290000000001</c:v>
                </c:pt>
                <c:pt idx="467">
                  <c:v>0.189836</c:v>
                </c:pt>
                <c:pt idx="468">
                  <c:v>0.19342229999999999</c:v>
                </c:pt>
                <c:pt idx="469">
                  <c:v>0.196435</c:v>
                </c:pt>
                <c:pt idx="470">
                  <c:v>0.19878409999999999</c:v>
                </c:pt>
                <c:pt idx="471">
                  <c:v>0.2004146</c:v>
                </c:pt>
                <c:pt idx="472">
                  <c:v>0.20129250000000001</c:v>
                </c:pt>
                <c:pt idx="473">
                  <c:v>0.2013914</c:v>
                </c:pt>
                <c:pt idx="474">
                  <c:v>0.2006858</c:v>
                </c:pt>
                <c:pt idx="475">
                  <c:v>0.1991597</c:v>
                </c:pt>
                <c:pt idx="476">
                  <c:v>0.1968115</c:v>
                </c:pt>
                <c:pt idx="477">
                  <c:v>0.1936167</c:v>
                </c:pt>
                <c:pt idx="478">
                  <c:v>0.1895319</c:v>
                </c:pt>
                <c:pt idx="479">
                  <c:v>0.1845271</c:v>
                </c:pt>
                <c:pt idx="480">
                  <c:v>0.17867930000000001</c:v>
                </c:pt>
                <c:pt idx="481">
                  <c:v>0.1724376</c:v>
                </c:pt>
                <c:pt idx="482">
                  <c:v>0.16636000000000001</c:v>
                </c:pt>
                <c:pt idx="483">
                  <c:v>0.16054479999999999</c:v>
                </c:pt>
                <c:pt idx="484">
                  <c:v>0.15489120000000001</c:v>
                </c:pt>
                <c:pt idx="485">
                  <c:v>0.1495667</c:v>
                </c:pt>
                <c:pt idx="486">
                  <c:v>0.14477680000000001</c:v>
                </c:pt>
                <c:pt idx="487">
                  <c:v>0.1404069</c:v>
                </c:pt>
                <c:pt idx="488">
                  <c:v>0.13624919999999999</c:v>
                </c:pt>
                <c:pt idx="489">
                  <c:v>0.13227659999999999</c:v>
                </c:pt>
                <c:pt idx="490">
                  <c:v>0.12851860000000001</c:v>
                </c:pt>
                <c:pt idx="491">
                  <c:v>0.12500549999999999</c:v>
                </c:pt>
                <c:pt idx="492">
                  <c:v>0.12181549999999999</c:v>
                </c:pt>
                <c:pt idx="493">
                  <c:v>0.11905010000000001</c:v>
                </c:pt>
                <c:pt idx="494">
                  <c:v>0.1168122</c:v>
                </c:pt>
                <c:pt idx="495">
                  <c:v>0.1151889</c:v>
                </c:pt>
                <c:pt idx="496">
                  <c:v>0.114242</c:v>
                </c:pt>
                <c:pt idx="497">
                  <c:v>0.114012</c:v>
                </c:pt>
                <c:pt idx="498">
                  <c:v>0.1145302</c:v>
                </c:pt>
                <c:pt idx="499">
                  <c:v>0.1158269</c:v>
                </c:pt>
                <c:pt idx="500">
                  <c:v>0.1179195</c:v>
                </c:pt>
                <c:pt idx="501">
                  <c:v>0.12081450000000001</c:v>
                </c:pt>
                <c:pt idx="502">
                  <c:v>0.1245265</c:v>
                </c:pt>
                <c:pt idx="503">
                  <c:v>0.12907969999999999</c:v>
                </c:pt>
                <c:pt idx="504">
                  <c:v>0.13449800000000001</c:v>
                </c:pt>
                <c:pt idx="505">
                  <c:v>0.14068839999999999</c:v>
                </c:pt>
                <c:pt idx="506">
                  <c:v>0.14721509999999999</c:v>
                </c:pt>
                <c:pt idx="507">
                  <c:v>0.15358469999999999</c:v>
                </c:pt>
                <c:pt idx="508">
                  <c:v>0.15973519999999999</c:v>
                </c:pt>
                <c:pt idx="509">
                  <c:v>0.1657411</c:v>
                </c:pt>
                <c:pt idx="510">
                  <c:v>0.17142579999999999</c:v>
                </c:pt>
                <c:pt idx="511">
                  <c:v>0.17660770000000001</c:v>
                </c:pt>
                <c:pt idx="512">
                  <c:v>0.18140110000000001</c:v>
                </c:pt>
                <c:pt idx="513">
                  <c:v>0.1860002</c:v>
                </c:pt>
                <c:pt idx="514">
                  <c:v>0.1904198</c:v>
                </c:pt>
                <c:pt idx="515">
                  <c:v>0.19461529999999999</c:v>
                </c:pt>
                <c:pt idx="516">
                  <c:v>0.19855429999999999</c:v>
                </c:pt>
                <c:pt idx="517">
                  <c:v>0.2021762</c:v>
                </c:pt>
                <c:pt idx="518">
                  <c:v>0.20539170000000001</c:v>
                </c:pt>
                <c:pt idx="519">
                  <c:v>0.20809469999999999</c:v>
                </c:pt>
                <c:pt idx="520">
                  <c:v>0.2101991</c:v>
                </c:pt>
                <c:pt idx="521">
                  <c:v>0.2116529</c:v>
                </c:pt>
                <c:pt idx="522">
                  <c:v>0.2124259</c:v>
                </c:pt>
                <c:pt idx="523">
                  <c:v>0.2124992</c:v>
                </c:pt>
                <c:pt idx="524">
                  <c:v>0.21185670000000001</c:v>
                </c:pt>
                <c:pt idx="525">
                  <c:v>0.21048620000000001</c:v>
                </c:pt>
                <c:pt idx="526">
                  <c:v>0.2083816</c:v>
                </c:pt>
                <c:pt idx="527">
                  <c:v>0.20552409999999999</c:v>
                </c:pt>
                <c:pt idx="528">
                  <c:v>0.20187820000000001</c:v>
                </c:pt>
                <c:pt idx="529">
                  <c:v>0.19741069999999999</c:v>
                </c:pt>
                <c:pt idx="530">
                  <c:v>0.1922064</c:v>
                </c:pt>
                <c:pt idx="531">
                  <c:v>0.186694</c:v>
                </c:pt>
                <c:pt idx="532">
                  <c:v>0.18135129999999999</c:v>
                </c:pt>
                <c:pt idx="533">
                  <c:v>0.1761955</c:v>
                </c:pt>
                <c:pt idx="534">
                  <c:v>0.17113590000000001</c:v>
                </c:pt>
                <c:pt idx="535">
                  <c:v>0.16639480000000001</c:v>
                </c:pt>
                <c:pt idx="536">
                  <c:v>0.16216849999999999</c:v>
                </c:pt>
                <c:pt idx="537">
                  <c:v>0.15832450000000001</c:v>
                </c:pt>
                <c:pt idx="538">
                  <c:v>0.15465680000000001</c:v>
                </c:pt>
                <c:pt idx="539">
                  <c:v>0.1511487</c:v>
                </c:pt>
                <c:pt idx="540">
                  <c:v>0.1478554</c:v>
                </c:pt>
                <c:pt idx="541">
                  <c:v>0.14480009999999999</c:v>
                </c:pt>
                <c:pt idx="542">
                  <c:v>0.14202999999999999</c:v>
                </c:pt>
                <c:pt idx="543">
                  <c:v>0.13963200000000001</c:v>
                </c:pt>
                <c:pt idx="544">
                  <c:v>0.13770180000000001</c:v>
                </c:pt>
                <c:pt idx="545">
                  <c:v>0.13631789999999999</c:v>
                </c:pt>
                <c:pt idx="546">
                  <c:v>0.1355384</c:v>
                </c:pt>
                <c:pt idx="547">
                  <c:v>0.1354021</c:v>
                </c:pt>
                <c:pt idx="548">
                  <c:v>0.13593140000000001</c:v>
                </c:pt>
                <c:pt idx="549">
                  <c:v>0.13714390000000001</c:v>
                </c:pt>
                <c:pt idx="550">
                  <c:v>0.1390528</c:v>
                </c:pt>
                <c:pt idx="551">
                  <c:v>0.14166770000000001</c:v>
                </c:pt>
                <c:pt idx="552">
                  <c:v>0.14500270000000001</c:v>
                </c:pt>
                <c:pt idx="553">
                  <c:v>0.1490792</c:v>
                </c:pt>
                <c:pt idx="554">
                  <c:v>0.15392459999999999</c:v>
                </c:pt>
                <c:pt idx="555">
                  <c:v>0.15944159999999999</c:v>
                </c:pt>
                <c:pt idx="556">
                  <c:v>0.165242</c:v>
                </c:pt>
                <c:pt idx="557">
                  <c:v>0.17090340000000001</c:v>
                </c:pt>
                <c:pt idx="558">
                  <c:v>0.17637649999999999</c:v>
                </c:pt>
                <c:pt idx="559">
                  <c:v>0.18173839999999999</c:v>
                </c:pt>
                <c:pt idx="560">
                  <c:v>0.18682689999999999</c:v>
                </c:pt>
                <c:pt idx="561">
                  <c:v>0.19145219999999999</c:v>
                </c:pt>
                <c:pt idx="562">
                  <c:v>0.1956937</c:v>
                </c:pt>
                <c:pt idx="563">
                  <c:v>0.1997514</c:v>
                </c:pt>
                <c:pt idx="564">
                  <c:v>0.2036597</c:v>
                </c:pt>
                <c:pt idx="565">
                  <c:v>0.20736299999999999</c:v>
                </c:pt>
                <c:pt idx="566">
                  <c:v>0.21082970000000001</c:v>
                </c:pt>
                <c:pt idx="567">
                  <c:v>0.21401339999999999</c:v>
                </c:pt>
                <c:pt idx="568">
                  <c:v>0.21684010000000001</c:v>
                </c:pt>
                <c:pt idx="569">
                  <c:v>0.21922269999999999</c:v>
                </c:pt>
                <c:pt idx="570">
                  <c:v>0.22108549999999999</c:v>
                </c:pt>
                <c:pt idx="571">
                  <c:v>0.22237280000000001</c:v>
                </c:pt>
                <c:pt idx="572">
                  <c:v>0.2230492</c:v>
                </c:pt>
                <c:pt idx="573">
                  <c:v>0.22310340000000001</c:v>
                </c:pt>
                <c:pt idx="574">
                  <c:v>0.22253310000000001</c:v>
                </c:pt>
                <c:pt idx="575">
                  <c:v>0.22133120000000001</c:v>
                </c:pt>
                <c:pt idx="576">
                  <c:v>0.2194875</c:v>
                </c:pt>
                <c:pt idx="577">
                  <c:v>0.21698500000000001</c:v>
                </c:pt>
                <c:pt idx="578">
                  <c:v>0.21379480000000001</c:v>
                </c:pt>
                <c:pt idx="579">
                  <c:v>0.2098777</c:v>
                </c:pt>
                <c:pt idx="580">
                  <c:v>0.20533999999999999</c:v>
                </c:pt>
                <c:pt idx="581">
                  <c:v>0.2005488</c:v>
                </c:pt>
                <c:pt idx="582">
                  <c:v>0.19587689999999999</c:v>
                </c:pt>
                <c:pt idx="583">
                  <c:v>0.1913753</c:v>
                </c:pt>
                <c:pt idx="584">
                  <c:v>0.18697279999999999</c:v>
                </c:pt>
                <c:pt idx="585">
                  <c:v>0.18283269999999999</c:v>
                </c:pt>
                <c:pt idx="586">
                  <c:v>0.17913660000000001</c:v>
                </c:pt>
                <c:pt idx="587">
                  <c:v>0.1757986</c:v>
                </c:pt>
                <c:pt idx="588">
                  <c:v>0.17264009999999999</c:v>
                </c:pt>
                <c:pt idx="589">
                  <c:v>0.16963030000000001</c:v>
                </c:pt>
                <c:pt idx="590">
                  <c:v>0.1668134</c:v>
                </c:pt>
                <c:pt idx="591">
                  <c:v>0.16421230000000001</c:v>
                </c:pt>
                <c:pt idx="592">
                  <c:v>0.16187070000000001</c:v>
                </c:pt>
                <c:pt idx="593">
                  <c:v>0.15985369999999999</c:v>
                </c:pt>
                <c:pt idx="594">
                  <c:v>0.1582365</c:v>
                </c:pt>
                <c:pt idx="595">
                  <c:v>0.15708730000000001</c:v>
                </c:pt>
                <c:pt idx="596">
                  <c:v>0.1564632</c:v>
                </c:pt>
                <c:pt idx="597">
                  <c:v>0.15640899999999999</c:v>
                </c:pt>
                <c:pt idx="598">
                  <c:v>0.15694259999999999</c:v>
                </c:pt>
                <c:pt idx="599">
                  <c:v>0.1580696</c:v>
                </c:pt>
                <c:pt idx="600">
                  <c:v>0.1597973</c:v>
                </c:pt>
                <c:pt idx="601">
                  <c:v>0.16213569999999999</c:v>
                </c:pt>
                <c:pt idx="602">
                  <c:v>0.16509869999999999</c:v>
                </c:pt>
                <c:pt idx="603">
                  <c:v>0.16870660000000001</c:v>
                </c:pt>
                <c:pt idx="604">
                  <c:v>0.1729868</c:v>
                </c:pt>
                <c:pt idx="605">
                  <c:v>0.17783740000000001</c:v>
                </c:pt>
                <c:pt idx="606">
                  <c:v>0.18292949999999999</c:v>
                </c:pt>
                <c:pt idx="607">
                  <c:v>0.18792429999999999</c:v>
                </c:pt>
                <c:pt idx="608">
                  <c:v>0.1927557</c:v>
                </c:pt>
                <c:pt idx="609">
                  <c:v>0.1974814</c:v>
                </c:pt>
                <c:pt idx="610">
                  <c:v>0.20197880000000001</c:v>
                </c:pt>
                <c:pt idx="611">
                  <c:v>0.2060845</c:v>
                </c:pt>
                <c:pt idx="612">
                  <c:v>0.20983180000000001</c:v>
                </c:pt>
                <c:pt idx="613">
                  <c:v>0.2133737</c:v>
                </c:pt>
                <c:pt idx="614">
                  <c:v>0.2167732</c:v>
                </c:pt>
                <c:pt idx="615">
                  <c:v>0.21999740000000001</c:v>
                </c:pt>
                <c:pt idx="616">
                  <c:v>0.22301270000000001</c:v>
                </c:pt>
                <c:pt idx="617">
                  <c:v>0.22577620000000001</c:v>
                </c:pt>
                <c:pt idx="618">
                  <c:v>0.22823160000000001</c:v>
                </c:pt>
                <c:pt idx="619">
                  <c:v>0.2303132</c:v>
                </c:pt>
                <c:pt idx="620">
                  <c:v>0.23195350000000001</c:v>
                </c:pt>
                <c:pt idx="621">
                  <c:v>0.23309820000000001</c:v>
                </c:pt>
                <c:pt idx="622">
                  <c:v>0.2337099</c:v>
                </c:pt>
                <c:pt idx="623">
                  <c:v>0.2337727</c:v>
                </c:pt>
                <c:pt idx="624">
                  <c:v>0.23328689999999999</c:v>
                </c:pt>
                <c:pt idx="625">
                  <c:v>0.23225670000000001</c:v>
                </c:pt>
                <c:pt idx="626">
                  <c:v>0.23067650000000001</c:v>
                </c:pt>
                <c:pt idx="627">
                  <c:v>0.2285285</c:v>
                </c:pt>
                <c:pt idx="628">
                  <c:v>0.22578480000000001</c:v>
                </c:pt>
                <c:pt idx="629">
                  <c:v>0.222413</c:v>
                </c:pt>
                <c:pt idx="630">
                  <c:v>0.21852079999999999</c:v>
                </c:pt>
                <c:pt idx="631">
                  <c:v>0.21441750000000001</c:v>
                </c:pt>
                <c:pt idx="632">
                  <c:v>0.2104008</c:v>
                </c:pt>
                <c:pt idx="633">
                  <c:v>0.20652799999999999</c:v>
                </c:pt>
                <c:pt idx="634">
                  <c:v>0.2027486</c:v>
                </c:pt>
                <c:pt idx="635">
                  <c:v>0.19918179999999999</c:v>
                </c:pt>
                <c:pt idx="636">
                  <c:v>0.1959861</c:v>
                </c:pt>
                <c:pt idx="637">
                  <c:v>0.19312689999999999</c:v>
                </c:pt>
                <c:pt idx="638">
                  <c:v>0.19046160000000001</c:v>
                </c:pt>
                <c:pt idx="639">
                  <c:v>0.1879352</c:v>
                </c:pt>
                <c:pt idx="640">
                  <c:v>0.18557509999999999</c:v>
                </c:pt>
                <c:pt idx="641">
                  <c:v>0.18341009999999999</c:v>
                </c:pt>
                <c:pt idx="642">
                  <c:v>0.18147679999999999</c:v>
                </c:pt>
                <c:pt idx="643">
                  <c:v>0.17982100000000001</c:v>
                </c:pt>
                <c:pt idx="644">
                  <c:v>0.17849889999999999</c:v>
                </c:pt>
                <c:pt idx="645">
                  <c:v>0.17756930000000001</c:v>
                </c:pt>
                <c:pt idx="646">
                  <c:v>0.1770835</c:v>
                </c:pt>
                <c:pt idx="647">
                  <c:v>0.1770863</c:v>
                </c:pt>
                <c:pt idx="648">
                  <c:v>0.17760329999999999</c:v>
                </c:pt>
                <c:pt idx="649">
                  <c:v>0.17863870000000001</c:v>
                </c:pt>
                <c:pt idx="650">
                  <c:v>0.18018870000000001</c:v>
                </c:pt>
                <c:pt idx="651">
                  <c:v>0.1822588</c:v>
                </c:pt>
                <c:pt idx="652">
                  <c:v>0.18486440000000001</c:v>
                </c:pt>
                <c:pt idx="653">
                  <c:v>0.18802650000000001</c:v>
                </c:pt>
                <c:pt idx="654">
                  <c:v>0.1917663</c:v>
                </c:pt>
                <c:pt idx="655">
                  <c:v>0.195989</c:v>
                </c:pt>
                <c:pt idx="656">
                  <c:v>0.20042450000000001</c:v>
                </c:pt>
                <c:pt idx="657">
                  <c:v>0.20479639999999999</c:v>
                </c:pt>
                <c:pt idx="658">
                  <c:v>0.20902809999999999</c:v>
                </c:pt>
                <c:pt idx="659">
                  <c:v>0.21315819999999999</c:v>
                </c:pt>
                <c:pt idx="660">
                  <c:v>0.2170946</c:v>
                </c:pt>
                <c:pt idx="661">
                  <c:v>0.22069820000000001</c:v>
                </c:pt>
                <c:pt idx="662">
                  <c:v>0.2239785</c:v>
                </c:pt>
                <c:pt idx="663">
                  <c:v>0.22705349999999999</c:v>
                </c:pt>
                <c:pt idx="664">
                  <c:v>0.229993</c:v>
                </c:pt>
                <c:pt idx="665">
                  <c:v>0.23277809999999999</c:v>
                </c:pt>
                <c:pt idx="666">
                  <c:v>0.2353722</c:v>
                </c:pt>
                <c:pt idx="667">
                  <c:v>0.23774329999999999</c:v>
                </c:pt>
                <c:pt idx="668">
                  <c:v>0.2398528</c:v>
                </c:pt>
                <c:pt idx="669">
                  <c:v>0.24165020000000001</c:v>
                </c:pt>
                <c:pt idx="670">
                  <c:v>0.24307899999999999</c:v>
                </c:pt>
                <c:pt idx="671">
                  <c:v>0.24409059999999999</c:v>
                </c:pt>
                <c:pt idx="672">
                  <c:v>0.24464939999999999</c:v>
                </c:pt>
                <c:pt idx="673">
                  <c:v>0.24473310000000001</c:v>
                </c:pt>
                <c:pt idx="674">
                  <c:v>0.2443371</c:v>
                </c:pt>
                <c:pt idx="675">
                  <c:v>0.24346979999999999</c:v>
                </c:pt>
                <c:pt idx="676">
                  <c:v>0.24213390000000001</c:v>
                </c:pt>
                <c:pt idx="677">
                  <c:v>0.24031710000000001</c:v>
                </c:pt>
                <c:pt idx="678">
                  <c:v>0.23799519999999999</c:v>
                </c:pt>
                <c:pt idx="679">
                  <c:v>0.2351365</c:v>
                </c:pt>
                <c:pt idx="680">
                  <c:v>0.2318366</c:v>
                </c:pt>
                <c:pt idx="681">
                  <c:v>0.22835839999999999</c:v>
                </c:pt>
                <c:pt idx="682">
                  <c:v>0.22493160000000001</c:v>
                </c:pt>
                <c:pt idx="683">
                  <c:v>0.2216187</c:v>
                </c:pt>
                <c:pt idx="684">
                  <c:v>0.2184072</c:v>
                </c:pt>
                <c:pt idx="685">
                  <c:v>0.21537790000000001</c:v>
                </c:pt>
                <c:pt idx="686">
                  <c:v>0.21264230000000001</c:v>
                </c:pt>
                <c:pt idx="687">
                  <c:v>0.21020510000000001</c:v>
                </c:pt>
                <c:pt idx="688">
                  <c:v>0.207977</c:v>
                </c:pt>
                <c:pt idx="689">
                  <c:v>0.2058894</c:v>
                </c:pt>
                <c:pt idx="690">
                  <c:v>0.2039494</c:v>
                </c:pt>
                <c:pt idx="691">
                  <c:v>0.2021848</c:v>
                </c:pt>
                <c:pt idx="692">
                  <c:v>0.20062160000000001</c:v>
                </c:pt>
                <c:pt idx="693">
                  <c:v>0.19929069999999999</c:v>
                </c:pt>
                <c:pt idx="694">
                  <c:v>0.19823579999999999</c:v>
                </c:pt>
                <c:pt idx="695">
                  <c:v>0.1975063</c:v>
                </c:pt>
                <c:pt idx="696">
                  <c:v>0.1971456</c:v>
                </c:pt>
                <c:pt idx="697">
                  <c:v>0.1971937</c:v>
                </c:pt>
                <c:pt idx="698">
                  <c:v>0.19767960000000001</c:v>
                </c:pt>
                <c:pt idx="699">
                  <c:v>0.1986146</c:v>
                </c:pt>
                <c:pt idx="700">
                  <c:v>0.1999938</c:v>
                </c:pt>
                <c:pt idx="701">
                  <c:v>0.20181579999999999</c:v>
                </c:pt>
                <c:pt idx="702">
                  <c:v>0.2040912</c:v>
                </c:pt>
                <c:pt idx="703">
                  <c:v>0.2068353</c:v>
                </c:pt>
                <c:pt idx="704">
                  <c:v>0.21006929999999999</c:v>
                </c:pt>
                <c:pt idx="705">
                  <c:v>0.2137213</c:v>
                </c:pt>
                <c:pt idx="706">
                  <c:v>0.21756710000000001</c:v>
                </c:pt>
                <c:pt idx="707">
                  <c:v>0.22137009999999999</c:v>
                </c:pt>
                <c:pt idx="708">
                  <c:v>0.22505310000000001</c:v>
                </c:pt>
                <c:pt idx="709">
                  <c:v>0.22864329999999999</c:v>
                </c:pt>
                <c:pt idx="710">
                  <c:v>0.23207269999999999</c:v>
                </c:pt>
                <c:pt idx="711">
                  <c:v>0.2352254</c:v>
                </c:pt>
                <c:pt idx="712">
                  <c:v>0.2380872</c:v>
                </c:pt>
                <c:pt idx="713">
                  <c:v>0.2407407</c:v>
                </c:pt>
                <c:pt idx="714">
                  <c:v>0.24325830000000001</c:v>
                </c:pt>
                <c:pt idx="715">
                  <c:v>0.24563470000000001</c:v>
                </c:pt>
                <c:pt idx="716">
                  <c:v>0.24783849999999999</c:v>
                </c:pt>
                <c:pt idx="717">
                  <c:v>0.24984990000000001</c:v>
                </c:pt>
                <c:pt idx="718">
                  <c:v>0.25164550000000002</c:v>
                </c:pt>
                <c:pt idx="719">
                  <c:v>0.25318610000000003</c:v>
                </c:pt>
                <c:pt idx="720">
                  <c:v>0.25442419999999999</c:v>
                </c:pt>
                <c:pt idx="721">
                  <c:v>0.25531720000000002</c:v>
                </c:pt>
                <c:pt idx="722">
                  <c:v>0.25583280000000003</c:v>
                </c:pt>
                <c:pt idx="723">
                  <c:v>0.2559478</c:v>
                </c:pt>
                <c:pt idx="724">
                  <c:v>0.2556505</c:v>
                </c:pt>
                <c:pt idx="725">
                  <c:v>0.25494450000000002</c:v>
                </c:pt>
                <c:pt idx="726">
                  <c:v>0.2538359</c:v>
                </c:pt>
                <c:pt idx="727">
                  <c:v>0.25232009999999999</c:v>
                </c:pt>
                <c:pt idx="728">
                  <c:v>0.25038090000000002</c:v>
                </c:pt>
                <c:pt idx="729">
                  <c:v>0.2479884</c:v>
                </c:pt>
                <c:pt idx="730">
                  <c:v>0.24522089999999999</c:v>
                </c:pt>
                <c:pt idx="731">
                  <c:v>0.24229729999999999</c:v>
                </c:pt>
                <c:pt idx="732">
                  <c:v>0.2394029</c:v>
                </c:pt>
                <c:pt idx="733">
                  <c:v>0.23659910000000001</c:v>
                </c:pt>
                <c:pt idx="734">
                  <c:v>0.23388990000000001</c:v>
                </c:pt>
                <c:pt idx="735">
                  <c:v>0.2313345</c:v>
                </c:pt>
                <c:pt idx="736">
                  <c:v>0.22902120000000001</c:v>
                </c:pt>
                <c:pt idx="737">
                  <c:v>0.22697020000000001</c:v>
                </c:pt>
                <c:pt idx="738">
                  <c:v>0.22511990000000001</c:v>
                </c:pt>
                <c:pt idx="739">
                  <c:v>0.22340930000000001</c:v>
                </c:pt>
                <c:pt idx="740">
                  <c:v>0.22183639999999999</c:v>
                </c:pt>
                <c:pt idx="741">
                  <c:v>0.2204199</c:v>
                </c:pt>
                <c:pt idx="742">
                  <c:v>0.2191768</c:v>
                </c:pt>
                <c:pt idx="743">
                  <c:v>0.21813089999999999</c:v>
                </c:pt>
                <c:pt idx="744">
                  <c:v>0.2173146</c:v>
                </c:pt>
                <c:pt idx="745">
                  <c:v>0.21676509999999999</c:v>
                </c:pt>
                <c:pt idx="746">
                  <c:v>0.21651899999999999</c:v>
                </c:pt>
                <c:pt idx="747">
                  <c:v>0.21661</c:v>
                </c:pt>
                <c:pt idx="748">
                  <c:v>0.21706529999999999</c:v>
                </c:pt>
                <c:pt idx="749">
                  <c:v>0.21790229999999999</c:v>
                </c:pt>
                <c:pt idx="750">
                  <c:v>0.2191225</c:v>
                </c:pt>
                <c:pt idx="751">
                  <c:v>0.2207218</c:v>
                </c:pt>
                <c:pt idx="752">
                  <c:v>0.22270229999999999</c:v>
                </c:pt>
                <c:pt idx="753">
                  <c:v>0.22507440000000001</c:v>
                </c:pt>
                <c:pt idx="754">
                  <c:v>0.22785730000000001</c:v>
                </c:pt>
                <c:pt idx="755">
                  <c:v>0.23099810000000001</c:v>
                </c:pt>
                <c:pt idx="756">
                  <c:v>0.234319</c:v>
                </c:pt>
                <c:pt idx="757">
                  <c:v>0.23762050000000001</c:v>
                </c:pt>
                <c:pt idx="758">
                  <c:v>0.2408216</c:v>
                </c:pt>
                <c:pt idx="759">
                  <c:v>0.24393690000000001</c:v>
                </c:pt>
                <c:pt idx="760">
                  <c:v>0.24692049999999999</c:v>
                </c:pt>
                <c:pt idx="761">
                  <c:v>0.2496797</c:v>
                </c:pt>
                <c:pt idx="762">
                  <c:v>0.25219530000000001</c:v>
                </c:pt>
                <c:pt idx="763">
                  <c:v>0.25450349999999999</c:v>
                </c:pt>
                <c:pt idx="764">
                  <c:v>0.25665549999999998</c:v>
                </c:pt>
                <c:pt idx="765">
                  <c:v>0.2586772</c:v>
                </c:pt>
                <c:pt idx="766">
                  <c:v>0.26055080000000003</c:v>
                </c:pt>
                <c:pt idx="767">
                  <c:v>0.26225959999999998</c:v>
                </c:pt>
                <c:pt idx="768">
                  <c:v>0.26378509999999999</c:v>
                </c:pt>
                <c:pt idx="769">
                  <c:v>0.26509850000000001</c:v>
                </c:pt>
                <c:pt idx="770">
                  <c:v>0.2661656</c:v>
                </c:pt>
                <c:pt idx="771">
                  <c:v>0.2669513</c:v>
                </c:pt>
                <c:pt idx="772">
                  <c:v>0.26742670000000002</c:v>
                </c:pt>
                <c:pt idx="773">
                  <c:v>0.26757140000000001</c:v>
                </c:pt>
                <c:pt idx="774">
                  <c:v>0.26737240000000001</c:v>
                </c:pt>
                <c:pt idx="775">
                  <c:v>0.26682519999999998</c:v>
                </c:pt>
                <c:pt idx="776">
                  <c:v>0.26593040000000001</c:v>
                </c:pt>
                <c:pt idx="777">
                  <c:v>0.26468740000000002</c:v>
                </c:pt>
                <c:pt idx="778">
                  <c:v>0.2630903</c:v>
                </c:pt>
                <c:pt idx="779">
                  <c:v>0.26111640000000003</c:v>
                </c:pt>
                <c:pt idx="780">
                  <c:v>0.25882379999999999</c:v>
                </c:pt>
                <c:pt idx="781">
                  <c:v>0.2563878</c:v>
                </c:pt>
                <c:pt idx="782">
                  <c:v>0.25396459999999998</c:v>
                </c:pt>
                <c:pt idx="783">
                  <c:v>0.25161529999999999</c:v>
                </c:pt>
                <c:pt idx="784">
                  <c:v>0.2493485</c:v>
                </c:pt>
                <c:pt idx="785">
                  <c:v>0.24720700000000001</c:v>
                </c:pt>
                <c:pt idx="786">
                  <c:v>0.24526619999999999</c:v>
                </c:pt>
                <c:pt idx="787">
                  <c:v>0.2435514</c:v>
                </c:pt>
                <c:pt idx="788">
                  <c:v>0.2420187</c:v>
                </c:pt>
                <c:pt idx="789">
                  <c:v>0.2406199</c:v>
                </c:pt>
                <c:pt idx="790">
                  <c:v>0.23935480000000001</c:v>
                </c:pt>
                <c:pt idx="791">
                  <c:v>0.23823559999999999</c:v>
                </c:pt>
                <c:pt idx="792">
                  <c:v>0.23726559999999999</c:v>
                </c:pt>
                <c:pt idx="793">
                  <c:v>0.23646310000000001</c:v>
                </c:pt>
                <c:pt idx="794">
                  <c:v>0.2358536</c:v>
                </c:pt>
                <c:pt idx="795">
                  <c:v>0.2354627</c:v>
                </c:pt>
                <c:pt idx="796">
                  <c:v>0.235319</c:v>
                </c:pt>
                <c:pt idx="797">
                  <c:v>0.23545070000000001</c:v>
                </c:pt>
                <c:pt idx="798">
                  <c:v>0.23588149999999999</c:v>
                </c:pt>
                <c:pt idx="799">
                  <c:v>0.23662859999999999</c:v>
                </c:pt>
                <c:pt idx="800">
                  <c:v>0.2376993</c:v>
                </c:pt>
                <c:pt idx="801">
                  <c:v>0.2390941</c:v>
                </c:pt>
                <c:pt idx="802">
                  <c:v>0.240812</c:v>
                </c:pt>
                <c:pt idx="803">
                  <c:v>0.24285580000000001</c:v>
                </c:pt>
                <c:pt idx="804">
                  <c:v>0.24523980000000001</c:v>
                </c:pt>
                <c:pt idx="805">
                  <c:v>0.2479278</c:v>
                </c:pt>
                <c:pt idx="806">
                  <c:v>0.25078420000000001</c:v>
                </c:pt>
                <c:pt idx="807">
                  <c:v>0.25364389999999998</c:v>
                </c:pt>
                <c:pt idx="808">
                  <c:v>0.25642480000000001</c:v>
                </c:pt>
                <c:pt idx="809">
                  <c:v>0.25912960000000002</c:v>
                </c:pt>
                <c:pt idx="810">
                  <c:v>0.2617255</c:v>
                </c:pt>
                <c:pt idx="811">
                  <c:v>0.26413940000000002</c:v>
                </c:pt>
                <c:pt idx="812">
                  <c:v>0.26634409999999997</c:v>
                </c:pt>
                <c:pt idx="813">
                  <c:v>0.26835750000000003</c:v>
                </c:pt>
                <c:pt idx="814">
                  <c:v>0.27021830000000002</c:v>
                </c:pt>
                <c:pt idx="815">
                  <c:v>0.27195039999999998</c:v>
                </c:pt>
                <c:pt idx="816">
                  <c:v>0.27355109999999999</c:v>
                </c:pt>
                <c:pt idx="817">
                  <c:v>0.27501310000000001</c:v>
                </c:pt>
                <c:pt idx="818">
                  <c:v>0.27631600000000001</c:v>
                </c:pt>
                <c:pt idx="819">
                  <c:v>0.27743760000000001</c:v>
                </c:pt>
                <c:pt idx="820">
                  <c:v>0.2783564</c:v>
                </c:pt>
                <c:pt idx="821">
                  <c:v>0.27904659999999998</c:v>
                </c:pt>
                <c:pt idx="822">
                  <c:v>0.27948469999999997</c:v>
                </c:pt>
                <c:pt idx="823">
                  <c:v>0.27965250000000003</c:v>
                </c:pt>
                <c:pt idx="824">
                  <c:v>0.27953790000000001</c:v>
                </c:pt>
                <c:pt idx="825">
                  <c:v>0.2791342</c:v>
                </c:pt>
                <c:pt idx="826">
                  <c:v>0.27843689999999999</c:v>
                </c:pt>
                <c:pt idx="827">
                  <c:v>0.27744350000000001</c:v>
                </c:pt>
                <c:pt idx="828">
                  <c:v>0.27615040000000002</c:v>
                </c:pt>
                <c:pt idx="829">
                  <c:v>0.27454319999999999</c:v>
                </c:pt>
                <c:pt idx="830">
                  <c:v>0.27266790000000002</c:v>
                </c:pt>
                <c:pt idx="831">
                  <c:v>0.27065899999999998</c:v>
                </c:pt>
                <c:pt idx="832">
                  <c:v>0.26864399999999999</c:v>
                </c:pt>
                <c:pt idx="833">
                  <c:v>0.26668609999999998</c:v>
                </c:pt>
                <c:pt idx="834">
                  <c:v>0.26480029999999999</c:v>
                </c:pt>
                <c:pt idx="835">
                  <c:v>0.26301720000000001</c:v>
                </c:pt>
                <c:pt idx="836">
                  <c:v>0.26139849999999998</c:v>
                </c:pt>
                <c:pt idx="837">
                  <c:v>0.25997379999999998</c:v>
                </c:pt>
                <c:pt idx="838">
                  <c:v>0.25871349999999999</c:v>
                </c:pt>
                <c:pt idx="839">
                  <c:v>0.25757970000000002</c:v>
                </c:pt>
                <c:pt idx="840">
                  <c:v>0.2565692</c:v>
                </c:pt>
                <c:pt idx="841">
                  <c:v>0.25568669999999999</c:v>
                </c:pt>
                <c:pt idx="842">
                  <c:v>0.25493470000000001</c:v>
                </c:pt>
                <c:pt idx="843">
                  <c:v>0.25432850000000001</c:v>
                </c:pt>
                <c:pt idx="844">
                  <c:v>0.25388620000000001</c:v>
                </c:pt>
                <c:pt idx="845">
                  <c:v>0.25362560000000001</c:v>
                </c:pt>
                <c:pt idx="846">
                  <c:v>0.25356859999999998</c:v>
                </c:pt>
                <c:pt idx="847">
                  <c:v>0.2537375</c:v>
                </c:pt>
                <c:pt idx="848">
                  <c:v>0.25415070000000001</c:v>
                </c:pt>
                <c:pt idx="849">
                  <c:v>0.2548221</c:v>
                </c:pt>
                <c:pt idx="850">
                  <c:v>0.2557603</c:v>
                </c:pt>
                <c:pt idx="851">
                  <c:v>0.25696950000000002</c:v>
                </c:pt>
                <c:pt idx="852">
                  <c:v>0.2584515</c:v>
                </c:pt>
                <c:pt idx="853">
                  <c:v>0.26020650000000001</c:v>
                </c:pt>
                <c:pt idx="854">
                  <c:v>0.26224160000000002</c:v>
                </c:pt>
                <c:pt idx="855">
                  <c:v>0.26453359999999998</c:v>
                </c:pt>
                <c:pt idx="856">
                  <c:v>0.26698450000000001</c:v>
                </c:pt>
                <c:pt idx="857">
                  <c:v>0.26945920000000001</c:v>
                </c:pt>
                <c:pt idx="858">
                  <c:v>0.2718776</c:v>
                </c:pt>
                <c:pt idx="859">
                  <c:v>0.27422780000000002</c:v>
                </c:pt>
                <c:pt idx="860">
                  <c:v>0.27648499999999998</c:v>
                </c:pt>
                <c:pt idx="861">
                  <c:v>0.27859729999999999</c:v>
                </c:pt>
                <c:pt idx="862">
                  <c:v>0.28053499999999998</c:v>
                </c:pt>
                <c:pt idx="863">
                  <c:v>0.2823001</c:v>
                </c:pt>
                <c:pt idx="864">
                  <c:v>0.28391640000000001</c:v>
                </c:pt>
                <c:pt idx="865">
                  <c:v>0.28540870000000002</c:v>
                </c:pt>
                <c:pt idx="866">
                  <c:v>0.2867866</c:v>
                </c:pt>
                <c:pt idx="867">
                  <c:v>0.28804360000000001</c:v>
                </c:pt>
                <c:pt idx="868">
                  <c:v>0.2891628</c:v>
                </c:pt>
                <c:pt idx="869">
                  <c:v>0.29012890000000002</c:v>
                </c:pt>
                <c:pt idx="870">
                  <c:v>0.29092649999999998</c:v>
                </c:pt>
                <c:pt idx="871">
                  <c:v>0.2915373</c:v>
                </c:pt>
                <c:pt idx="872">
                  <c:v>0.29194330000000002</c:v>
                </c:pt>
                <c:pt idx="873">
                  <c:v>0.29212919999999998</c:v>
                </c:pt>
                <c:pt idx="874">
                  <c:v>0.29208430000000002</c:v>
                </c:pt>
                <c:pt idx="875">
                  <c:v>0.29180299999999998</c:v>
                </c:pt>
                <c:pt idx="876">
                  <c:v>0.29128009999999999</c:v>
                </c:pt>
                <c:pt idx="877">
                  <c:v>0.29051120000000002</c:v>
                </c:pt>
                <c:pt idx="878">
                  <c:v>0.28949259999999999</c:v>
                </c:pt>
                <c:pt idx="879">
                  <c:v>0.28821350000000001</c:v>
                </c:pt>
                <c:pt idx="880">
                  <c:v>0.28670580000000001</c:v>
                </c:pt>
                <c:pt idx="881">
                  <c:v>0.28506900000000002</c:v>
                </c:pt>
                <c:pt idx="882">
                  <c:v>0.28340880000000002</c:v>
                </c:pt>
                <c:pt idx="883">
                  <c:v>0.28178999999999998</c:v>
                </c:pt>
                <c:pt idx="884">
                  <c:v>0.28023330000000002</c:v>
                </c:pt>
                <c:pt idx="885">
                  <c:v>0.2787617</c:v>
                </c:pt>
                <c:pt idx="886">
                  <c:v>0.27742099999999997</c:v>
                </c:pt>
                <c:pt idx="887">
                  <c:v>0.27624090000000001</c:v>
                </c:pt>
                <c:pt idx="888">
                  <c:v>0.2752095</c:v>
                </c:pt>
                <c:pt idx="889">
                  <c:v>0.27429910000000002</c:v>
                </c:pt>
                <c:pt idx="890">
                  <c:v>0.27350079999999999</c:v>
                </c:pt>
                <c:pt idx="891">
                  <c:v>0.27281440000000001</c:v>
                </c:pt>
                <c:pt idx="892">
                  <c:v>0.27224189999999998</c:v>
                </c:pt>
                <c:pt idx="893">
                  <c:v>0.2717965</c:v>
                </c:pt>
                <c:pt idx="894">
                  <c:v>0.27149180000000001</c:v>
                </c:pt>
                <c:pt idx="895">
                  <c:v>0.27133950000000001</c:v>
                </c:pt>
                <c:pt idx="896">
                  <c:v>0.2713547</c:v>
                </c:pt>
                <c:pt idx="897">
                  <c:v>0.27155459999999998</c:v>
                </c:pt>
                <c:pt idx="898">
                  <c:v>0.27195330000000001</c:v>
                </c:pt>
                <c:pt idx="899">
                  <c:v>0.27256160000000001</c:v>
                </c:pt>
                <c:pt idx="900">
                  <c:v>0.27338699999999999</c:v>
                </c:pt>
                <c:pt idx="901">
                  <c:v>0.2744337</c:v>
                </c:pt>
                <c:pt idx="902">
                  <c:v>0.27570480000000003</c:v>
                </c:pt>
                <c:pt idx="903">
                  <c:v>0.2772017</c:v>
                </c:pt>
                <c:pt idx="904">
                  <c:v>0.27892990000000001</c:v>
                </c:pt>
                <c:pt idx="905">
                  <c:v>0.28087770000000001</c:v>
                </c:pt>
                <c:pt idx="906">
                  <c:v>0.2829757</c:v>
                </c:pt>
                <c:pt idx="907">
                  <c:v>0.28511439999999999</c:v>
                </c:pt>
                <c:pt idx="908">
                  <c:v>0.287215</c:v>
                </c:pt>
                <c:pt idx="909">
                  <c:v>0.28925390000000001</c:v>
                </c:pt>
                <c:pt idx="910">
                  <c:v>0.29121560000000002</c:v>
                </c:pt>
                <c:pt idx="911">
                  <c:v>0.29306500000000002</c:v>
                </c:pt>
                <c:pt idx="912">
                  <c:v>0.29476839999999999</c:v>
                </c:pt>
                <c:pt idx="913">
                  <c:v>0.29631750000000001</c:v>
                </c:pt>
                <c:pt idx="914">
                  <c:v>0.29773329999999998</c:v>
                </c:pt>
                <c:pt idx="915">
                  <c:v>0.29903610000000003</c:v>
                </c:pt>
                <c:pt idx="916">
                  <c:v>0.3002321</c:v>
                </c:pt>
                <c:pt idx="917">
                  <c:v>0.30132179999999997</c:v>
                </c:pt>
                <c:pt idx="918">
                  <c:v>0.30229549999999999</c:v>
                </c:pt>
                <c:pt idx="919">
                  <c:v>0.30313869999999998</c:v>
                </c:pt>
                <c:pt idx="920">
                  <c:v>0.30383979999999999</c:v>
                </c:pt>
                <c:pt idx="921">
                  <c:v>0.30438690000000002</c:v>
                </c:pt>
                <c:pt idx="922">
                  <c:v>0.3047666</c:v>
                </c:pt>
                <c:pt idx="923">
                  <c:v>0.30496679999999998</c:v>
                </c:pt>
                <c:pt idx="924">
                  <c:v>0.30497879999999999</c:v>
                </c:pt>
                <c:pt idx="925">
                  <c:v>0.30479840000000002</c:v>
                </c:pt>
                <c:pt idx="926">
                  <c:v>0.30442209999999997</c:v>
                </c:pt>
                <c:pt idx="927">
                  <c:v>0.30384620000000001</c:v>
                </c:pt>
                <c:pt idx="928">
                  <c:v>0.30306699999999998</c:v>
                </c:pt>
                <c:pt idx="929">
                  <c:v>0.30207440000000002</c:v>
                </c:pt>
                <c:pt idx="930">
                  <c:v>0.30088589999999998</c:v>
                </c:pt>
                <c:pt idx="931">
                  <c:v>0.29957159999999999</c:v>
                </c:pt>
                <c:pt idx="932">
                  <c:v>0.29822199999999999</c:v>
                </c:pt>
                <c:pt idx="933">
                  <c:v>0.29690060000000001</c:v>
                </c:pt>
                <c:pt idx="934">
                  <c:v>0.2956281</c:v>
                </c:pt>
                <c:pt idx="935">
                  <c:v>0.2944235</c:v>
                </c:pt>
                <c:pt idx="936">
                  <c:v>0.293325</c:v>
                </c:pt>
                <c:pt idx="937">
                  <c:v>0.2923578</c:v>
                </c:pt>
                <c:pt idx="938">
                  <c:v>0.29151880000000002</c:v>
                </c:pt>
                <c:pt idx="939">
                  <c:v>0.29079149999999998</c:v>
                </c:pt>
                <c:pt idx="940">
                  <c:v>0.29016449999999999</c:v>
                </c:pt>
                <c:pt idx="941">
                  <c:v>0.28963450000000002</c:v>
                </c:pt>
                <c:pt idx="942">
                  <c:v>0.28920459999999998</c:v>
                </c:pt>
                <c:pt idx="943">
                  <c:v>0.28888540000000001</c:v>
                </c:pt>
                <c:pt idx="944">
                  <c:v>0.28868749999999999</c:v>
                </c:pt>
                <c:pt idx="945">
                  <c:v>0.2886185</c:v>
                </c:pt>
                <c:pt idx="946">
                  <c:v>0.28868890000000003</c:v>
                </c:pt>
                <c:pt idx="947">
                  <c:v>0.28891080000000002</c:v>
                </c:pt>
                <c:pt idx="948">
                  <c:v>0.28929519999999997</c:v>
                </c:pt>
                <c:pt idx="949">
                  <c:v>0.2898501</c:v>
                </c:pt>
                <c:pt idx="950">
                  <c:v>0.29058099999999998</c:v>
                </c:pt>
                <c:pt idx="951">
                  <c:v>0.29149069999999999</c:v>
                </c:pt>
                <c:pt idx="952">
                  <c:v>0.2925816</c:v>
                </c:pt>
                <c:pt idx="953">
                  <c:v>0.2938557</c:v>
                </c:pt>
                <c:pt idx="954">
                  <c:v>0.29531760000000001</c:v>
                </c:pt>
                <c:pt idx="955">
                  <c:v>0.29696329999999999</c:v>
                </c:pt>
                <c:pt idx="956">
                  <c:v>0.29874659999999997</c:v>
                </c:pt>
                <c:pt idx="957">
                  <c:v>0.30058679999999999</c:v>
                </c:pt>
                <c:pt idx="958">
                  <c:v>0.3024136</c:v>
                </c:pt>
                <c:pt idx="959">
                  <c:v>0.30419079999999998</c:v>
                </c:pt>
                <c:pt idx="960">
                  <c:v>0.3059016</c:v>
                </c:pt>
                <c:pt idx="961">
                  <c:v>0.30752230000000003</c:v>
                </c:pt>
                <c:pt idx="962">
                  <c:v>0.30902370000000001</c:v>
                </c:pt>
                <c:pt idx="963">
                  <c:v>0.31039240000000001</c:v>
                </c:pt>
                <c:pt idx="964">
                  <c:v>0.31164180000000002</c:v>
                </c:pt>
                <c:pt idx="965">
                  <c:v>0.31279010000000002</c:v>
                </c:pt>
                <c:pt idx="966">
                  <c:v>0.31384089999999998</c:v>
                </c:pt>
                <c:pt idx="967">
                  <c:v>0.31479489999999999</c:v>
                </c:pt>
                <c:pt idx="968">
                  <c:v>0.31564920000000002</c:v>
                </c:pt>
                <c:pt idx="969">
                  <c:v>0.31639400000000001</c:v>
                </c:pt>
                <c:pt idx="970">
                  <c:v>0.31701950000000001</c:v>
                </c:pt>
                <c:pt idx="971">
                  <c:v>0.31751669999999999</c:v>
                </c:pt>
                <c:pt idx="972">
                  <c:v>0.31787660000000001</c:v>
                </c:pt>
                <c:pt idx="973">
                  <c:v>0.3180905</c:v>
                </c:pt>
                <c:pt idx="974">
                  <c:v>0.31815179999999998</c:v>
                </c:pt>
                <c:pt idx="975">
                  <c:v>0.31805670000000003</c:v>
                </c:pt>
                <c:pt idx="976">
                  <c:v>0.317803</c:v>
                </c:pt>
                <c:pt idx="977">
                  <c:v>0.31738830000000001</c:v>
                </c:pt>
                <c:pt idx="978">
                  <c:v>0.31680920000000001</c:v>
                </c:pt>
                <c:pt idx="979">
                  <c:v>0.31605909999999998</c:v>
                </c:pt>
                <c:pt idx="980">
                  <c:v>0.31514530000000002</c:v>
                </c:pt>
                <c:pt idx="981">
                  <c:v>0.3141139</c:v>
                </c:pt>
                <c:pt idx="982">
                  <c:v>0.31303900000000001</c:v>
                </c:pt>
                <c:pt idx="983">
                  <c:v>0.31197740000000002</c:v>
                </c:pt>
                <c:pt idx="984">
                  <c:v>0.31094889999999997</c:v>
                </c:pt>
                <c:pt idx="985">
                  <c:v>0.3099731</c:v>
                </c:pt>
                <c:pt idx="986">
                  <c:v>0.30908269999999999</c:v>
                </c:pt>
                <c:pt idx="987">
                  <c:v>0.30830079999999999</c:v>
                </c:pt>
                <c:pt idx="988">
                  <c:v>0.30762859999999997</c:v>
                </c:pt>
                <c:pt idx="989">
                  <c:v>0.3070543</c:v>
                </c:pt>
                <c:pt idx="990">
                  <c:v>0.30656719999999998</c:v>
                </c:pt>
                <c:pt idx="991">
                  <c:v>0.30616529999999997</c:v>
                </c:pt>
                <c:pt idx="992">
                  <c:v>0.30585279999999998</c:v>
                </c:pt>
                <c:pt idx="993">
                  <c:v>0.30563630000000003</c:v>
                </c:pt>
                <c:pt idx="994">
                  <c:v>0.3055233</c:v>
                </c:pt>
                <c:pt idx="995">
                  <c:v>0.30552040000000003</c:v>
                </c:pt>
                <c:pt idx="996">
                  <c:v>0.30563380000000001</c:v>
                </c:pt>
                <c:pt idx="997">
                  <c:v>0.30587199999999998</c:v>
                </c:pt>
                <c:pt idx="998">
                  <c:v>0.30624289999999998</c:v>
                </c:pt>
                <c:pt idx="999">
                  <c:v>0.3067529</c:v>
                </c:pt>
                <c:pt idx="1000">
                  <c:v>0.30740590000000001</c:v>
                </c:pt>
                <c:pt idx="1001">
                  <c:v>0.30820340000000002</c:v>
                </c:pt>
                <c:pt idx="1002">
                  <c:v>0.30914659999999999</c:v>
                </c:pt>
                <c:pt idx="1003">
                  <c:v>0.31023650000000003</c:v>
                </c:pt>
                <c:pt idx="1004">
                  <c:v>0.31147710000000001</c:v>
                </c:pt>
                <c:pt idx="1005">
                  <c:v>0.31286720000000001</c:v>
                </c:pt>
                <c:pt idx="1006">
                  <c:v>0.31437789999999999</c:v>
                </c:pt>
                <c:pt idx="1007">
                  <c:v>0.31595519999999999</c:v>
                </c:pt>
                <c:pt idx="1008">
                  <c:v>0.31754149999999998</c:v>
                </c:pt>
                <c:pt idx="1009">
                  <c:v>0.31909409999999999</c:v>
                </c:pt>
                <c:pt idx="1010">
                  <c:v>0.32059199999999999</c:v>
                </c:pt>
                <c:pt idx="1011">
                  <c:v>0.32201839999999998</c:v>
                </c:pt>
                <c:pt idx="1012">
                  <c:v>0.32334970000000002</c:v>
                </c:pt>
                <c:pt idx="1013">
                  <c:v>0.32457029999999998</c:v>
                </c:pt>
                <c:pt idx="1014">
                  <c:v>0.32568340000000001</c:v>
                </c:pt>
                <c:pt idx="1015">
                  <c:v>0.32670139999999998</c:v>
                </c:pt>
                <c:pt idx="1016">
                  <c:v>0.32763229999999999</c:v>
                </c:pt>
                <c:pt idx="1017">
                  <c:v>0.32847939999999998</c:v>
                </c:pt>
                <c:pt idx="1018">
                  <c:v>0.32923930000000001</c:v>
                </c:pt>
                <c:pt idx="1019">
                  <c:v>0.32990510000000001</c:v>
                </c:pt>
                <c:pt idx="1020">
                  <c:v>0.33047019999999999</c:v>
                </c:pt>
                <c:pt idx="1021">
                  <c:v>0.330928</c:v>
                </c:pt>
                <c:pt idx="1022">
                  <c:v>0.33127259999999997</c:v>
                </c:pt>
                <c:pt idx="1023">
                  <c:v>0.33149830000000002</c:v>
                </c:pt>
                <c:pt idx="1024">
                  <c:v>0.33160050000000002</c:v>
                </c:pt>
                <c:pt idx="1025">
                  <c:v>0.33157619999999999</c:v>
                </c:pt>
                <c:pt idx="1026">
                  <c:v>0.33142359999999998</c:v>
                </c:pt>
                <c:pt idx="1027">
                  <c:v>0.33114169999999998</c:v>
                </c:pt>
                <c:pt idx="1028">
                  <c:v>0.33072869999999999</c:v>
                </c:pt>
                <c:pt idx="1029">
                  <c:v>0.33018029999999998</c:v>
                </c:pt>
                <c:pt idx="1030">
                  <c:v>0.32949899999999999</c:v>
                </c:pt>
                <c:pt idx="1031">
                  <c:v>0.3287137</c:v>
                </c:pt>
                <c:pt idx="1032">
                  <c:v>0.32787810000000001</c:v>
                </c:pt>
                <c:pt idx="1033">
                  <c:v>0.32703890000000002</c:v>
                </c:pt>
                <c:pt idx="1034">
                  <c:v>0.32622030000000002</c:v>
                </c:pt>
                <c:pt idx="1035">
                  <c:v>0.32544319999999999</c:v>
                </c:pt>
                <c:pt idx="1036">
                  <c:v>0.3247331</c:v>
                </c:pt>
                <c:pt idx="1037">
                  <c:v>0.32411119999999999</c:v>
                </c:pt>
                <c:pt idx="1038">
                  <c:v>0.32358150000000002</c:v>
                </c:pt>
                <c:pt idx="1039">
                  <c:v>0.32313429999999999</c:v>
                </c:pt>
                <c:pt idx="1040">
                  <c:v>0.32276260000000001</c:v>
                </c:pt>
                <c:pt idx="1041">
                  <c:v>0.32246520000000001</c:v>
                </c:pt>
                <c:pt idx="1042">
                  <c:v>0.32224570000000002</c:v>
                </c:pt>
                <c:pt idx="1043">
                  <c:v>0.32211000000000001</c:v>
                </c:pt>
                <c:pt idx="1044">
                  <c:v>0.32206370000000001</c:v>
                </c:pt>
                <c:pt idx="1045">
                  <c:v>0.32211099999999998</c:v>
                </c:pt>
                <c:pt idx="1046">
                  <c:v>0.32225609999999999</c:v>
                </c:pt>
                <c:pt idx="1047">
                  <c:v>0.32250469999999998</c:v>
                </c:pt>
                <c:pt idx="1048">
                  <c:v>0.32286199999999998</c:v>
                </c:pt>
                <c:pt idx="1049">
                  <c:v>0.32333279999999998</c:v>
                </c:pt>
                <c:pt idx="1050">
                  <c:v>0.32391999999999999</c:v>
                </c:pt>
                <c:pt idx="1051">
                  <c:v>0.32462479999999999</c:v>
                </c:pt>
                <c:pt idx="1052">
                  <c:v>0.32544709999999999</c:v>
                </c:pt>
                <c:pt idx="1053">
                  <c:v>0.32638630000000002</c:v>
                </c:pt>
                <c:pt idx="1054">
                  <c:v>0.3274434</c:v>
                </c:pt>
                <c:pt idx="1055">
                  <c:v>0.32861859999999998</c:v>
                </c:pt>
                <c:pt idx="1056">
                  <c:v>0.32989980000000002</c:v>
                </c:pt>
                <c:pt idx="1057">
                  <c:v>0.33125290000000002</c:v>
                </c:pt>
                <c:pt idx="1058">
                  <c:v>0.33262629999999999</c:v>
                </c:pt>
                <c:pt idx="1059">
                  <c:v>0.33397840000000001</c:v>
                </c:pt>
                <c:pt idx="1060">
                  <c:v>0.33529140000000002</c:v>
                </c:pt>
                <c:pt idx="1061">
                  <c:v>0.33655000000000002</c:v>
                </c:pt>
                <c:pt idx="1062">
                  <c:v>0.33773419999999998</c:v>
                </c:pt>
                <c:pt idx="1063">
                  <c:v>0.33882800000000002</c:v>
                </c:pt>
                <c:pt idx="1064">
                  <c:v>0.3398272</c:v>
                </c:pt>
                <c:pt idx="1065">
                  <c:v>0.34073959999999998</c:v>
                </c:pt>
                <c:pt idx="1066">
                  <c:v>0.34157399999999999</c:v>
                </c:pt>
                <c:pt idx="1067">
                  <c:v>0.34233419999999998</c:v>
                </c:pt>
                <c:pt idx="1068">
                  <c:v>0.34301890000000002</c:v>
                </c:pt>
                <c:pt idx="1069">
                  <c:v>0.3436227</c:v>
                </c:pt>
                <c:pt idx="1070">
                  <c:v>0.34414020000000001</c:v>
                </c:pt>
                <c:pt idx="1071">
                  <c:v>0.34456789999999998</c:v>
                </c:pt>
                <c:pt idx="1072">
                  <c:v>0.34490189999999998</c:v>
                </c:pt>
                <c:pt idx="1073">
                  <c:v>0.34513840000000001</c:v>
                </c:pt>
                <c:pt idx="1074">
                  <c:v>0.34527449999999998</c:v>
                </c:pt>
                <c:pt idx="1075">
                  <c:v>0.34530840000000002</c:v>
                </c:pt>
                <c:pt idx="1076">
                  <c:v>0.34523920000000002</c:v>
                </c:pt>
                <c:pt idx="1077">
                  <c:v>0.3450665</c:v>
                </c:pt>
                <c:pt idx="1078">
                  <c:v>0.34478950000000003</c:v>
                </c:pt>
                <c:pt idx="1079">
                  <c:v>0.34440559999999998</c:v>
                </c:pt>
                <c:pt idx="1080">
                  <c:v>0.34391579999999999</c:v>
                </c:pt>
                <c:pt idx="1081">
                  <c:v>0.34333780000000003</c:v>
                </c:pt>
                <c:pt idx="1082">
                  <c:v>0.34270800000000001</c:v>
                </c:pt>
                <c:pt idx="1083">
                  <c:v>0.34206239999999999</c:v>
                </c:pt>
                <c:pt idx="1084">
                  <c:v>0.34142679999999997</c:v>
                </c:pt>
                <c:pt idx="1085">
                  <c:v>0.34082129999999999</c:v>
                </c:pt>
                <c:pt idx="1086">
                  <c:v>0.34026600000000001</c:v>
                </c:pt>
                <c:pt idx="1087">
                  <c:v>0.33977970000000002</c:v>
                </c:pt>
                <c:pt idx="1088">
                  <c:v>0.33937030000000001</c:v>
                </c:pt>
                <c:pt idx="1089">
                  <c:v>0.33903149999999999</c:v>
                </c:pt>
                <c:pt idx="1090">
                  <c:v>0.338756</c:v>
                </c:pt>
                <c:pt idx="1091">
                  <c:v>0.33854339999999999</c:v>
                </c:pt>
                <c:pt idx="1092">
                  <c:v>0.33839849999999999</c:v>
                </c:pt>
                <c:pt idx="1093">
                  <c:v>0.33832640000000003</c:v>
                </c:pt>
                <c:pt idx="1094">
                  <c:v>0.3383313</c:v>
                </c:pt>
                <c:pt idx="1095">
                  <c:v>0.33841650000000001</c:v>
                </c:pt>
                <c:pt idx="1096">
                  <c:v>0.33858490000000002</c:v>
                </c:pt>
                <c:pt idx="1097">
                  <c:v>0.33883950000000002</c:v>
                </c:pt>
                <c:pt idx="1098">
                  <c:v>0.33918359999999997</c:v>
                </c:pt>
                <c:pt idx="1099">
                  <c:v>0.33962019999999998</c:v>
                </c:pt>
                <c:pt idx="1100">
                  <c:v>0.3401516</c:v>
                </c:pt>
                <c:pt idx="1101">
                  <c:v>0.34077809999999997</c:v>
                </c:pt>
                <c:pt idx="1102">
                  <c:v>0.34149930000000001</c:v>
                </c:pt>
                <c:pt idx="1103">
                  <c:v>0.34231410000000001</c:v>
                </c:pt>
                <c:pt idx="1104">
                  <c:v>0.34322130000000001</c:v>
                </c:pt>
                <c:pt idx="1105">
                  <c:v>0.3442212</c:v>
                </c:pt>
                <c:pt idx="1106">
                  <c:v>0.34530880000000003</c:v>
                </c:pt>
                <c:pt idx="1107">
                  <c:v>0.34646329999999997</c:v>
                </c:pt>
                <c:pt idx="1108">
                  <c:v>0.34764929999999999</c:v>
                </c:pt>
                <c:pt idx="1109">
                  <c:v>0.34883189999999997</c:v>
                </c:pt>
                <c:pt idx="1110">
                  <c:v>0.34998790000000002</c:v>
                </c:pt>
                <c:pt idx="1111">
                  <c:v>0.3511011</c:v>
                </c:pt>
                <c:pt idx="1112">
                  <c:v>0.35215639999999998</c:v>
                </c:pt>
                <c:pt idx="1113">
                  <c:v>0.35314010000000001</c:v>
                </c:pt>
                <c:pt idx="1114">
                  <c:v>0.35404429999999998</c:v>
                </c:pt>
                <c:pt idx="1115">
                  <c:v>0.35487210000000002</c:v>
                </c:pt>
                <c:pt idx="1116">
                  <c:v>0.35562969999999999</c:v>
                </c:pt>
                <c:pt idx="1117">
                  <c:v>0.35631950000000001</c:v>
                </c:pt>
                <c:pt idx="1118">
                  <c:v>0.35694350000000002</c:v>
                </c:pt>
                <c:pt idx="1119">
                  <c:v>0.35749930000000002</c:v>
                </c:pt>
                <c:pt idx="1120">
                  <c:v>0.35798229999999998</c:v>
                </c:pt>
                <c:pt idx="1121">
                  <c:v>0.35838930000000002</c:v>
                </c:pt>
                <c:pt idx="1122">
                  <c:v>0.35871769999999997</c:v>
                </c:pt>
                <c:pt idx="1123">
                  <c:v>0.3589656</c:v>
                </c:pt>
                <c:pt idx="1124">
                  <c:v>0.35913139999999999</c:v>
                </c:pt>
                <c:pt idx="1125">
                  <c:v>0.35921409999999998</c:v>
                </c:pt>
                <c:pt idx="1126">
                  <c:v>0.35921360000000002</c:v>
                </c:pt>
                <c:pt idx="1127">
                  <c:v>0.35913010000000001</c:v>
                </c:pt>
                <c:pt idx="1128">
                  <c:v>0.3589638</c:v>
                </c:pt>
                <c:pt idx="1129">
                  <c:v>0.35871330000000001</c:v>
                </c:pt>
                <c:pt idx="1130">
                  <c:v>0.35837920000000001</c:v>
                </c:pt>
                <c:pt idx="1131">
                  <c:v>0.35797250000000003</c:v>
                </c:pt>
                <c:pt idx="1132">
                  <c:v>0.35751650000000001</c:v>
                </c:pt>
                <c:pt idx="1133">
                  <c:v>0.35703829999999998</c:v>
                </c:pt>
                <c:pt idx="1134">
                  <c:v>0.35656120000000002</c:v>
                </c:pt>
                <c:pt idx="1135">
                  <c:v>0.35610389999999997</c:v>
                </c:pt>
                <c:pt idx="1136">
                  <c:v>0.35568230000000001</c:v>
                </c:pt>
                <c:pt idx="1137">
                  <c:v>0.3553115</c:v>
                </c:pt>
                <c:pt idx="1138">
                  <c:v>0.35500199999999998</c:v>
                </c:pt>
                <c:pt idx="1139">
                  <c:v>0.35475180000000001</c:v>
                </c:pt>
                <c:pt idx="1140">
                  <c:v>0.3545566</c:v>
                </c:pt>
                <c:pt idx="1141">
                  <c:v>0.35441650000000002</c:v>
                </c:pt>
                <c:pt idx="1142">
                  <c:v>0.35433429999999999</c:v>
                </c:pt>
                <c:pt idx="1143">
                  <c:v>0.35431439999999997</c:v>
                </c:pt>
                <c:pt idx="1144">
                  <c:v>0.35436050000000002</c:v>
                </c:pt>
                <c:pt idx="1145">
                  <c:v>0.35447519999999999</c:v>
                </c:pt>
                <c:pt idx="1146">
                  <c:v>0.35466049999999999</c:v>
                </c:pt>
                <c:pt idx="1147">
                  <c:v>0.35491790000000001</c:v>
                </c:pt>
                <c:pt idx="1148">
                  <c:v>0.35524899999999998</c:v>
                </c:pt>
                <c:pt idx="1149">
                  <c:v>0.35565570000000002</c:v>
                </c:pt>
                <c:pt idx="1150">
                  <c:v>0.35613909999999999</c:v>
                </c:pt>
                <c:pt idx="1151">
                  <c:v>0.35669970000000001</c:v>
                </c:pt>
                <c:pt idx="1152">
                  <c:v>0.3573366</c:v>
                </c:pt>
                <c:pt idx="1153">
                  <c:v>0.35804849999999999</c:v>
                </c:pt>
                <c:pt idx="1154">
                  <c:v>0.35883379999999998</c:v>
                </c:pt>
                <c:pt idx="1155">
                  <c:v>0.35969180000000001</c:v>
                </c:pt>
                <c:pt idx="1156">
                  <c:v>0.36061969999999999</c:v>
                </c:pt>
                <c:pt idx="1157">
                  <c:v>0.36160639999999999</c:v>
                </c:pt>
                <c:pt idx="1158">
                  <c:v>0.36263010000000001</c:v>
                </c:pt>
                <c:pt idx="1159">
                  <c:v>0.36366330000000002</c:v>
                </c:pt>
                <c:pt idx="1160">
                  <c:v>0.3646818</c:v>
                </c:pt>
                <c:pt idx="1161">
                  <c:v>0.36566890000000002</c:v>
                </c:pt>
                <c:pt idx="1162">
                  <c:v>0.3666123</c:v>
                </c:pt>
                <c:pt idx="1163">
                  <c:v>0.3675001</c:v>
                </c:pt>
                <c:pt idx="1164">
                  <c:v>0.36832419999999999</c:v>
                </c:pt>
                <c:pt idx="1165">
                  <c:v>0.36908190000000002</c:v>
                </c:pt>
                <c:pt idx="1166">
                  <c:v>0.36977549999999998</c:v>
                </c:pt>
                <c:pt idx="1167">
                  <c:v>0.3704095</c:v>
                </c:pt>
                <c:pt idx="1168">
                  <c:v>0.37098619999999999</c:v>
                </c:pt>
                <c:pt idx="1169">
                  <c:v>0.37150339999999998</c:v>
                </c:pt>
                <c:pt idx="1170">
                  <c:v>0.37195850000000003</c:v>
                </c:pt>
                <c:pt idx="1171">
                  <c:v>0.3723496</c:v>
                </c:pt>
                <c:pt idx="1172">
                  <c:v>0.37267509999999998</c:v>
                </c:pt>
                <c:pt idx="1173">
                  <c:v>0.37293369999999998</c:v>
                </c:pt>
                <c:pt idx="1174">
                  <c:v>0.37312489999999998</c:v>
                </c:pt>
                <c:pt idx="1175">
                  <c:v>0.37324859999999999</c:v>
                </c:pt>
                <c:pt idx="1176">
                  <c:v>0.3733051</c:v>
                </c:pt>
                <c:pt idx="1177">
                  <c:v>0.37329499999999999</c:v>
                </c:pt>
                <c:pt idx="1178">
                  <c:v>0.37321880000000002</c:v>
                </c:pt>
                <c:pt idx="1179">
                  <c:v>0.37307580000000001</c:v>
                </c:pt>
                <c:pt idx="1180">
                  <c:v>0.3728668</c:v>
                </c:pt>
                <c:pt idx="1181">
                  <c:v>0.37259880000000001</c:v>
                </c:pt>
                <c:pt idx="1182">
                  <c:v>0.37228729999999999</c:v>
                </c:pt>
                <c:pt idx="1183">
                  <c:v>0.37195220000000001</c:v>
                </c:pt>
                <c:pt idx="1184">
                  <c:v>0.3716122</c:v>
                </c:pt>
                <c:pt idx="1185">
                  <c:v>0.37128280000000002</c:v>
                </c:pt>
                <c:pt idx="1186">
                  <c:v>0.37097740000000001</c:v>
                </c:pt>
                <c:pt idx="1187">
                  <c:v>0.37070959999999997</c:v>
                </c:pt>
                <c:pt idx="1188">
                  <c:v>0.37048920000000002</c:v>
                </c:pt>
                <c:pt idx="1189">
                  <c:v>0.3703169</c:v>
                </c:pt>
                <c:pt idx="1190">
                  <c:v>0.3701911</c:v>
                </c:pt>
                <c:pt idx="1191">
                  <c:v>0.37011359999999999</c:v>
                </c:pt>
                <c:pt idx="1192">
                  <c:v>0.37008659999999999</c:v>
                </c:pt>
                <c:pt idx="1193">
                  <c:v>0.37011339999999998</c:v>
                </c:pt>
                <c:pt idx="1194">
                  <c:v>0.37019659999999999</c:v>
                </c:pt>
                <c:pt idx="1195">
                  <c:v>0.3703381</c:v>
                </c:pt>
                <c:pt idx="1196">
                  <c:v>0.3705389</c:v>
                </c:pt>
                <c:pt idx="1197">
                  <c:v>0.3707994</c:v>
                </c:pt>
                <c:pt idx="1198">
                  <c:v>0.37112020000000001</c:v>
                </c:pt>
                <c:pt idx="1199">
                  <c:v>0.3715021</c:v>
                </c:pt>
                <c:pt idx="1200">
                  <c:v>0.3719461</c:v>
                </c:pt>
                <c:pt idx="1201">
                  <c:v>0.37245230000000001</c:v>
                </c:pt>
                <c:pt idx="1202">
                  <c:v>0.37302010000000002</c:v>
                </c:pt>
                <c:pt idx="1203">
                  <c:v>0.37364809999999998</c:v>
                </c:pt>
                <c:pt idx="1204">
                  <c:v>0.37433450000000001</c:v>
                </c:pt>
                <c:pt idx="1205">
                  <c:v>0.37507869999999999</c:v>
                </c:pt>
                <c:pt idx="1206">
                  <c:v>0.37587789999999999</c:v>
                </c:pt>
                <c:pt idx="1207">
                  <c:v>0.37672630000000001</c:v>
                </c:pt>
                <c:pt idx="1208">
                  <c:v>0.37761230000000001</c:v>
                </c:pt>
                <c:pt idx="1209">
                  <c:v>0.37851430000000003</c:v>
                </c:pt>
                <c:pt idx="1210">
                  <c:v>0.3794112</c:v>
                </c:pt>
                <c:pt idx="1211">
                  <c:v>0.38028840000000003</c:v>
                </c:pt>
                <c:pt idx="1212">
                  <c:v>0.38113449999999999</c:v>
                </c:pt>
                <c:pt idx="1213">
                  <c:v>0.38193939999999998</c:v>
                </c:pt>
                <c:pt idx="1214">
                  <c:v>0.3826929</c:v>
                </c:pt>
                <c:pt idx="1215">
                  <c:v>0.38339020000000001</c:v>
                </c:pt>
                <c:pt idx="1216">
                  <c:v>0.38403189999999998</c:v>
                </c:pt>
                <c:pt idx="1217">
                  <c:v>0.3846193</c:v>
                </c:pt>
                <c:pt idx="1218">
                  <c:v>0.38515460000000001</c:v>
                </c:pt>
                <c:pt idx="1219">
                  <c:v>0.38563839999999999</c:v>
                </c:pt>
                <c:pt idx="1220">
                  <c:v>0.3860691</c:v>
                </c:pt>
                <c:pt idx="1221">
                  <c:v>0.38644539999999999</c:v>
                </c:pt>
                <c:pt idx="1222">
                  <c:v>0.38676680000000002</c:v>
                </c:pt>
                <c:pt idx="1223">
                  <c:v>0.3870326</c:v>
                </c:pt>
                <c:pt idx="1224">
                  <c:v>0.387243</c:v>
                </c:pt>
                <c:pt idx="1225">
                  <c:v>0.38739849999999998</c:v>
                </c:pt>
                <c:pt idx="1226">
                  <c:v>0.3874997</c:v>
                </c:pt>
                <c:pt idx="1227">
                  <c:v>0.38754759999999999</c:v>
                </c:pt>
                <c:pt idx="1228">
                  <c:v>0.38754270000000002</c:v>
                </c:pt>
                <c:pt idx="1229">
                  <c:v>0.38748460000000001</c:v>
                </c:pt>
                <c:pt idx="1230">
                  <c:v>0.38737379999999999</c:v>
                </c:pt>
                <c:pt idx="1231">
                  <c:v>0.387216</c:v>
                </c:pt>
                <c:pt idx="1232">
                  <c:v>0.38702199999999998</c:v>
                </c:pt>
                <c:pt idx="1233">
                  <c:v>0.38680609999999999</c:v>
                </c:pt>
                <c:pt idx="1234">
                  <c:v>0.38658239999999999</c:v>
                </c:pt>
                <c:pt idx="1235">
                  <c:v>0.38636290000000001</c:v>
                </c:pt>
                <c:pt idx="1236">
                  <c:v>0.38615840000000001</c:v>
                </c:pt>
                <c:pt idx="1237">
                  <c:v>0.3859802</c:v>
                </c:pt>
                <c:pt idx="1238">
                  <c:v>0.38583859999999998</c:v>
                </c:pt>
                <c:pt idx="1239">
                  <c:v>0.38573760000000001</c:v>
                </c:pt>
                <c:pt idx="1240">
                  <c:v>0.38567669999999998</c:v>
                </c:pt>
                <c:pt idx="1241">
                  <c:v>0.38565729999999998</c:v>
                </c:pt>
                <c:pt idx="1242">
                  <c:v>0.3856812</c:v>
                </c:pt>
                <c:pt idx="1243">
                  <c:v>0.3857508</c:v>
                </c:pt>
                <c:pt idx="1244">
                  <c:v>0.38586870000000001</c:v>
                </c:pt>
                <c:pt idx="1245">
                  <c:v>0.38603589999999999</c:v>
                </c:pt>
                <c:pt idx="1246">
                  <c:v>0.3862526</c:v>
                </c:pt>
                <c:pt idx="1247">
                  <c:v>0.3865189</c:v>
                </c:pt>
                <c:pt idx="1248">
                  <c:v>0.38683489999999998</c:v>
                </c:pt>
                <c:pt idx="1249">
                  <c:v>0.3872004</c:v>
                </c:pt>
                <c:pt idx="1250">
                  <c:v>0.3876155</c:v>
                </c:pt>
                <c:pt idx="1251">
                  <c:v>0.38808019999999999</c:v>
                </c:pt>
                <c:pt idx="1252">
                  <c:v>0.3885941</c:v>
                </c:pt>
                <c:pt idx="1253">
                  <c:v>0.3891561</c:v>
                </c:pt>
                <c:pt idx="1254">
                  <c:v>0.38976490000000003</c:v>
                </c:pt>
                <c:pt idx="1255">
                  <c:v>0.39041949999999997</c:v>
                </c:pt>
                <c:pt idx="1256">
                  <c:v>0.39111859999999998</c:v>
                </c:pt>
                <c:pt idx="1257">
                  <c:v>0.39185819999999999</c:v>
                </c:pt>
                <c:pt idx="1258">
                  <c:v>0.39263039999999999</c:v>
                </c:pt>
                <c:pt idx="1259">
                  <c:v>0.39342139999999998</c:v>
                </c:pt>
                <c:pt idx="1260">
                  <c:v>0.39421489999999998</c:v>
                </c:pt>
                <c:pt idx="1261">
                  <c:v>0.3949973</c:v>
                </c:pt>
                <c:pt idx="1262">
                  <c:v>0.3957579</c:v>
                </c:pt>
                <c:pt idx="1263">
                  <c:v>0.39648739999999999</c:v>
                </c:pt>
                <c:pt idx="1264">
                  <c:v>0.39717750000000002</c:v>
                </c:pt>
                <c:pt idx="1265">
                  <c:v>0.39782109999999998</c:v>
                </c:pt>
                <c:pt idx="1266">
                  <c:v>0.39841460000000001</c:v>
                </c:pt>
                <c:pt idx="1267">
                  <c:v>0.3989588</c:v>
                </c:pt>
                <c:pt idx="1268">
                  <c:v>0.39945649999999999</c:v>
                </c:pt>
                <c:pt idx="1269">
                  <c:v>0.39990890000000001</c:v>
                </c:pt>
                <c:pt idx="1270">
                  <c:v>0.40031559999999999</c:v>
                </c:pt>
                <c:pt idx="1271">
                  <c:v>0.40067589999999997</c:v>
                </c:pt>
                <c:pt idx="1272">
                  <c:v>0.4009895</c:v>
                </c:pt>
                <c:pt idx="1273">
                  <c:v>0.40125690000000003</c:v>
                </c:pt>
                <c:pt idx="1274">
                  <c:v>0.40147860000000002</c:v>
                </c:pt>
                <c:pt idx="1275">
                  <c:v>0.4016556</c:v>
                </c:pt>
                <c:pt idx="1276">
                  <c:v>0.4017886</c:v>
                </c:pt>
                <c:pt idx="1277">
                  <c:v>0.40187869999999998</c:v>
                </c:pt>
                <c:pt idx="1278">
                  <c:v>0.40192620000000001</c:v>
                </c:pt>
                <c:pt idx="1279">
                  <c:v>0.40193119999999999</c:v>
                </c:pt>
                <c:pt idx="1280">
                  <c:v>0.4018949</c:v>
                </c:pt>
                <c:pt idx="1281">
                  <c:v>0.4018215</c:v>
                </c:pt>
                <c:pt idx="1282">
                  <c:v>0.40171980000000002</c:v>
                </c:pt>
                <c:pt idx="1283">
                  <c:v>0.40160079999999998</c:v>
                </c:pt>
                <c:pt idx="1284">
                  <c:v>0.401474</c:v>
                </c:pt>
                <c:pt idx="1285">
                  <c:v>0.40134839999999999</c:v>
                </c:pt>
                <c:pt idx="1286">
                  <c:v>0.40123229999999999</c:v>
                </c:pt>
                <c:pt idx="1287">
                  <c:v>0.40113409999999999</c:v>
                </c:pt>
                <c:pt idx="1288">
                  <c:v>0.40106209999999998</c:v>
                </c:pt>
                <c:pt idx="1289">
                  <c:v>0.40102399999999999</c:v>
                </c:pt>
                <c:pt idx="1290">
                  <c:v>0.40102189999999999</c:v>
                </c:pt>
                <c:pt idx="1291">
                  <c:v>0.4010551</c:v>
                </c:pt>
                <c:pt idx="1292">
                  <c:v>0.4011246</c:v>
                </c:pt>
                <c:pt idx="1293">
                  <c:v>0.40123150000000002</c:v>
                </c:pt>
                <c:pt idx="1294">
                  <c:v>0.40137790000000001</c:v>
                </c:pt>
                <c:pt idx="1295">
                  <c:v>0.40156609999999998</c:v>
                </c:pt>
                <c:pt idx="1296">
                  <c:v>0.4017965</c:v>
                </c:pt>
                <c:pt idx="1297">
                  <c:v>0.40206890000000001</c:v>
                </c:pt>
                <c:pt idx="1298">
                  <c:v>0.40238289999999999</c:v>
                </c:pt>
                <c:pt idx="1299">
                  <c:v>0.40273789999999998</c:v>
                </c:pt>
                <c:pt idx="1300">
                  <c:v>0.40313310000000002</c:v>
                </c:pt>
                <c:pt idx="1301">
                  <c:v>0.40356789999999998</c:v>
                </c:pt>
                <c:pt idx="1302">
                  <c:v>0.40404200000000001</c:v>
                </c:pt>
                <c:pt idx="1303">
                  <c:v>0.4045549</c:v>
                </c:pt>
                <c:pt idx="1304">
                  <c:v>0.40510550000000001</c:v>
                </c:pt>
                <c:pt idx="1305">
                  <c:v>0.40569270000000002</c:v>
                </c:pt>
                <c:pt idx="1306">
                  <c:v>0.4063157</c:v>
                </c:pt>
                <c:pt idx="1307">
                  <c:v>0.40697260000000002</c:v>
                </c:pt>
                <c:pt idx="1308">
                  <c:v>0.40765679999999999</c:v>
                </c:pt>
                <c:pt idx="1309">
                  <c:v>0.408358</c:v>
                </c:pt>
                <c:pt idx="1310">
                  <c:v>0.40906520000000002</c:v>
                </c:pt>
                <c:pt idx="1311">
                  <c:v>0.40976750000000001</c:v>
                </c:pt>
                <c:pt idx="1312">
                  <c:v>0.41045399999999999</c:v>
                </c:pt>
                <c:pt idx="1313">
                  <c:v>0.41111629999999999</c:v>
                </c:pt>
                <c:pt idx="1314">
                  <c:v>0.41174830000000001</c:v>
                </c:pt>
                <c:pt idx="1315">
                  <c:v>0.41234379999999998</c:v>
                </c:pt>
                <c:pt idx="1316">
                  <c:v>0.41289779999999998</c:v>
                </c:pt>
                <c:pt idx="1317">
                  <c:v>0.41340680000000002</c:v>
                </c:pt>
                <c:pt idx="1318">
                  <c:v>0.41386990000000001</c:v>
                </c:pt>
                <c:pt idx="1319">
                  <c:v>0.41428900000000002</c:v>
                </c:pt>
                <c:pt idx="1320">
                  <c:v>0.41466920000000002</c:v>
                </c:pt>
                <c:pt idx="1321">
                  <c:v>0.41501349999999998</c:v>
                </c:pt>
                <c:pt idx="1322">
                  <c:v>0.41532039999999998</c:v>
                </c:pt>
                <c:pt idx="1323">
                  <c:v>0.41558820000000002</c:v>
                </c:pt>
                <c:pt idx="1324">
                  <c:v>0.41581750000000001</c:v>
                </c:pt>
                <c:pt idx="1325">
                  <c:v>0.41600959999999998</c:v>
                </c:pt>
                <c:pt idx="1326">
                  <c:v>0.41616579999999997</c:v>
                </c:pt>
                <c:pt idx="1327">
                  <c:v>0.41628710000000002</c:v>
                </c:pt>
                <c:pt idx="1328">
                  <c:v>0.41637400000000002</c:v>
                </c:pt>
                <c:pt idx="1329">
                  <c:v>0.41642679999999999</c:v>
                </c:pt>
                <c:pt idx="1330">
                  <c:v>0.41644700000000001</c:v>
                </c:pt>
                <c:pt idx="1331">
                  <c:v>0.41643809999999998</c:v>
                </c:pt>
                <c:pt idx="1332">
                  <c:v>0.4164079</c:v>
                </c:pt>
                <c:pt idx="1333">
                  <c:v>0.41636509999999999</c:v>
                </c:pt>
                <c:pt idx="1334">
                  <c:v>0.41631590000000002</c:v>
                </c:pt>
                <c:pt idx="1335">
                  <c:v>0.41626780000000002</c:v>
                </c:pt>
                <c:pt idx="1336">
                  <c:v>0.41622749999999997</c:v>
                </c:pt>
                <c:pt idx="1337">
                  <c:v>0.41620059999999998</c:v>
                </c:pt>
                <c:pt idx="1338">
                  <c:v>0.41619309999999998</c:v>
                </c:pt>
                <c:pt idx="1339">
                  <c:v>0.41621089999999999</c:v>
                </c:pt>
                <c:pt idx="1340">
                  <c:v>0.41625879999999998</c:v>
                </c:pt>
                <c:pt idx="1341">
                  <c:v>0.41633989999999998</c:v>
                </c:pt>
                <c:pt idx="1342">
                  <c:v>0.41645339999999997</c:v>
                </c:pt>
                <c:pt idx="1343">
                  <c:v>0.41659600000000002</c:v>
                </c:pt>
                <c:pt idx="1344">
                  <c:v>0.41676849999999999</c:v>
                </c:pt>
                <c:pt idx="1345">
                  <c:v>0.41697459999999997</c:v>
                </c:pt>
                <c:pt idx="1346">
                  <c:v>0.41721720000000001</c:v>
                </c:pt>
                <c:pt idx="1347">
                  <c:v>0.4174967</c:v>
                </c:pt>
                <c:pt idx="1348">
                  <c:v>0.41781210000000002</c:v>
                </c:pt>
                <c:pt idx="1349">
                  <c:v>0.41816219999999998</c:v>
                </c:pt>
                <c:pt idx="1350">
                  <c:v>0.41854590000000003</c:v>
                </c:pt>
                <c:pt idx="1351">
                  <c:v>0.4189621</c:v>
                </c:pt>
                <c:pt idx="1352">
                  <c:v>0.41941000000000001</c:v>
                </c:pt>
                <c:pt idx="1353">
                  <c:v>0.41988890000000001</c:v>
                </c:pt>
                <c:pt idx="1354">
                  <c:v>0.42039799999999999</c:v>
                </c:pt>
                <c:pt idx="1355">
                  <c:v>0.42093659999999999</c:v>
                </c:pt>
                <c:pt idx="1356">
                  <c:v>0.42150349999999998</c:v>
                </c:pt>
                <c:pt idx="1357">
                  <c:v>0.42209780000000002</c:v>
                </c:pt>
                <c:pt idx="1358">
                  <c:v>0.4227147</c:v>
                </c:pt>
                <c:pt idx="1359">
                  <c:v>0.42334680000000002</c:v>
                </c:pt>
                <c:pt idx="1360">
                  <c:v>0.42398629999999998</c:v>
                </c:pt>
                <c:pt idx="1361">
                  <c:v>0.42462349999999999</c:v>
                </c:pt>
                <c:pt idx="1362">
                  <c:v>0.42524899999999999</c:v>
                </c:pt>
                <c:pt idx="1363">
                  <c:v>0.4258555</c:v>
                </c:pt>
                <c:pt idx="1364">
                  <c:v>0.42643759999999997</c:v>
                </c:pt>
                <c:pt idx="1365">
                  <c:v>0.4269907</c:v>
                </c:pt>
                <c:pt idx="1366">
                  <c:v>0.42751020000000001</c:v>
                </c:pt>
                <c:pt idx="1367">
                  <c:v>0.42799310000000002</c:v>
                </c:pt>
                <c:pt idx="1368">
                  <c:v>0.42843759999999997</c:v>
                </c:pt>
                <c:pt idx="1369">
                  <c:v>0.42884280000000002</c:v>
                </c:pt>
                <c:pt idx="1370">
                  <c:v>0.42920789999999998</c:v>
                </c:pt>
                <c:pt idx="1371">
                  <c:v>0.42953419999999998</c:v>
                </c:pt>
                <c:pt idx="1372">
                  <c:v>0.42982500000000001</c:v>
                </c:pt>
                <c:pt idx="1373">
                  <c:v>0.43008469999999999</c:v>
                </c:pt>
                <c:pt idx="1374">
                  <c:v>0.43031540000000001</c:v>
                </c:pt>
                <c:pt idx="1375">
                  <c:v>0.43051739999999999</c:v>
                </c:pt>
                <c:pt idx="1376">
                  <c:v>0.43069079999999998</c:v>
                </c:pt>
                <c:pt idx="1377">
                  <c:v>0.4308361</c:v>
                </c:pt>
                <c:pt idx="1378">
                  <c:v>0.4309539</c:v>
                </c:pt>
                <c:pt idx="1379">
                  <c:v>0.43104530000000002</c:v>
                </c:pt>
                <c:pt idx="1380">
                  <c:v>0.43111240000000001</c:v>
                </c:pt>
                <c:pt idx="1381">
                  <c:v>0.43115930000000002</c:v>
                </c:pt>
                <c:pt idx="1382">
                  <c:v>0.43119109999999999</c:v>
                </c:pt>
                <c:pt idx="1383">
                  <c:v>0.43121310000000002</c:v>
                </c:pt>
                <c:pt idx="1384">
                  <c:v>0.43123139999999999</c:v>
                </c:pt>
                <c:pt idx="1385">
                  <c:v>0.4312511</c:v>
                </c:pt>
                <c:pt idx="1386">
                  <c:v>0.43127660000000001</c:v>
                </c:pt>
                <c:pt idx="1387">
                  <c:v>0.43131239999999998</c:v>
                </c:pt>
                <c:pt idx="1388">
                  <c:v>0.4313631</c:v>
                </c:pt>
                <c:pt idx="1389">
                  <c:v>0.43143300000000001</c:v>
                </c:pt>
                <c:pt idx="1390">
                  <c:v>0.43152610000000002</c:v>
                </c:pt>
                <c:pt idx="1391">
                  <c:v>0.4316451</c:v>
                </c:pt>
                <c:pt idx="1392">
                  <c:v>0.43179309999999999</c:v>
                </c:pt>
                <c:pt idx="1393">
                  <c:v>0.43196980000000001</c:v>
                </c:pt>
                <c:pt idx="1394">
                  <c:v>0.43217149999999999</c:v>
                </c:pt>
                <c:pt idx="1395">
                  <c:v>0.43239689999999997</c:v>
                </c:pt>
                <c:pt idx="1396">
                  <c:v>0.4326487</c:v>
                </c:pt>
                <c:pt idx="1397">
                  <c:v>0.43293009999999998</c:v>
                </c:pt>
                <c:pt idx="1398">
                  <c:v>0.43324240000000003</c:v>
                </c:pt>
                <c:pt idx="1399">
                  <c:v>0.43358469999999999</c:v>
                </c:pt>
                <c:pt idx="1400">
                  <c:v>0.4339558</c:v>
                </c:pt>
                <c:pt idx="1401">
                  <c:v>0.43435459999999998</c:v>
                </c:pt>
                <c:pt idx="1402">
                  <c:v>0.43478</c:v>
                </c:pt>
                <c:pt idx="1403">
                  <c:v>0.43523109999999998</c:v>
                </c:pt>
                <c:pt idx="1404">
                  <c:v>0.43570759999999997</c:v>
                </c:pt>
                <c:pt idx="1405">
                  <c:v>0.43620890000000001</c:v>
                </c:pt>
                <c:pt idx="1406">
                  <c:v>0.43673489999999998</c:v>
                </c:pt>
                <c:pt idx="1407">
                  <c:v>0.43728440000000002</c:v>
                </c:pt>
                <c:pt idx="1408">
                  <c:v>0.43785390000000002</c:v>
                </c:pt>
                <c:pt idx="1409">
                  <c:v>0.43843729999999997</c:v>
                </c:pt>
                <c:pt idx="1410">
                  <c:v>0.4390269</c:v>
                </c:pt>
                <c:pt idx="1411">
                  <c:v>0.4396156</c:v>
                </c:pt>
                <c:pt idx="1412">
                  <c:v>0.44019550000000002</c:v>
                </c:pt>
                <c:pt idx="1413">
                  <c:v>0.4407605</c:v>
                </c:pt>
                <c:pt idx="1414">
                  <c:v>0.44130469999999999</c:v>
                </c:pt>
                <c:pt idx="1415">
                  <c:v>0.44182349999999998</c:v>
                </c:pt>
                <c:pt idx="1416">
                  <c:v>0.4423126</c:v>
                </c:pt>
                <c:pt idx="1417">
                  <c:v>0.44276890000000002</c:v>
                </c:pt>
                <c:pt idx="1418">
                  <c:v>0.44319019999999998</c:v>
                </c:pt>
                <c:pt idx="1419">
                  <c:v>0.44357619999999998</c:v>
                </c:pt>
                <c:pt idx="1420">
                  <c:v>0.4439283</c:v>
                </c:pt>
                <c:pt idx="1421">
                  <c:v>0.44424930000000001</c:v>
                </c:pt>
                <c:pt idx="1422">
                  <c:v>0.44454080000000001</c:v>
                </c:pt>
                <c:pt idx="1423">
                  <c:v>0.44480389999999997</c:v>
                </c:pt>
                <c:pt idx="1424">
                  <c:v>0.4450402</c:v>
                </c:pt>
                <c:pt idx="1425">
                  <c:v>0.44525029999999999</c:v>
                </c:pt>
                <c:pt idx="1426">
                  <c:v>0.4454342</c:v>
                </c:pt>
                <c:pt idx="1427">
                  <c:v>0.44559260000000001</c:v>
                </c:pt>
                <c:pt idx="1428">
                  <c:v>0.4457274</c:v>
                </c:pt>
                <c:pt idx="1429">
                  <c:v>0.4458413</c:v>
                </c:pt>
                <c:pt idx="1430">
                  <c:v>0.44593830000000001</c:v>
                </c:pt>
                <c:pt idx="1431">
                  <c:v>0.4460229</c:v>
                </c:pt>
                <c:pt idx="1432">
                  <c:v>0.44609939999999998</c:v>
                </c:pt>
                <c:pt idx="1433">
                  <c:v>0.44617089999999998</c:v>
                </c:pt>
                <c:pt idx="1434">
                  <c:v>0.44624069999999999</c:v>
                </c:pt>
                <c:pt idx="1435">
                  <c:v>0.44631199999999999</c:v>
                </c:pt>
                <c:pt idx="1436">
                  <c:v>0.44638870000000003</c:v>
                </c:pt>
                <c:pt idx="1437">
                  <c:v>0.44647439999999999</c:v>
                </c:pt>
                <c:pt idx="1438">
                  <c:v>0.44657289999999999</c:v>
                </c:pt>
                <c:pt idx="1439">
                  <c:v>0.44668740000000001</c:v>
                </c:pt>
                <c:pt idx="1440">
                  <c:v>0.44682119999999997</c:v>
                </c:pt>
                <c:pt idx="1441">
                  <c:v>0.44697680000000001</c:v>
                </c:pt>
                <c:pt idx="1442">
                  <c:v>0.44715510000000003</c:v>
                </c:pt>
                <c:pt idx="1443">
                  <c:v>0.44735560000000002</c:v>
                </c:pt>
                <c:pt idx="1444">
                  <c:v>0.44757789999999997</c:v>
                </c:pt>
                <c:pt idx="1445">
                  <c:v>0.44782139999999998</c:v>
                </c:pt>
                <c:pt idx="1446">
                  <c:v>0.44808530000000002</c:v>
                </c:pt>
                <c:pt idx="1447">
                  <c:v>0.44836939999999997</c:v>
                </c:pt>
                <c:pt idx="1448">
                  <c:v>0.44867489999999999</c:v>
                </c:pt>
                <c:pt idx="1449">
                  <c:v>0.44900240000000002</c:v>
                </c:pt>
                <c:pt idx="1450">
                  <c:v>0.44935229999999998</c:v>
                </c:pt>
                <c:pt idx="1451">
                  <c:v>0.4497254</c:v>
                </c:pt>
                <c:pt idx="1452">
                  <c:v>0.45012180000000002</c:v>
                </c:pt>
                <c:pt idx="1453">
                  <c:v>0.45054110000000003</c:v>
                </c:pt>
                <c:pt idx="1454">
                  <c:v>0.45098440000000001</c:v>
                </c:pt>
                <c:pt idx="1455">
                  <c:v>0.45145459999999998</c:v>
                </c:pt>
                <c:pt idx="1456">
                  <c:v>0.45195390000000002</c:v>
                </c:pt>
                <c:pt idx="1457">
                  <c:v>0.45247880000000001</c:v>
                </c:pt>
                <c:pt idx="1458">
                  <c:v>0.4530227</c:v>
                </c:pt>
                <c:pt idx="1459">
                  <c:v>0.45357550000000002</c:v>
                </c:pt>
                <c:pt idx="1460">
                  <c:v>0.45411839999999998</c:v>
                </c:pt>
                <c:pt idx="1461">
                  <c:v>0.4546463</c:v>
                </c:pt>
                <c:pt idx="1462">
                  <c:v>0.45516499999999999</c:v>
                </c:pt>
                <c:pt idx="1463">
                  <c:v>0.45566020000000002</c:v>
                </c:pt>
                <c:pt idx="1464">
                  <c:v>0.45613599999999999</c:v>
                </c:pt>
                <c:pt idx="1465">
                  <c:v>0.45661249999999998</c:v>
                </c:pt>
                <c:pt idx="1466">
                  <c:v>0.4570765</c:v>
                </c:pt>
                <c:pt idx="1467">
                  <c:v>0.45752080000000001</c:v>
                </c:pt>
                <c:pt idx="1468">
                  <c:v>0.4579511</c:v>
                </c:pt>
                <c:pt idx="1469">
                  <c:v>0.45835520000000002</c:v>
                </c:pt>
                <c:pt idx="1470">
                  <c:v>0.4587292</c:v>
                </c:pt>
                <c:pt idx="1471">
                  <c:v>0.45907439999999999</c:v>
                </c:pt>
                <c:pt idx="1472">
                  <c:v>0.45938659999999998</c:v>
                </c:pt>
                <c:pt idx="1473">
                  <c:v>0.45966839999999998</c:v>
                </c:pt>
                <c:pt idx="1474">
                  <c:v>0.4599222</c:v>
                </c:pt>
                <c:pt idx="1475">
                  <c:v>0.46014880000000002</c:v>
                </c:pt>
                <c:pt idx="1476">
                  <c:v>0.46035229999999999</c:v>
                </c:pt>
                <c:pt idx="1477">
                  <c:v>0.46053650000000002</c:v>
                </c:pt>
                <c:pt idx="1478">
                  <c:v>0.4607078</c:v>
                </c:pt>
                <c:pt idx="1479">
                  <c:v>0.46087850000000002</c:v>
                </c:pt>
                <c:pt idx="1480">
                  <c:v>0.46105639999999998</c:v>
                </c:pt>
                <c:pt idx="1481">
                  <c:v>0.46122950000000001</c:v>
                </c:pt>
                <c:pt idx="1482">
                  <c:v>0.46138059999999997</c:v>
                </c:pt>
                <c:pt idx="1483">
                  <c:v>0.4615148</c:v>
                </c:pt>
                <c:pt idx="1484">
                  <c:v>0.46164480000000002</c:v>
                </c:pt>
                <c:pt idx="1485">
                  <c:v>0.46177380000000001</c:v>
                </c:pt>
                <c:pt idx="1486">
                  <c:v>0.46190530000000002</c:v>
                </c:pt>
                <c:pt idx="1487">
                  <c:v>0.46204050000000002</c:v>
                </c:pt>
                <c:pt idx="1488">
                  <c:v>0.4621826</c:v>
                </c:pt>
                <c:pt idx="1489">
                  <c:v>0.4623427</c:v>
                </c:pt>
                <c:pt idx="1490">
                  <c:v>0.46251989999999998</c:v>
                </c:pt>
                <c:pt idx="1491">
                  <c:v>0.46270489999999997</c:v>
                </c:pt>
                <c:pt idx="1492">
                  <c:v>0.46290819999999999</c:v>
                </c:pt>
                <c:pt idx="1493">
                  <c:v>0.46314119999999998</c:v>
                </c:pt>
                <c:pt idx="1494">
                  <c:v>0.46336690000000003</c:v>
                </c:pt>
                <c:pt idx="1495">
                  <c:v>0.46354600000000001</c:v>
                </c:pt>
                <c:pt idx="1496">
                  <c:v>0.46375929999999999</c:v>
                </c:pt>
                <c:pt idx="1497">
                  <c:v>0.46403840000000002</c:v>
                </c:pt>
                <c:pt idx="1498">
                  <c:v>0.46431460000000002</c:v>
                </c:pt>
                <c:pt idx="1499">
                  <c:v>0.46464230000000001</c:v>
                </c:pt>
              </c:numCache>
            </c:numRef>
          </c:yVal>
          <c:smooth val="1"/>
          <c:extLst>
            <c:ext xmlns:c16="http://schemas.microsoft.com/office/drawing/2014/chart" uri="{C3380CC4-5D6E-409C-BE32-E72D297353CC}">
              <c16:uniqueId val="{00000000-E3B2-4C68-A42A-5FBC0142264E}"/>
            </c:ext>
          </c:extLst>
        </c:ser>
        <c:dLbls>
          <c:showLegendKey val="0"/>
          <c:showVal val="0"/>
          <c:showCatName val="0"/>
          <c:showSerName val="0"/>
          <c:showPercent val="0"/>
          <c:showBubbleSize val="0"/>
        </c:dLbls>
        <c:axId val="1747584160"/>
        <c:axId val="1747569600"/>
      </c:scatterChart>
      <c:valAx>
        <c:axId val="1747584160"/>
        <c:scaling>
          <c:orientation val="minMax"/>
          <c:max val="30"/>
        </c:scaling>
        <c:delete val="0"/>
        <c:axPos val="b"/>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050" b="0" i="0" u="none" strike="noStrike" kern="1200" baseline="0">
                <a:solidFill>
                  <a:schemeClr val="tx1"/>
                </a:solidFill>
                <a:latin typeface="Bodoni MT" panose="02070603080606020203" pitchFamily="18" charset="0"/>
                <a:ea typeface="+mn-ea"/>
                <a:cs typeface="+mn-cs"/>
              </a:defRPr>
            </a:pPr>
            <a:endParaRPr lang="en-US"/>
          </a:p>
        </c:txPr>
        <c:crossAx val="1747569600"/>
        <c:crosses val="autoZero"/>
        <c:crossBetween val="midCat"/>
      </c:valAx>
      <c:valAx>
        <c:axId val="1747569600"/>
        <c:scaling>
          <c:orientation val="minMax"/>
          <c:min val="0"/>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050" b="0" i="0" u="none" strike="noStrike" kern="1200" baseline="0">
                <a:solidFill>
                  <a:schemeClr val="tx1"/>
                </a:solidFill>
                <a:latin typeface="Bodoni MT" panose="02070603080606020203" pitchFamily="18" charset="0"/>
                <a:ea typeface="+mn-ea"/>
                <a:cs typeface="+mn-cs"/>
              </a:defRPr>
            </a:pPr>
            <a:endParaRPr lang="en-US"/>
          </a:p>
        </c:txPr>
        <c:crossAx val="1747584160"/>
        <c:crosses val="autoZero"/>
        <c:crossBetween val="midCat"/>
      </c:valAx>
      <c:spPr>
        <a:noFill/>
        <a:ln>
          <a:noFill/>
        </a:ln>
        <a:effectLst/>
      </c:spPr>
    </c:plotArea>
    <c:plotVisOnly val="1"/>
    <c:dispBlanksAs val="gap"/>
    <c:showDLblsOverMax val="0"/>
  </c:chart>
  <c:spPr>
    <a:noFill/>
    <a:ln>
      <a:solidFill>
        <a:schemeClr val="accent1">
          <a:lumMod val="75000"/>
        </a:schemeClr>
      </a:solidFill>
    </a:ln>
    <a:effectLst/>
  </c:spPr>
  <c:txPr>
    <a:bodyPr/>
    <a:lstStyle/>
    <a:p>
      <a:pPr>
        <a:defRPr sz="1050">
          <a:solidFill>
            <a:schemeClr val="tx1"/>
          </a:solidFill>
          <a:latin typeface="Bodoni MT" panose="02070603080606020203" pitchFamily="18" charset="0"/>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withinLinear" id="16">
  <a:schemeClr val="accent3"/>
</cs:colorStyle>
</file>

<file path=ppt/charts/colors11.xml><?xml version="1.0" encoding="utf-8"?>
<cs:colorStyle xmlns:cs="http://schemas.microsoft.com/office/drawing/2012/chartStyle" xmlns:a="http://schemas.openxmlformats.org/drawingml/2006/main" meth="withinLinear" id="17">
  <a:schemeClr val="accent4"/>
</cs:colorStyle>
</file>

<file path=ppt/charts/colors12.xml><?xml version="1.0" encoding="utf-8"?>
<cs:colorStyle xmlns:cs="http://schemas.microsoft.com/office/drawing/2012/chartStyle" xmlns:a="http://schemas.openxmlformats.org/drawingml/2006/main" meth="withinLinear" id="15">
  <a:schemeClr val="accent2"/>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withinLinear" id="16">
  <a:schemeClr val="accent3"/>
</cs:colorStyle>
</file>

<file path=ppt/charts/colors15.xml><?xml version="1.0" encoding="utf-8"?>
<cs:colorStyle xmlns:cs="http://schemas.microsoft.com/office/drawing/2012/chartStyle" xmlns:a="http://schemas.openxmlformats.org/drawingml/2006/main" meth="withinLinear" id="17">
  <a:schemeClr val="accent4"/>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withinLinear" id="15">
  <a:schemeClr val="accent2"/>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52DDBB1-DB84-4BAF-9381-E955EE8E8665}" type="doc">
      <dgm:prSet loTypeId="urn:microsoft.com/office/officeart/2005/8/layout/chevron2" loCatId="process" qsTypeId="urn:microsoft.com/office/officeart/2005/8/quickstyle/simple1" qsCatId="simple" csTypeId="urn:microsoft.com/office/officeart/2005/8/colors/accent1_2" csCatId="accent1" phldr="1"/>
      <dgm:spPr/>
      <dgm:t>
        <a:bodyPr/>
        <a:lstStyle/>
        <a:p>
          <a:endParaRPr lang="en-US"/>
        </a:p>
      </dgm:t>
    </dgm:pt>
    <dgm:pt modelId="{3624814A-114F-4459-9374-60945FEC3CCE}">
      <dgm:prSet phldrT="[Text]" custT="1"/>
      <dgm:spPr/>
      <dgm:t>
        <a:bodyPr/>
        <a:lstStyle/>
        <a:p>
          <a:r>
            <a:rPr lang="en-US" sz="700" smtClean="0">
              <a:latin typeface="Lato" panose="020B0604020202020204" charset="0"/>
            </a:rPr>
            <a:t>Contractive Response </a:t>
          </a:r>
          <a:endParaRPr lang="en-US" sz="700" dirty="0"/>
        </a:p>
      </dgm:t>
    </dgm:pt>
    <dgm:pt modelId="{63FD12C7-DE45-42A8-AC2A-A18AF87B0154}" type="parTrans" cxnId="{BF14B836-04FB-466D-A705-2D93CB247905}">
      <dgm:prSet/>
      <dgm:spPr/>
      <dgm:t>
        <a:bodyPr/>
        <a:lstStyle/>
        <a:p>
          <a:endParaRPr lang="en-US" sz="1600"/>
        </a:p>
      </dgm:t>
    </dgm:pt>
    <dgm:pt modelId="{BEDA4218-795F-47CF-BB05-03EEECA7EDE8}" type="sibTrans" cxnId="{BF14B836-04FB-466D-A705-2D93CB247905}">
      <dgm:prSet/>
      <dgm:spPr/>
      <dgm:t>
        <a:bodyPr/>
        <a:lstStyle/>
        <a:p>
          <a:endParaRPr lang="en-US" sz="1600"/>
        </a:p>
      </dgm:t>
    </dgm:pt>
    <dgm:pt modelId="{9528ACF1-9101-4ECC-8063-5DDD69134D53}">
      <dgm:prSet phldrT="[Text]" custT="1"/>
      <dgm:spPr/>
      <dgm:t>
        <a:bodyPr/>
        <a:lstStyle/>
        <a:p>
          <a:r>
            <a:rPr lang="en-US" sz="1100" smtClean="0">
              <a:latin typeface="Lato" panose="020B0604020202020204" charset="0"/>
            </a:rPr>
            <a:t>The early stages of loading in a cycle : the  excess pore pressure increase with the decrease of vertical effective stress and stiffness. </a:t>
          </a:r>
          <a:endParaRPr lang="en-US" sz="1100" dirty="0"/>
        </a:p>
      </dgm:t>
    </dgm:pt>
    <dgm:pt modelId="{837179B0-F185-4244-AA0C-A4B85E8D3E43}" type="parTrans" cxnId="{977EE9F5-CC7A-4B2C-9ADD-BCFC9DD21D78}">
      <dgm:prSet/>
      <dgm:spPr/>
      <dgm:t>
        <a:bodyPr/>
        <a:lstStyle/>
        <a:p>
          <a:endParaRPr lang="en-US" sz="1600"/>
        </a:p>
      </dgm:t>
    </dgm:pt>
    <dgm:pt modelId="{8A616E46-602B-4CA1-8F7B-EF61C1D3D0E1}" type="sibTrans" cxnId="{977EE9F5-CC7A-4B2C-9ADD-BCFC9DD21D78}">
      <dgm:prSet/>
      <dgm:spPr/>
      <dgm:t>
        <a:bodyPr/>
        <a:lstStyle/>
        <a:p>
          <a:endParaRPr lang="en-US" sz="1600"/>
        </a:p>
      </dgm:t>
    </dgm:pt>
    <dgm:pt modelId="{1769CC68-F077-4971-957D-B3CE7D706C67}">
      <dgm:prSet phldrT="[Text]" custT="1"/>
      <dgm:spPr/>
      <dgm:t>
        <a:bodyPr/>
        <a:lstStyle/>
        <a:p>
          <a:r>
            <a:rPr lang="en-US" sz="800" dirty="0" smtClean="0"/>
            <a:t>Dilative Response</a:t>
          </a:r>
          <a:endParaRPr lang="en-US" sz="800" dirty="0"/>
        </a:p>
      </dgm:t>
    </dgm:pt>
    <dgm:pt modelId="{3476E683-F68B-4F5F-BB64-8990804EB458}" type="parTrans" cxnId="{6CC09488-197D-4F6C-B153-3257B0E273E4}">
      <dgm:prSet/>
      <dgm:spPr/>
      <dgm:t>
        <a:bodyPr/>
        <a:lstStyle/>
        <a:p>
          <a:endParaRPr lang="en-US" sz="1600"/>
        </a:p>
      </dgm:t>
    </dgm:pt>
    <dgm:pt modelId="{6FF13DF6-FBDC-4131-B37C-1F6FF8916EE1}" type="sibTrans" cxnId="{6CC09488-197D-4F6C-B153-3257B0E273E4}">
      <dgm:prSet/>
      <dgm:spPr/>
      <dgm:t>
        <a:bodyPr/>
        <a:lstStyle/>
        <a:p>
          <a:endParaRPr lang="en-US" sz="1600"/>
        </a:p>
      </dgm:t>
    </dgm:pt>
    <dgm:pt modelId="{2144F810-FF28-4598-B93C-78A6EF5EAB55}">
      <dgm:prSet phldrT="[Text]" custT="1"/>
      <dgm:spPr/>
      <dgm:t>
        <a:bodyPr/>
        <a:lstStyle/>
        <a:p>
          <a:r>
            <a:rPr lang="en-US" sz="1100" smtClean="0">
              <a:latin typeface="Lato" panose="020B0604020202020204" charset="0"/>
            </a:rPr>
            <a:t>As loading continues to larger stress ratios : the excess pore pressure decreases and the vertical effective stress and the soil stiffness increase.</a:t>
          </a:r>
          <a:endParaRPr lang="en-US" sz="1100" dirty="0"/>
        </a:p>
      </dgm:t>
    </dgm:pt>
    <dgm:pt modelId="{87E7FAE4-886D-4364-A774-00B8E813B66E}" type="parTrans" cxnId="{E1650E09-072C-4C65-AA48-DB64B967E115}">
      <dgm:prSet/>
      <dgm:spPr/>
      <dgm:t>
        <a:bodyPr/>
        <a:lstStyle/>
        <a:p>
          <a:endParaRPr lang="en-US" sz="1600"/>
        </a:p>
      </dgm:t>
    </dgm:pt>
    <dgm:pt modelId="{AB0CC13E-3E47-4BB8-9EEF-0507E542CA62}" type="sibTrans" cxnId="{E1650E09-072C-4C65-AA48-DB64B967E115}">
      <dgm:prSet/>
      <dgm:spPr/>
      <dgm:t>
        <a:bodyPr/>
        <a:lstStyle/>
        <a:p>
          <a:endParaRPr lang="en-US" sz="1600"/>
        </a:p>
      </dgm:t>
    </dgm:pt>
    <dgm:pt modelId="{49F53676-6C57-4DF4-ADE8-B777015AB0AF}">
      <dgm:prSet phldrT="[Text]" custT="1"/>
      <dgm:spPr/>
      <dgm:t>
        <a:bodyPr/>
        <a:lstStyle/>
        <a:p>
          <a:r>
            <a:rPr lang="en-US" sz="700" smtClean="0">
              <a:latin typeface="Lato" panose="020B0604020202020204" charset="0"/>
            </a:rPr>
            <a:t>Contractive Response </a:t>
          </a:r>
          <a:endParaRPr lang="en-US" sz="700" dirty="0"/>
        </a:p>
      </dgm:t>
    </dgm:pt>
    <dgm:pt modelId="{0BED4F6F-5DA4-4627-ADF4-E12A546D1E3D}" type="parTrans" cxnId="{11C5356C-6B87-443B-B974-CAB84791C804}">
      <dgm:prSet/>
      <dgm:spPr/>
      <dgm:t>
        <a:bodyPr/>
        <a:lstStyle/>
        <a:p>
          <a:endParaRPr lang="en-US" sz="1600"/>
        </a:p>
      </dgm:t>
    </dgm:pt>
    <dgm:pt modelId="{EDB994B6-65D1-4774-A328-269459ACD023}" type="sibTrans" cxnId="{11C5356C-6B87-443B-B974-CAB84791C804}">
      <dgm:prSet/>
      <dgm:spPr/>
      <dgm:t>
        <a:bodyPr/>
        <a:lstStyle/>
        <a:p>
          <a:endParaRPr lang="en-US" sz="1600"/>
        </a:p>
      </dgm:t>
    </dgm:pt>
    <dgm:pt modelId="{A06C975A-5AF6-43FC-AE19-355E7BB42F83}">
      <dgm:prSet phldrT="[Text]" custT="1"/>
      <dgm:spPr/>
      <dgm:t>
        <a:bodyPr/>
        <a:lstStyle/>
        <a:p>
          <a:r>
            <a:rPr lang="en-US" sz="1100" smtClean="0">
              <a:latin typeface="Lato" panose="020B0604020202020204" charset="0"/>
            </a:rPr>
            <a:t>Upon and after reversal of shear stress increment, the  excess pore pressure   increase  and vertical effective stress and soil stiffness decrease.</a:t>
          </a:r>
          <a:endParaRPr lang="en-US" sz="1100" dirty="0"/>
        </a:p>
      </dgm:t>
    </dgm:pt>
    <dgm:pt modelId="{00790BDA-70E9-4C16-931D-7C9AB1BF747F}" type="parTrans" cxnId="{DAED7556-E974-46DA-A927-2F6353D98D4F}">
      <dgm:prSet/>
      <dgm:spPr/>
      <dgm:t>
        <a:bodyPr/>
        <a:lstStyle/>
        <a:p>
          <a:endParaRPr lang="en-US" sz="1600"/>
        </a:p>
      </dgm:t>
    </dgm:pt>
    <dgm:pt modelId="{AFFD0AB2-7B59-4A58-AE2A-161D49DD0FD6}" type="sibTrans" cxnId="{DAED7556-E974-46DA-A927-2F6353D98D4F}">
      <dgm:prSet/>
      <dgm:spPr/>
      <dgm:t>
        <a:bodyPr/>
        <a:lstStyle/>
        <a:p>
          <a:endParaRPr lang="en-US" sz="1600"/>
        </a:p>
      </dgm:t>
    </dgm:pt>
    <dgm:pt modelId="{D76A5294-4E07-4931-9DBC-040F7E44E309}">
      <dgm:prSet phldrT="[Text]" custT="1"/>
      <dgm:spPr/>
      <dgm:t>
        <a:bodyPr/>
        <a:lstStyle/>
        <a:p>
          <a:r>
            <a:rPr lang="en-US" sz="800" dirty="0" smtClean="0"/>
            <a:t>Dilative Response</a:t>
          </a:r>
          <a:endParaRPr lang="en-US" sz="800" dirty="0"/>
        </a:p>
      </dgm:t>
    </dgm:pt>
    <dgm:pt modelId="{10A5CBC6-32DE-42F0-811C-10047ED4CBFF}" type="parTrans" cxnId="{D4579ACD-48BC-4A41-9862-2745614167B2}">
      <dgm:prSet/>
      <dgm:spPr/>
      <dgm:t>
        <a:bodyPr/>
        <a:lstStyle/>
        <a:p>
          <a:endParaRPr lang="en-US" sz="1600"/>
        </a:p>
      </dgm:t>
    </dgm:pt>
    <dgm:pt modelId="{C8FD0942-BD58-4E44-9C26-23B0A393F07E}" type="sibTrans" cxnId="{D4579ACD-48BC-4A41-9862-2745614167B2}">
      <dgm:prSet/>
      <dgm:spPr/>
      <dgm:t>
        <a:bodyPr/>
        <a:lstStyle/>
        <a:p>
          <a:endParaRPr lang="en-US" sz="1600"/>
        </a:p>
      </dgm:t>
    </dgm:pt>
    <dgm:pt modelId="{BD7A1F53-9AC3-44B6-A91F-578228818C14}">
      <dgm:prSet custT="1"/>
      <dgm:spPr/>
      <dgm:t>
        <a:bodyPr/>
        <a:lstStyle/>
        <a:p>
          <a:r>
            <a:rPr lang="en-US" sz="1100" smtClean="0">
              <a:latin typeface="Lato" panose="020B0604020202020204" charset="0"/>
            </a:rPr>
            <a:t>As the absolute value of the stress ratio exceeds a certain level in the reverse loading. The excess pore pressure decreases and the vertical effective stress and the soil stiffness increase.</a:t>
          </a:r>
          <a:endParaRPr lang="en-US" sz="1100" dirty="0"/>
        </a:p>
      </dgm:t>
    </dgm:pt>
    <dgm:pt modelId="{C66FDAD8-FC8D-4287-850F-219A189F46FB}" type="parTrans" cxnId="{9E205D27-195B-46E8-AC50-AF0FFD31E703}">
      <dgm:prSet/>
      <dgm:spPr/>
      <dgm:t>
        <a:bodyPr/>
        <a:lstStyle/>
        <a:p>
          <a:endParaRPr lang="en-US" sz="1600"/>
        </a:p>
      </dgm:t>
    </dgm:pt>
    <dgm:pt modelId="{31DC7F9B-10A4-4252-A1D7-FEDE451C8326}" type="sibTrans" cxnId="{9E205D27-195B-46E8-AC50-AF0FFD31E703}">
      <dgm:prSet/>
      <dgm:spPr/>
      <dgm:t>
        <a:bodyPr/>
        <a:lstStyle/>
        <a:p>
          <a:endParaRPr lang="en-US" sz="1600"/>
        </a:p>
      </dgm:t>
    </dgm:pt>
    <dgm:pt modelId="{D2D6F4AF-77C9-4F05-B3A4-8F446349D9A9}">
      <dgm:prSet phldrT="[Text]" custT="1"/>
      <dgm:spPr/>
      <dgm:t>
        <a:bodyPr/>
        <a:lstStyle/>
        <a:p>
          <a:r>
            <a:rPr lang="en-US" sz="700" smtClean="0">
              <a:latin typeface="Lato" panose="020B0604020202020204" charset="0"/>
            </a:rPr>
            <a:t>Contractive Response </a:t>
          </a:r>
          <a:endParaRPr lang="en-US" sz="700" dirty="0"/>
        </a:p>
      </dgm:t>
    </dgm:pt>
    <dgm:pt modelId="{741DB3AC-920E-4F0A-AD62-5349AFD88FD1}" type="parTrans" cxnId="{E9D7E003-0614-4246-B348-0823FA1B4682}">
      <dgm:prSet/>
      <dgm:spPr/>
      <dgm:t>
        <a:bodyPr/>
        <a:lstStyle/>
        <a:p>
          <a:endParaRPr lang="en-US" sz="1600"/>
        </a:p>
      </dgm:t>
    </dgm:pt>
    <dgm:pt modelId="{71F09D3C-4D98-4C4D-AF9C-4FBAE298B91E}" type="sibTrans" cxnId="{E9D7E003-0614-4246-B348-0823FA1B4682}">
      <dgm:prSet/>
      <dgm:spPr/>
      <dgm:t>
        <a:bodyPr/>
        <a:lstStyle/>
        <a:p>
          <a:endParaRPr lang="en-US" sz="1600"/>
        </a:p>
      </dgm:t>
    </dgm:pt>
    <dgm:pt modelId="{EE20768B-09ED-4C3F-856C-860FB94CC99B}">
      <dgm:prSet custT="1"/>
      <dgm:spPr/>
      <dgm:t>
        <a:bodyPr/>
        <a:lstStyle/>
        <a:p>
          <a:r>
            <a:rPr lang="en-US" sz="1100" smtClean="0">
              <a:latin typeface="Lato" panose="020B0604020202020204" charset="0"/>
            </a:rPr>
            <a:t>The final stress-ratio increment reversal in the loading cycle.  The  excess pore pressure   increase  and vertical effective stress and soil stiffness decrease.</a:t>
          </a:r>
          <a:endParaRPr lang="en-US" sz="1100" dirty="0"/>
        </a:p>
      </dgm:t>
    </dgm:pt>
    <dgm:pt modelId="{A38A1935-0F30-4EF1-930F-7BE504B13C6C}" type="parTrans" cxnId="{6B569480-FA35-4307-B430-A8FB04744496}">
      <dgm:prSet/>
      <dgm:spPr/>
      <dgm:t>
        <a:bodyPr/>
        <a:lstStyle/>
        <a:p>
          <a:endParaRPr lang="en-US" sz="1600"/>
        </a:p>
      </dgm:t>
    </dgm:pt>
    <dgm:pt modelId="{CEA68AF0-1556-41AD-8086-646B6C0EFD9D}" type="sibTrans" cxnId="{6B569480-FA35-4307-B430-A8FB04744496}">
      <dgm:prSet/>
      <dgm:spPr/>
      <dgm:t>
        <a:bodyPr/>
        <a:lstStyle/>
        <a:p>
          <a:endParaRPr lang="en-US" sz="1600"/>
        </a:p>
      </dgm:t>
    </dgm:pt>
    <dgm:pt modelId="{E9AC135D-298B-414B-921F-AF7A7C2FBB9E}" type="pres">
      <dgm:prSet presAssocID="{F52DDBB1-DB84-4BAF-9381-E955EE8E8665}" presName="linearFlow" presStyleCnt="0">
        <dgm:presLayoutVars>
          <dgm:dir/>
          <dgm:animLvl val="lvl"/>
          <dgm:resizeHandles val="exact"/>
        </dgm:presLayoutVars>
      </dgm:prSet>
      <dgm:spPr/>
      <dgm:t>
        <a:bodyPr/>
        <a:lstStyle/>
        <a:p>
          <a:endParaRPr lang="en-US"/>
        </a:p>
      </dgm:t>
    </dgm:pt>
    <dgm:pt modelId="{A2E993BE-899B-497D-962A-51D4896D1878}" type="pres">
      <dgm:prSet presAssocID="{3624814A-114F-4459-9374-60945FEC3CCE}" presName="composite" presStyleCnt="0"/>
      <dgm:spPr/>
      <dgm:t>
        <a:bodyPr/>
        <a:lstStyle/>
        <a:p>
          <a:endParaRPr lang="en-US"/>
        </a:p>
      </dgm:t>
    </dgm:pt>
    <dgm:pt modelId="{B851A56B-332F-4977-ABF8-986944319495}" type="pres">
      <dgm:prSet presAssocID="{3624814A-114F-4459-9374-60945FEC3CCE}" presName="parentText" presStyleLbl="alignNode1" presStyleIdx="0" presStyleCnt="5">
        <dgm:presLayoutVars>
          <dgm:chMax val="1"/>
          <dgm:bulletEnabled val="1"/>
        </dgm:presLayoutVars>
      </dgm:prSet>
      <dgm:spPr/>
      <dgm:t>
        <a:bodyPr/>
        <a:lstStyle/>
        <a:p>
          <a:endParaRPr lang="en-US"/>
        </a:p>
      </dgm:t>
    </dgm:pt>
    <dgm:pt modelId="{297C2D0C-E13F-4CB1-B2BA-373728105C58}" type="pres">
      <dgm:prSet presAssocID="{3624814A-114F-4459-9374-60945FEC3CCE}" presName="descendantText" presStyleLbl="alignAcc1" presStyleIdx="0" presStyleCnt="5" custLinFactNeighborX="118">
        <dgm:presLayoutVars>
          <dgm:bulletEnabled val="1"/>
        </dgm:presLayoutVars>
      </dgm:prSet>
      <dgm:spPr/>
      <dgm:t>
        <a:bodyPr/>
        <a:lstStyle/>
        <a:p>
          <a:endParaRPr lang="en-US"/>
        </a:p>
      </dgm:t>
    </dgm:pt>
    <dgm:pt modelId="{1DED858A-9E6D-4286-81DC-999E94907F9D}" type="pres">
      <dgm:prSet presAssocID="{BEDA4218-795F-47CF-BB05-03EEECA7EDE8}" presName="sp" presStyleCnt="0"/>
      <dgm:spPr/>
      <dgm:t>
        <a:bodyPr/>
        <a:lstStyle/>
        <a:p>
          <a:endParaRPr lang="en-US"/>
        </a:p>
      </dgm:t>
    </dgm:pt>
    <dgm:pt modelId="{5FAB2D1B-44F0-4207-9A90-2E7A3D7F6DB7}" type="pres">
      <dgm:prSet presAssocID="{1769CC68-F077-4971-957D-B3CE7D706C67}" presName="composite" presStyleCnt="0"/>
      <dgm:spPr/>
      <dgm:t>
        <a:bodyPr/>
        <a:lstStyle/>
        <a:p>
          <a:endParaRPr lang="en-US"/>
        </a:p>
      </dgm:t>
    </dgm:pt>
    <dgm:pt modelId="{8444C96A-8C65-4B39-BCE4-B706A7FC9502}" type="pres">
      <dgm:prSet presAssocID="{1769CC68-F077-4971-957D-B3CE7D706C67}" presName="parentText" presStyleLbl="alignNode1" presStyleIdx="1" presStyleCnt="5">
        <dgm:presLayoutVars>
          <dgm:chMax val="1"/>
          <dgm:bulletEnabled val="1"/>
        </dgm:presLayoutVars>
      </dgm:prSet>
      <dgm:spPr/>
      <dgm:t>
        <a:bodyPr/>
        <a:lstStyle/>
        <a:p>
          <a:endParaRPr lang="en-US"/>
        </a:p>
      </dgm:t>
    </dgm:pt>
    <dgm:pt modelId="{4B6A0E73-F4F1-4303-9E4F-65B79E8C13CF}" type="pres">
      <dgm:prSet presAssocID="{1769CC68-F077-4971-957D-B3CE7D706C67}" presName="descendantText" presStyleLbl="alignAcc1" presStyleIdx="1" presStyleCnt="5" custLinFactNeighborX="118">
        <dgm:presLayoutVars>
          <dgm:bulletEnabled val="1"/>
        </dgm:presLayoutVars>
      </dgm:prSet>
      <dgm:spPr/>
      <dgm:t>
        <a:bodyPr/>
        <a:lstStyle/>
        <a:p>
          <a:endParaRPr lang="en-US"/>
        </a:p>
      </dgm:t>
    </dgm:pt>
    <dgm:pt modelId="{06ACBF22-4432-4FC7-BB2B-FD5123C52F4A}" type="pres">
      <dgm:prSet presAssocID="{6FF13DF6-FBDC-4131-B37C-1F6FF8916EE1}" presName="sp" presStyleCnt="0"/>
      <dgm:spPr/>
      <dgm:t>
        <a:bodyPr/>
        <a:lstStyle/>
        <a:p>
          <a:endParaRPr lang="en-US"/>
        </a:p>
      </dgm:t>
    </dgm:pt>
    <dgm:pt modelId="{A9CD20D2-561F-43B6-9D2C-C20D1F92788B}" type="pres">
      <dgm:prSet presAssocID="{49F53676-6C57-4DF4-ADE8-B777015AB0AF}" presName="composite" presStyleCnt="0"/>
      <dgm:spPr/>
      <dgm:t>
        <a:bodyPr/>
        <a:lstStyle/>
        <a:p>
          <a:endParaRPr lang="en-US"/>
        </a:p>
      </dgm:t>
    </dgm:pt>
    <dgm:pt modelId="{5F0EFFF3-45E4-4E8B-8732-B43639273729}" type="pres">
      <dgm:prSet presAssocID="{49F53676-6C57-4DF4-ADE8-B777015AB0AF}" presName="parentText" presStyleLbl="alignNode1" presStyleIdx="2" presStyleCnt="5">
        <dgm:presLayoutVars>
          <dgm:chMax val="1"/>
          <dgm:bulletEnabled val="1"/>
        </dgm:presLayoutVars>
      </dgm:prSet>
      <dgm:spPr/>
      <dgm:t>
        <a:bodyPr/>
        <a:lstStyle/>
        <a:p>
          <a:endParaRPr lang="en-US"/>
        </a:p>
      </dgm:t>
    </dgm:pt>
    <dgm:pt modelId="{EEA55E9C-5883-4E88-9D5D-BEE651AF7194}" type="pres">
      <dgm:prSet presAssocID="{49F53676-6C57-4DF4-ADE8-B777015AB0AF}" presName="descendantText" presStyleLbl="alignAcc1" presStyleIdx="2" presStyleCnt="5" custLinFactNeighborX="118">
        <dgm:presLayoutVars>
          <dgm:bulletEnabled val="1"/>
        </dgm:presLayoutVars>
      </dgm:prSet>
      <dgm:spPr/>
      <dgm:t>
        <a:bodyPr/>
        <a:lstStyle/>
        <a:p>
          <a:endParaRPr lang="en-US"/>
        </a:p>
      </dgm:t>
    </dgm:pt>
    <dgm:pt modelId="{8667DA28-090F-4BB9-8BC9-2F03806839F3}" type="pres">
      <dgm:prSet presAssocID="{EDB994B6-65D1-4774-A328-269459ACD023}" presName="sp" presStyleCnt="0"/>
      <dgm:spPr/>
      <dgm:t>
        <a:bodyPr/>
        <a:lstStyle/>
        <a:p>
          <a:endParaRPr lang="en-US"/>
        </a:p>
      </dgm:t>
    </dgm:pt>
    <dgm:pt modelId="{553A67AA-FEBD-457C-AFF3-4A6E8D16F3BC}" type="pres">
      <dgm:prSet presAssocID="{D76A5294-4E07-4931-9DBC-040F7E44E309}" presName="composite" presStyleCnt="0"/>
      <dgm:spPr/>
      <dgm:t>
        <a:bodyPr/>
        <a:lstStyle/>
        <a:p>
          <a:endParaRPr lang="en-US"/>
        </a:p>
      </dgm:t>
    </dgm:pt>
    <dgm:pt modelId="{55D68469-BBD7-447C-A142-CB36EF6ADB59}" type="pres">
      <dgm:prSet presAssocID="{D76A5294-4E07-4931-9DBC-040F7E44E309}" presName="parentText" presStyleLbl="alignNode1" presStyleIdx="3" presStyleCnt="5">
        <dgm:presLayoutVars>
          <dgm:chMax val="1"/>
          <dgm:bulletEnabled val="1"/>
        </dgm:presLayoutVars>
      </dgm:prSet>
      <dgm:spPr/>
      <dgm:t>
        <a:bodyPr/>
        <a:lstStyle/>
        <a:p>
          <a:endParaRPr lang="en-US"/>
        </a:p>
      </dgm:t>
    </dgm:pt>
    <dgm:pt modelId="{D0C3FBD8-20DB-4930-9091-B0CBEBA09BC7}" type="pres">
      <dgm:prSet presAssocID="{D76A5294-4E07-4931-9DBC-040F7E44E309}" presName="descendantText" presStyleLbl="alignAcc1" presStyleIdx="3" presStyleCnt="5" custLinFactNeighborX="118">
        <dgm:presLayoutVars>
          <dgm:bulletEnabled val="1"/>
        </dgm:presLayoutVars>
      </dgm:prSet>
      <dgm:spPr/>
      <dgm:t>
        <a:bodyPr/>
        <a:lstStyle/>
        <a:p>
          <a:endParaRPr lang="en-US"/>
        </a:p>
      </dgm:t>
    </dgm:pt>
    <dgm:pt modelId="{C1AA2A22-2879-49FE-9800-34A5B9DD0E96}" type="pres">
      <dgm:prSet presAssocID="{C8FD0942-BD58-4E44-9C26-23B0A393F07E}" presName="sp" presStyleCnt="0"/>
      <dgm:spPr/>
      <dgm:t>
        <a:bodyPr/>
        <a:lstStyle/>
        <a:p>
          <a:endParaRPr lang="en-US"/>
        </a:p>
      </dgm:t>
    </dgm:pt>
    <dgm:pt modelId="{0B30AA31-5CC4-4AB1-9D54-C4A2BE393776}" type="pres">
      <dgm:prSet presAssocID="{D2D6F4AF-77C9-4F05-B3A4-8F446349D9A9}" presName="composite" presStyleCnt="0"/>
      <dgm:spPr/>
      <dgm:t>
        <a:bodyPr/>
        <a:lstStyle/>
        <a:p>
          <a:endParaRPr lang="en-US"/>
        </a:p>
      </dgm:t>
    </dgm:pt>
    <dgm:pt modelId="{DDF0FA68-B039-4DDB-A828-A8E47D4B85A1}" type="pres">
      <dgm:prSet presAssocID="{D2D6F4AF-77C9-4F05-B3A4-8F446349D9A9}" presName="parentText" presStyleLbl="alignNode1" presStyleIdx="4" presStyleCnt="5">
        <dgm:presLayoutVars>
          <dgm:chMax val="1"/>
          <dgm:bulletEnabled val="1"/>
        </dgm:presLayoutVars>
      </dgm:prSet>
      <dgm:spPr/>
      <dgm:t>
        <a:bodyPr/>
        <a:lstStyle/>
        <a:p>
          <a:endParaRPr lang="en-US"/>
        </a:p>
      </dgm:t>
    </dgm:pt>
    <dgm:pt modelId="{B45753D8-870C-4215-A6FB-B0C290A3431C}" type="pres">
      <dgm:prSet presAssocID="{D2D6F4AF-77C9-4F05-B3A4-8F446349D9A9}" presName="descendantText" presStyleLbl="alignAcc1" presStyleIdx="4" presStyleCnt="5" custLinFactNeighborX="118">
        <dgm:presLayoutVars>
          <dgm:bulletEnabled val="1"/>
        </dgm:presLayoutVars>
      </dgm:prSet>
      <dgm:spPr/>
      <dgm:t>
        <a:bodyPr/>
        <a:lstStyle/>
        <a:p>
          <a:endParaRPr lang="en-US"/>
        </a:p>
      </dgm:t>
    </dgm:pt>
  </dgm:ptLst>
  <dgm:cxnLst>
    <dgm:cxn modelId="{D4579ACD-48BC-4A41-9862-2745614167B2}" srcId="{F52DDBB1-DB84-4BAF-9381-E955EE8E8665}" destId="{D76A5294-4E07-4931-9DBC-040F7E44E309}" srcOrd="3" destOrd="0" parTransId="{10A5CBC6-32DE-42F0-811C-10047ED4CBFF}" sibTransId="{C8FD0942-BD58-4E44-9C26-23B0A393F07E}"/>
    <dgm:cxn modelId="{BF14B836-04FB-466D-A705-2D93CB247905}" srcId="{F52DDBB1-DB84-4BAF-9381-E955EE8E8665}" destId="{3624814A-114F-4459-9374-60945FEC3CCE}" srcOrd="0" destOrd="0" parTransId="{63FD12C7-DE45-42A8-AC2A-A18AF87B0154}" sibTransId="{BEDA4218-795F-47CF-BB05-03EEECA7EDE8}"/>
    <dgm:cxn modelId="{B7CF7545-1862-462F-9C6D-11F4DEE5F54A}" type="presOf" srcId="{A06C975A-5AF6-43FC-AE19-355E7BB42F83}" destId="{EEA55E9C-5883-4E88-9D5D-BEE651AF7194}" srcOrd="0" destOrd="0" presId="urn:microsoft.com/office/officeart/2005/8/layout/chevron2"/>
    <dgm:cxn modelId="{E9D7E003-0614-4246-B348-0823FA1B4682}" srcId="{F52DDBB1-DB84-4BAF-9381-E955EE8E8665}" destId="{D2D6F4AF-77C9-4F05-B3A4-8F446349D9A9}" srcOrd="4" destOrd="0" parTransId="{741DB3AC-920E-4F0A-AD62-5349AFD88FD1}" sibTransId="{71F09D3C-4D98-4C4D-AF9C-4FBAE298B91E}"/>
    <dgm:cxn modelId="{DAED7556-E974-46DA-A927-2F6353D98D4F}" srcId="{49F53676-6C57-4DF4-ADE8-B777015AB0AF}" destId="{A06C975A-5AF6-43FC-AE19-355E7BB42F83}" srcOrd="0" destOrd="0" parTransId="{00790BDA-70E9-4C16-931D-7C9AB1BF747F}" sibTransId="{AFFD0AB2-7B59-4A58-AE2A-161D49DD0FD6}"/>
    <dgm:cxn modelId="{EECD1490-5042-4E56-8113-7A839CF40C2E}" type="presOf" srcId="{1769CC68-F077-4971-957D-B3CE7D706C67}" destId="{8444C96A-8C65-4B39-BCE4-B706A7FC9502}" srcOrd="0" destOrd="0" presId="urn:microsoft.com/office/officeart/2005/8/layout/chevron2"/>
    <dgm:cxn modelId="{AD2A9FCA-E132-4BA8-A0BE-4D02F2FEFC92}" type="presOf" srcId="{BD7A1F53-9AC3-44B6-A91F-578228818C14}" destId="{D0C3FBD8-20DB-4930-9091-B0CBEBA09BC7}" srcOrd="0" destOrd="0" presId="urn:microsoft.com/office/officeart/2005/8/layout/chevron2"/>
    <dgm:cxn modelId="{977EE9F5-CC7A-4B2C-9ADD-BCFC9DD21D78}" srcId="{3624814A-114F-4459-9374-60945FEC3CCE}" destId="{9528ACF1-9101-4ECC-8063-5DDD69134D53}" srcOrd="0" destOrd="0" parTransId="{837179B0-F185-4244-AA0C-A4B85E8D3E43}" sibTransId="{8A616E46-602B-4CA1-8F7B-EF61C1D3D0E1}"/>
    <dgm:cxn modelId="{9E205D27-195B-46E8-AC50-AF0FFD31E703}" srcId="{D76A5294-4E07-4931-9DBC-040F7E44E309}" destId="{BD7A1F53-9AC3-44B6-A91F-578228818C14}" srcOrd="0" destOrd="0" parTransId="{C66FDAD8-FC8D-4287-850F-219A189F46FB}" sibTransId="{31DC7F9B-10A4-4252-A1D7-FEDE451C8326}"/>
    <dgm:cxn modelId="{6B569480-FA35-4307-B430-A8FB04744496}" srcId="{D2D6F4AF-77C9-4F05-B3A4-8F446349D9A9}" destId="{EE20768B-09ED-4C3F-856C-860FB94CC99B}" srcOrd="0" destOrd="0" parTransId="{A38A1935-0F30-4EF1-930F-7BE504B13C6C}" sibTransId="{CEA68AF0-1556-41AD-8086-646B6C0EFD9D}"/>
    <dgm:cxn modelId="{ED48FC9D-7233-471D-BEEF-C681853E7FFB}" type="presOf" srcId="{3624814A-114F-4459-9374-60945FEC3CCE}" destId="{B851A56B-332F-4977-ABF8-986944319495}" srcOrd="0" destOrd="0" presId="urn:microsoft.com/office/officeart/2005/8/layout/chevron2"/>
    <dgm:cxn modelId="{1B61A7E3-94DE-4984-A5C8-4876D4B3270F}" type="presOf" srcId="{D2D6F4AF-77C9-4F05-B3A4-8F446349D9A9}" destId="{DDF0FA68-B039-4DDB-A828-A8E47D4B85A1}" srcOrd="0" destOrd="0" presId="urn:microsoft.com/office/officeart/2005/8/layout/chevron2"/>
    <dgm:cxn modelId="{58E93F31-AEBC-4911-92DD-62275E28EE6A}" type="presOf" srcId="{D76A5294-4E07-4931-9DBC-040F7E44E309}" destId="{55D68469-BBD7-447C-A142-CB36EF6ADB59}" srcOrd="0" destOrd="0" presId="urn:microsoft.com/office/officeart/2005/8/layout/chevron2"/>
    <dgm:cxn modelId="{60A7CF7D-FF2C-4F82-828B-F38379E5A9F1}" type="presOf" srcId="{49F53676-6C57-4DF4-ADE8-B777015AB0AF}" destId="{5F0EFFF3-45E4-4E8B-8732-B43639273729}" srcOrd="0" destOrd="0" presId="urn:microsoft.com/office/officeart/2005/8/layout/chevron2"/>
    <dgm:cxn modelId="{E1650E09-072C-4C65-AA48-DB64B967E115}" srcId="{1769CC68-F077-4971-957D-B3CE7D706C67}" destId="{2144F810-FF28-4598-B93C-78A6EF5EAB55}" srcOrd="0" destOrd="0" parTransId="{87E7FAE4-886D-4364-A774-00B8E813B66E}" sibTransId="{AB0CC13E-3E47-4BB8-9EEF-0507E542CA62}"/>
    <dgm:cxn modelId="{46A0F4D4-B3A6-43C7-8013-AEF81288DAA0}" type="presOf" srcId="{F52DDBB1-DB84-4BAF-9381-E955EE8E8665}" destId="{E9AC135D-298B-414B-921F-AF7A7C2FBB9E}" srcOrd="0" destOrd="0" presId="urn:microsoft.com/office/officeart/2005/8/layout/chevron2"/>
    <dgm:cxn modelId="{C0A849B5-33DC-4E47-B3C9-37979DB7DB6C}" type="presOf" srcId="{9528ACF1-9101-4ECC-8063-5DDD69134D53}" destId="{297C2D0C-E13F-4CB1-B2BA-373728105C58}" srcOrd="0" destOrd="0" presId="urn:microsoft.com/office/officeart/2005/8/layout/chevron2"/>
    <dgm:cxn modelId="{0E2C8612-396C-4894-8DAD-60802E061A6D}" type="presOf" srcId="{2144F810-FF28-4598-B93C-78A6EF5EAB55}" destId="{4B6A0E73-F4F1-4303-9E4F-65B79E8C13CF}" srcOrd="0" destOrd="0" presId="urn:microsoft.com/office/officeart/2005/8/layout/chevron2"/>
    <dgm:cxn modelId="{11C5356C-6B87-443B-B974-CAB84791C804}" srcId="{F52DDBB1-DB84-4BAF-9381-E955EE8E8665}" destId="{49F53676-6C57-4DF4-ADE8-B777015AB0AF}" srcOrd="2" destOrd="0" parTransId="{0BED4F6F-5DA4-4627-ADF4-E12A546D1E3D}" sibTransId="{EDB994B6-65D1-4774-A328-269459ACD023}"/>
    <dgm:cxn modelId="{6CC09488-197D-4F6C-B153-3257B0E273E4}" srcId="{F52DDBB1-DB84-4BAF-9381-E955EE8E8665}" destId="{1769CC68-F077-4971-957D-B3CE7D706C67}" srcOrd="1" destOrd="0" parTransId="{3476E683-F68B-4F5F-BB64-8990804EB458}" sibTransId="{6FF13DF6-FBDC-4131-B37C-1F6FF8916EE1}"/>
    <dgm:cxn modelId="{2ABB371D-035E-45BF-96BB-92ABAEEA066C}" type="presOf" srcId="{EE20768B-09ED-4C3F-856C-860FB94CC99B}" destId="{B45753D8-870C-4215-A6FB-B0C290A3431C}" srcOrd="0" destOrd="0" presId="urn:microsoft.com/office/officeart/2005/8/layout/chevron2"/>
    <dgm:cxn modelId="{D8BCBD8E-4B00-41ED-BC07-BC8B4187B129}" type="presParOf" srcId="{E9AC135D-298B-414B-921F-AF7A7C2FBB9E}" destId="{A2E993BE-899B-497D-962A-51D4896D1878}" srcOrd="0" destOrd="0" presId="urn:microsoft.com/office/officeart/2005/8/layout/chevron2"/>
    <dgm:cxn modelId="{C38514B0-8A3D-4722-8C9A-87733AB04486}" type="presParOf" srcId="{A2E993BE-899B-497D-962A-51D4896D1878}" destId="{B851A56B-332F-4977-ABF8-986944319495}" srcOrd="0" destOrd="0" presId="urn:microsoft.com/office/officeart/2005/8/layout/chevron2"/>
    <dgm:cxn modelId="{34DDECEA-D83E-4BAF-9E1B-3A1FAE114155}" type="presParOf" srcId="{A2E993BE-899B-497D-962A-51D4896D1878}" destId="{297C2D0C-E13F-4CB1-B2BA-373728105C58}" srcOrd="1" destOrd="0" presId="urn:microsoft.com/office/officeart/2005/8/layout/chevron2"/>
    <dgm:cxn modelId="{3BE43590-6754-4265-868E-45B1239E8951}" type="presParOf" srcId="{E9AC135D-298B-414B-921F-AF7A7C2FBB9E}" destId="{1DED858A-9E6D-4286-81DC-999E94907F9D}" srcOrd="1" destOrd="0" presId="urn:microsoft.com/office/officeart/2005/8/layout/chevron2"/>
    <dgm:cxn modelId="{567057E6-0E41-4707-9245-055DF60EE923}" type="presParOf" srcId="{E9AC135D-298B-414B-921F-AF7A7C2FBB9E}" destId="{5FAB2D1B-44F0-4207-9A90-2E7A3D7F6DB7}" srcOrd="2" destOrd="0" presId="urn:microsoft.com/office/officeart/2005/8/layout/chevron2"/>
    <dgm:cxn modelId="{FC57AB24-B376-4396-9F23-FBAE8D6E5292}" type="presParOf" srcId="{5FAB2D1B-44F0-4207-9A90-2E7A3D7F6DB7}" destId="{8444C96A-8C65-4B39-BCE4-B706A7FC9502}" srcOrd="0" destOrd="0" presId="urn:microsoft.com/office/officeart/2005/8/layout/chevron2"/>
    <dgm:cxn modelId="{1908EAA4-594A-44B2-B242-F0A6B72F411A}" type="presParOf" srcId="{5FAB2D1B-44F0-4207-9A90-2E7A3D7F6DB7}" destId="{4B6A0E73-F4F1-4303-9E4F-65B79E8C13CF}" srcOrd="1" destOrd="0" presId="urn:microsoft.com/office/officeart/2005/8/layout/chevron2"/>
    <dgm:cxn modelId="{3A4417FE-62F3-495A-9559-151D81592DCF}" type="presParOf" srcId="{E9AC135D-298B-414B-921F-AF7A7C2FBB9E}" destId="{06ACBF22-4432-4FC7-BB2B-FD5123C52F4A}" srcOrd="3" destOrd="0" presId="urn:microsoft.com/office/officeart/2005/8/layout/chevron2"/>
    <dgm:cxn modelId="{3314CDC4-3099-474E-8212-82B8FFD76B33}" type="presParOf" srcId="{E9AC135D-298B-414B-921F-AF7A7C2FBB9E}" destId="{A9CD20D2-561F-43B6-9D2C-C20D1F92788B}" srcOrd="4" destOrd="0" presId="urn:microsoft.com/office/officeart/2005/8/layout/chevron2"/>
    <dgm:cxn modelId="{E09AD707-0EBA-4417-AADA-433A334D471C}" type="presParOf" srcId="{A9CD20D2-561F-43B6-9D2C-C20D1F92788B}" destId="{5F0EFFF3-45E4-4E8B-8732-B43639273729}" srcOrd="0" destOrd="0" presId="urn:microsoft.com/office/officeart/2005/8/layout/chevron2"/>
    <dgm:cxn modelId="{26621E1A-B813-43A0-8B20-35F1E483A85E}" type="presParOf" srcId="{A9CD20D2-561F-43B6-9D2C-C20D1F92788B}" destId="{EEA55E9C-5883-4E88-9D5D-BEE651AF7194}" srcOrd="1" destOrd="0" presId="urn:microsoft.com/office/officeart/2005/8/layout/chevron2"/>
    <dgm:cxn modelId="{B924BC9B-4ECE-423D-A338-A5CB54C84221}" type="presParOf" srcId="{E9AC135D-298B-414B-921F-AF7A7C2FBB9E}" destId="{8667DA28-090F-4BB9-8BC9-2F03806839F3}" srcOrd="5" destOrd="0" presId="urn:microsoft.com/office/officeart/2005/8/layout/chevron2"/>
    <dgm:cxn modelId="{4A4A5D7B-8E75-4995-96D2-FEF5D9252002}" type="presParOf" srcId="{E9AC135D-298B-414B-921F-AF7A7C2FBB9E}" destId="{553A67AA-FEBD-457C-AFF3-4A6E8D16F3BC}" srcOrd="6" destOrd="0" presId="urn:microsoft.com/office/officeart/2005/8/layout/chevron2"/>
    <dgm:cxn modelId="{6AA0102E-BA77-4A55-8D39-470BF6237C80}" type="presParOf" srcId="{553A67AA-FEBD-457C-AFF3-4A6E8D16F3BC}" destId="{55D68469-BBD7-447C-A142-CB36EF6ADB59}" srcOrd="0" destOrd="0" presId="urn:microsoft.com/office/officeart/2005/8/layout/chevron2"/>
    <dgm:cxn modelId="{66188606-8A6C-400F-B158-F4DA5ACB91BE}" type="presParOf" srcId="{553A67AA-FEBD-457C-AFF3-4A6E8D16F3BC}" destId="{D0C3FBD8-20DB-4930-9091-B0CBEBA09BC7}" srcOrd="1" destOrd="0" presId="urn:microsoft.com/office/officeart/2005/8/layout/chevron2"/>
    <dgm:cxn modelId="{FD80A600-27C8-4D86-9767-AABC32CF0F0C}" type="presParOf" srcId="{E9AC135D-298B-414B-921F-AF7A7C2FBB9E}" destId="{C1AA2A22-2879-49FE-9800-34A5B9DD0E96}" srcOrd="7" destOrd="0" presId="urn:microsoft.com/office/officeart/2005/8/layout/chevron2"/>
    <dgm:cxn modelId="{0AFD34A8-61E3-4087-B7A0-64D7BB47251E}" type="presParOf" srcId="{E9AC135D-298B-414B-921F-AF7A7C2FBB9E}" destId="{0B30AA31-5CC4-4AB1-9D54-C4A2BE393776}" srcOrd="8" destOrd="0" presId="urn:microsoft.com/office/officeart/2005/8/layout/chevron2"/>
    <dgm:cxn modelId="{CBE2F690-03BB-4B55-9D55-410002324C21}" type="presParOf" srcId="{0B30AA31-5CC4-4AB1-9D54-C4A2BE393776}" destId="{DDF0FA68-B039-4DDB-A828-A8E47D4B85A1}" srcOrd="0" destOrd="0" presId="urn:microsoft.com/office/officeart/2005/8/layout/chevron2"/>
    <dgm:cxn modelId="{6EBFA41C-B779-47A6-BBA6-F59C99039F05}" type="presParOf" srcId="{0B30AA31-5CC4-4AB1-9D54-C4A2BE393776}" destId="{B45753D8-870C-4215-A6FB-B0C290A3431C}"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851A56B-332F-4977-ABF8-986944319495}">
      <dsp:nvSpPr>
        <dsp:cNvPr id="0" name=""/>
        <dsp:cNvSpPr/>
      </dsp:nvSpPr>
      <dsp:spPr>
        <a:xfrm rot="5400000">
          <a:off x="-116938" y="116996"/>
          <a:ext cx="779590" cy="545713"/>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lvl="0" algn="ctr" defTabSz="311150">
            <a:lnSpc>
              <a:spcPct val="90000"/>
            </a:lnSpc>
            <a:spcBef>
              <a:spcPct val="0"/>
            </a:spcBef>
            <a:spcAft>
              <a:spcPct val="35000"/>
            </a:spcAft>
          </a:pPr>
          <a:r>
            <a:rPr lang="en-US" sz="700" kern="1200" smtClean="0">
              <a:latin typeface="Lato" panose="020B0604020202020204" charset="0"/>
            </a:rPr>
            <a:t>Contractive Response </a:t>
          </a:r>
          <a:endParaRPr lang="en-US" sz="700" kern="1200" dirty="0"/>
        </a:p>
      </dsp:txBody>
      <dsp:txXfrm rot="-5400000">
        <a:off x="1" y="272915"/>
        <a:ext cx="545713" cy="233877"/>
      </dsp:txXfrm>
    </dsp:sp>
    <dsp:sp modelId="{297C2D0C-E13F-4CB1-B2BA-373728105C58}">
      <dsp:nvSpPr>
        <dsp:cNvPr id="0" name=""/>
        <dsp:cNvSpPr/>
      </dsp:nvSpPr>
      <dsp:spPr>
        <a:xfrm rot="5400000">
          <a:off x="3532309" y="-2986538"/>
          <a:ext cx="506733" cy="6479926"/>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8232" tIns="6985" rIns="6985" bIns="6985" numCol="1" spcCol="1270" anchor="ctr" anchorCtr="0">
          <a:noAutofit/>
        </a:bodyPr>
        <a:lstStyle/>
        <a:p>
          <a:pPr marL="57150" lvl="1" indent="-57150" algn="l" defTabSz="488950">
            <a:lnSpc>
              <a:spcPct val="90000"/>
            </a:lnSpc>
            <a:spcBef>
              <a:spcPct val="0"/>
            </a:spcBef>
            <a:spcAft>
              <a:spcPct val="15000"/>
            </a:spcAft>
            <a:buChar char="••"/>
          </a:pPr>
          <a:r>
            <a:rPr lang="en-US" sz="1100" kern="1200" smtClean="0">
              <a:latin typeface="Lato" panose="020B0604020202020204" charset="0"/>
            </a:rPr>
            <a:t>The early stages of loading in a cycle : the  excess pore pressure increase with the decrease of vertical effective stress and stiffness. </a:t>
          </a:r>
          <a:endParaRPr lang="en-US" sz="1100" kern="1200" dirty="0"/>
        </a:p>
      </dsp:txBody>
      <dsp:txXfrm rot="-5400000">
        <a:off x="545713" y="24795"/>
        <a:ext cx="6455189" cy="457259"/>
      </dsp:txXfrm>
    </dsp:sp>
    <dsp:sp modelId="{8444C96A-8C65-4B39-BCE4-B706A7FC9502}">
      <dsp:nvSpPr>
        <dsp:cNvPr id="0" name=""/>
        <dsp:cNvSpPr/>
      </dsp:nvSpPr>
      <dsp:spPr>
        <a:xfrm rot="5400000">
          <a:off x="-116938" y="774044"/>
          <a:ext cx="779590" cy="545713"/>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lvl="0" algn="ctr" defTabSz="355600">
            <a:lnSpc>
              <a:spcPct val="90000"/>
            </a:lnSpc>
            <a:spcBef>
              <a:spcPct val="0"/>
            </a:spcBef>
            <a:spcAft>
              <a:spcPct val="35000"/>
            </a:spcAft>
          </a:pPr>
          <a:r>
            <a:rPr lang="en-US" sz="800" kern="1200" dirty="0" smtClean="0"/>
            <a:t>Dilative Response</a:t>
          </a:r>
          <a:endParaRPr lang="en-US" sz="800" kern="1200" dirty="0"/>
        </a:p>
      </dsp:txBody>
      <dsp:txXfrm rot="-5400000">
        <a:off x="1" y="929963"/>
        <a:ext cx="545713" cy="233877"/>
      </dsp:txXfrm>
    </dsp:sp>
    <dsp:sp modelId="{4B6A0E73-F4F1-4303-9E4F-65B79E8C13CF}">
      <dsp:nvSpPr>
        <dsp:cNvPr id="0" name=""/>
        <dsp:cNvSpPr/>
      </dsp:nvSpPr>
      <dsp:spPr>
        <a:xfrm rot="5400000">
          <a:off x="3532309" y="-2329490"/>
          <a:ext cx="506733" cy="6479926"/>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8232" tIns="6985" rIns="6985" bIns="6985" numCol="1" spcCol="1270" anchor="ctr" anchorCtr="0">
          <a:noAutofit/>
        </a:bodyPr>
        <a:lstStyle/>
        <a:p>
          <a:pPr marL="57150" lvl="1" indent="-57150" algn="l" defTabSz="488950">
            <a:lnSpc>
              <a:spcPct val="90000"/>
            </a:lnSpc>
            <a:spcBef>
              <a:spcPct val="0"/>
            </a:spcBef>
            <a:spcAft>
              <a:spcPct val="15000"/>
            </a:spcAft>
            <a:buChar char="••"/>
          </a:pPr>
          <a:r>
            <a:rPr lang="en-US" sz="1100" kern="1200" smtClean="0">
              <a:latin typeface="Lato" panose="020B0604020202020204" charset="0"/>
            </a:rPr>
            <a:t>As loading continues to larger stress ratios : the excess pore pressure decreases and the vertical effective stress and the soil stiffness increase.</a:t>
          </a:r>
          <a:endParaRPr lang="en-US" sz="1100" kern="1200" dirty="0"/>
        </a:p>
      </dsp:txBody>
      <dsp:txXfrm rot="-5400000">
        <a:off x="545713" y="681843"/>
        <a:ext cx="6455189" cy="457259"/>
      </dsp:txXfrm>
    </dsp:sp>
    <dsp:sp modelId="{5F0EFFF3-45E4-4E8B-8732-B43639273729}">
      <dsp:nvSpPr>
        <dsp:cNvPr id="0" name=""/>
        <dsp:cNvSpPr/>
      </dsp:nvSpPr>
      <dsp:spPr>
        <a:xfrm rot="5400000">
          <a:off x="-116938" y="1431092"/>
          <a:ext cx="779590" cy="545713"/>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lvl="0" algn="ctr" defTabSz="311150">
            <a:lnSpc>
              <a:spcPct val="90000"/>
            </a:lnSpc>
            <a:spcBef>
              <a:spcPct val="0"/>
            </a:spcBef>
            <a:spcAft>
              <a:spcPct val="35000"/>
            </a:spcAft>
          </a:pPr>
          <a:r>
            <a:rPr lang="en-US" sz="700" kern="1200" smtClean="0">
              <a:latin typeface="Lato" panose="020B0604020202020204" charset="0"/>
            </a:rPr>
            <a:t>Contractive Response </a:t>
          </a:r>
          <a:endParaRPr lang="en-US" sz="700" kern="1200" dirty="0"/>
        </a:p>
      </dsp:txBody>
      <dsp:txXfrm rot="-5400000">
        <a:off x="1" y="1587011"/>
        <a:ext cx="545713" cy="233877"/>
      </dsp:txXfrm>
    </dsp:sp>
    <dsp:sp modelId="{EEA55E9C-5883-4E88-9D5D-BEE651AF7194}">
      <dsp:nvSpPr>
        <dsp:cNvPr id="0" name=""/>
        <dsp:cNvSpPr/>
      </dsp:nvSpPr>
      <dsp:spPr>
        <a:xfrm rot="5400000">
          <a:off x="3532309" y="-1672442"/>
          <a:ext cx="506733" cy="6479926"/>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8232" tIns="6985" rIns="6985" bIns="6985" numCol="1" spcCol="1270" anchor="ctr" anchorCtr="0">
          <a:noAutofit/>
        </a:bodyPr>
        <a:lstStyle/>
        <a:p>
          <a:pPr marL="57150" lvl="1" indent="-57150" algn="l" defTabSz="488950">
            <a:lnSpc>
              <a:spcPct val="90000"/>
            </a:lnSpc>
            <a:spcBef>
              <a:spcPct val="0"/>
            </a:spcBef>
            <a:spcAft>
              <a:spcPct val="15000"/>
            </a:spcAft>
            <a:buChar char="••"/>
          </a:pPr>
          <a:r>
            <a:rPr lang="en-US" sz="1100" kern="1200" smtClean="0">
              <a:latin typeface="Lato" panose="020B0604020202020204" charset="0"/>
            </a:rPr>
            <a:t>Upon and after reversal of shear stress increment, the  excess pore pressure   increase  and vertical effective stress and soil stiffness decrease.</a:t>
          </a:r>
          <a:endParaRPr lang="en-US" sz="1100" kern="1200" dirty="0"/>
        </a:p>
      </dsp:txBody>
      <dsp:txXfrm rot="-5400000">
        <a:off x="545713" y="1338891"/>
        <a:ext cx="6455189" cy="457259"/>
      </dsp:txXfrm>
    </dsp:sp>
    <dsp:sp modelId="{55D68469-BBD7-447C-A142-CB36EF6ADB59}">
      <dsp:nvSpPr>
        <dsp:cNvPr id="0" name=""/>
        <dsp:cNvSpPr/>
      </dsp:nvSpPr>
      <dsp:spPr>
        <a:xfrm rot="5400000">
          <a:off x="-116938" y="2088141"/>
          <a:ext cx="779590" cy="545713"/>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lvl="0" algn="ctr" defTabSz="355600">
            <a:lnSpc>
              <a:spcPct val="90000"/>
            </a:lnSpc>
            <a:spcBef>
              <a:spcPct val="0"/>
            </a:spcBef>
            <a:spcAft>
              <a:spcPct val="35000"/>
            </a:spcAft>
          </a:pPr>
          <a:r>
            <a:rPr lang="en-US" sz="800" kern="1200" dirty="0" smtClean="0"/>
            <a:t>Dilative Response</a:t>
          </a:r>
          <a:endParaRPr lang="en-US" sz="800" kern="1200" dirty="0"/>
        </a:p>
      </dsp:txBody>
      <dsp:txXfrm rot="-5400000">
        <a:off x="1" y="2244060"/>
        <a:ext cx="545713" cy="233877"/>
      </dsp:txXfrm>
    </dsp:sp>
    <dsp:sp modelId="{D0C3FBD8-20DB-4930-9091-B0CBEBA09BC7}">
      <dsp:nvSpPr>
        <dsp:cNvPr id="0" name=""/>
        <dsp:cNvSpPr/>
      </dsp:nvSpPr>
      <dsp:spPr>
        <a:xfrm rot="5400000">
          <a:off x="3532309" y="-1015394"/>
          <a:ext cx="506733" cy="6479926"/>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8232" tIns="6985" rIns="6985" bIns="6985" numCol="1" spcCol="1270" anchor="ctr" anchorCtr="0">
          <a:noAutofit/>
        </a:bodyPr>
        <a:lstStyle/>
        <a:p>
          <a:pPr marL="57150" lvl="1" indent="-57150" algn="l" defTabSz="488950">
            <a:lnSpc>
              <a:spcPct val="90000"/>
            </a:lnSpc>
            <a:spcBef>
              <a:spcPct val="0"/>
            </a:spcBef>
            <a:spcAft>
              <a:spcPct val="15000"/>
            </a:spcAft>
            <a:buChar char="••"/>
          </a:pPr>
          <a:r>
            <a:rPr lang="en-US" sz="1100" kern="1200" smtClean="0">
              <a:latin typeface="Lato" panose="020B0604020202020204" charset="0"/>
            </a:rPr>
            <a:t>As the absolute value of the stress ratio exceeds a certain level in the reverse loading. The excess pore pressure decreases and the vertical effective stress and the soil stiffness increase.</a:t>
          </a:r>
          <a:endParaRPr lang="en-US" sz="1100" kern="1200" dirty="0"/>
        </a:p>
      </dsp:txBody>
      <dsp:txXfrm rot="-5400000">
        <a:off x="545713" y="1995939"/>
        <a:ext cx="6455189" cy="457259"/>
      </dsp:txXfrm>
    </dsp:sp>
    <dsp:sp modelId="{DDF0FA68-B039-4DDB-A828-A8E47D4B85A1}">
      <dsp:nvSpPr>
        <dsp:cNvPr id="0" name=""/>
        <dsp:cNvSpPr/>
      </dsp:nvSpPr>
      <dsp:spPr>
        <a:xfrm rot="5400000">
          <a:off x="-116938" y="2745189"/>
          <a:ext cx="779590" cy="545713"/>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lvl="0" algn="ctr" defTabSz="311150">
            <a:lnSpc>
              <a:spcPct val="90000"/>
            </a:lnSpc>
            <a:spcBef>
              <a:spcPct val="0"/>
            </a:spcBef>
            <a:spcAft>
              <a:spcPct val="35000"/>
            </a:spcAft>
          </a:pPr>
          <a:r>
            <a:rPr lang="en-US" sz="700" kern="1200" smtClean="0">
              <a:latin typeface="Lato" panose="020B0604020202020204" charset="0"/>
            </a:rPr>
            <a:t>Contractive Response </a:t>
          </a:r>
          <a:endParaRPr lang="en-US" sz="700" kern="1200" dirty="0"/>
        </a:p>
      </dsp:txBody>
      <dsp:txXfrm rot="-5400000">
        <a:off x="1" y="2901108"/>
        <a:ext cx="545713" cy="233877"/>
      </dsp:txXfrm>
    </dsp:sp>
    <dsp:sp modelId="{B45753D8-870C-4215-A6FB-B0C290A3431C}">
      <dsp:nvSpPr>
        <dsp:cNvPr id="0" name=""/>
        <dsp:cNvSpPr/>
      </dsp:nvSpPr>
      <dsp:spPr>
        <a:xfrm rot="5400000">
          <a:off x="3532309" y="-358345"/>
          <a:ext cx="506733" cy="6479926"/>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8232" tIns="6985" rIns="6985" bIns="6985" numCol="1" spcCol="1270" anchor="ctr" anchorCtr="0">
          <a:noAutofit/>
        </a:bodyPr>
        <a:lstStyle/>
        <a:p>
          <a:pPr marL="57150" lvl="1" indent="-57150" algn="l" defTabSz="488950">
            <a:lnSpc>
              <a:spcPct val="90000"/>
            </a:lnSpc>
            <a:spcBef>
              <a:spcPct val="0"/>
            </a:spcBef>
            <a:spcAft>
              <a:spcPct val="15000"/>
            </a:spcAft>
            <a:buChar char="••"/>
          </a:pPr>
          <a:r>
            <a:rPr lang="en-US" sz="1100" kern="1200" smtClean="0">
              <a:latin typeface="Lato" panose="020B0604020202020204" charset="0"/>
            </a:rPr>
            <a:t>The final stress-ratio increment reversal in the loading cycle.  The  excess pore pressure   increase  and vertical effective stress and soil stiffness decrease.</a:t>
          </a:r>
          <a:endParaRPr lang="en-US" sz="1100" kern="1200" dirty="0"/>
        </a:p>
      </dsp:txBody>
      <dsp:txXfrm rot="-5400000">
        <a:off x="545713" y="2652988"/>
        <a:ext cx="6455189" cy="457259"/>
      </dsp:txXfrm>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E4422BA-2307-4BA5-88B8-1ED9E0464EAC}" type="datetimeFigureOut">
              <a:rPr lang="en-US" smtClean="0"/>
              <a:t>2/27/2022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640555-E2F4-457C-B9BA-D18E061442F3}" type="slidenum">
              <a:rPr lang="en-US" smtClean="0"/>
              <a:t>‹#›</a:t>
            </a:fld>
            <a:endParaRPr lang="en-US"/>
          </a:p>
        </p:txBody>
      </p:sp>
    </p:spTree>
    <p:extLst>
      <p:ext uri="{BB962C8B-B14F-4D97-AF65-F5344CB8AC3E}">
        <p14:creationId xmlns:p14="http://schemas.microsoft.com/office/powerpoint/2010/main" val="12775516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E4422BA-2307-4BA5-88B8-1ED9E0464EAC}" type="datetimeFigureOut">
              <a:rPr lang="en-US" smtClean="0"/>
              <a:t>2/27/2022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640555-E2F4-457C-B9BA-D18E061442F3}" type="slidenum">
              <a:rPr lang="en-US" smtClean="0"/>
              <a:t>‹#›</a:t>
            </a:fld>
            <a:endParaRPr lang="en-US"/>
          </a:p>
        </p:txBody>
      </p:sp>
    </p:spTree>
    <p:extLst>
      <p:ext uri="{BB962C8B-B14F-4D97-AF65-F5344CB8AC3E}">
        <p14:creationId xmlns:p14="http://schemas.microsoft.com/office/powerpoint/2010/main" val="21740546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E4422BA-2307-4BA5-88B8-1ED9E0464EAC}" type="datetimeFigureOut">
              <a:rPr lang="en-US" smtClean="0"/>
              <a:t>2/27/2022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640555-E2F4-457C-B9BA-D18E061442F3}" type="slidenum">
              <a:rPr lang="en-US" smtClean="0"/>
              <a:t>‹#›</a:t>
            </a:fld>
            <a:endParaRPr lang="en-US"/>
          </a:p>
        </p:txBody>
      </p:sp>
    </p:spTree>
    <p:extLst>
      <p:ext uri="{BB962C8B-B14F-4D97-AF65-F5344CB8AC3E}">
        <p14:creationId xmlns:p14="http://schemas.microsoft.com/office/powerpoint/2010/main" val="7082104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E4422BA-2307-4BA5-88B8-1ED9E0464EAC}" type="datetimeFigureOut">
              <a:rPr lang="en-US" smtClean="0"/>
              <a:t>2/27/2022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640555-E2F4-457C-B9BA-D18E061442F3}" type="slidenum">
              <a:rPr lang="en-US" smtClean="0"/>
              <a:t>‹#›</a:t>
            </a:fld>
            <a:endParaRPr lang="en-US"/>
          </a:p>
        </p:txBody>
      </p:sp>
    </p:spTree>
    <p:extLst>
      <p:ext uri="{BB962C8B-B14F-4D97-AF65-F5344CB8AC3E}">
        <p14:creationId xmlns:p14="http://schemas.microsoft.com/office/powerpoint/2010/main" val="12698745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CE4422BA-2307-4BA5-88B8-1ED9E0464EAC}" type="datetimeFigureOut">
              <a:rPr lang="en-US" smtClean="0"/>
              <a:t>2/27/2022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640555-E2F4-457C-B9BA-D18E061442F3}" type="slidenum">
              <a:rPr lang="en-US" smtClean="0"/>
              <a:t>‹#›</a:t>
            </a:fld>
            <a:endParaRPr lang="en-US"/>
          </a:p>
        </p:txBody>
      </p:sp>
    </p:spTree>
    <p:extLst>
      <p:ext uri="{BB962C8B-B14F-4D97-AF65-F5344CB8AC3E}">
        <p14:creationId xmlns:p14="http://schemas.microsoft.com/office/powerpoint/2010/main" val="16772952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E4422BA-2307-4BA5-88B8-1ED9E0464EAC}" type="datetimeFigureOut">
              <a:rPr lang="en-US" smtClean="0"/>
              <a:t>2/27/2022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1640555-E2F4-457C-B9BA-D18E061442F3}" type="slidenum">
              <a:rPr lang="en-US" smtClean="0"/>
              <a:t>‹#›</a:t>
            </a:fld>
            <a:endParaRPr lang="en-US"/>
          </a:p>
        </p:txBody>
      </p:sp>
    </p:spTree>
    <p:extLst>
      <p:ext uri="{BB962C8B-B14F-4D97-AF65-F5344CB8AC3E}">
        <p14:creationId xmlns:p14="http://schemas.microsoft.com/office/powerpoint/2010/main" val="23343799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E4422BA-2307-4BA5-88B8-1ED9E0464EAC}" type="datetimeFigureOut">
              <a:rPr lang="en-US" smtClean="0"/>
              <a:t>2/27/2022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1640555-E2F4-457C-B9BA-D18E061442F3}" type="slidenum">
              <a:rPr lang="en-US" smtClean="0"/>
              <a:t>‹#›</a:t>
            </a:fld>
            <a:endParaRPr lang="en-US"/>
          </a:p>
        </p:txBody>
      </p:sp>
    </p:spTree>
    <p:extLst>
      <p:ext uri="{BB962C8B-B14F-4D97-AF65-F5344CB8AC3E}">
        <p14:creationId xmlns:p14="http://schemas.microsoft.com/office/powerpoint/2010/main" val="27793321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E4422BA-2307-4BA5-88B8-1ED9E0464EAC}" type="datetimeFigureOut">
              <a:rPr lang="en-US" smtClean="0"/>
              <a:t>2/27/2022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1640555-E2F4-457C-B9BA-D18E061442F3}" type="slidenum">
              <a:rPr lang="en-US" smtClean="0"/>
              <a:t>‹#›</a:t>
            </a:fld>
            <a:endParaRPr lang="en-US"/>
          </a:p>
        </p:txBody>
      </p:sp>
    </p:spTree>
    <p:extLst>
      <p:ext uri="{BB962C8B-B14F-4D97-AF65-F5344CB8AC3E}">
        <p14:creationId xmlns:p14="http://schemas.microsoft.com/office/powerpoint/2010/main" val="13975002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E4422BA-2307-4BA5-88B8-1ED9E0464EAC}" type="datetimeFigureOut">
              <a:rPr lang="en-US" smtClean="0"/>
              <a:t>2/27/2022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1640555-E2F4-457C-B9BA-D18E061442F3}" type="slidenum">
              <a:rPr lang="en-US" smtClean="0"/>
              <a:t>‹#›</a:t>
            </a:fld>
            <a:endParaRPr lang="en-US"/>
          </a:p>
        </p:txBody>
      </p:sp>
    </p:spTree>
    <p:extLst>
      <p:ext uri="{BB962C8B-B14F-4D97-AF65-F5344CB8AC3E}">
        <p14:creationId xmlns:p14="http://schemas.microsoft.com/office/powerpoint/2010/main" val="9767869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CE4422BA-2307-4BA5-88B8-1ED9E0464EAC}" type="datetimeFigureOut">
              <a:rPr lang="en-US" smtClean="0"/>
              <a:t>2/27/2022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1640555-E2F4-457C-B9BA-D18E061442F3}" type="slidenum">
              <a:rPr lang="en-US" smtClean="0"/>
              <a:t>‹#›</a:t>
            </a:fld>
            <a:endParaRPr lang="en-US"/>
          </a:p>
        </p:txBody>
      </p:sp>
    </p:spTree>
    <p:extLst>
      <p:ext uri="{BB962C8B-B14F-4D97-AF65-F5344CB8AC3E}">
        <p14:creationId xmlns:p14="http://schemas.microsoft.com/office/powerpoint/2010/main" val="20257938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CE4422BA-2307-4BA5-88B8-1ED9E0464EAC}" type="datetimeFigureOut">
              <a:rPr lang="en-US" smtClean="0"/>
              <a:t>2/27/2022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1640555-E2F4-457C-B9BA-D18E061442F3}" type="slidenum">
              <a:rPr lang="en-US" smtClean="0"/>
              <a:t>‹#›</a:t>
            </a:fld>
            <a:endParaRPr lang="en-US"/>
          </a:p>
        </p:txBody>
      </p:sp>
    </p:spTree>
    <p:extLst>
      <p:ext uri="{BB962C8B-B14F-4D97-AF65-F5344CB8AC3E}">
        <p14:creationId xmlns:p14="http://schemas.microsoft.com/office/powerpoint/2010/main" val="13069812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E4422BA-2307-4BA5-88B8-1ED9E0464EAC}" type="datetimeFigureOut">
              <a:rPr lang="en-US" smtClean="0"/>
              <a:t>2/27/2022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1640555-E2F4-457C-B9BA-D18E061442F3}" type="slidenum">
              <a:rPr lang="en-US" smtClean="0"/>
              <a:t>‹#›</a:t>
            </a:fld>
            <a:endParaRPr lang="en-US"/>
          </a:p>
        </p:txBody>
      </p:sp>
    </p:spTree>
    <p:extLst>
      <p:ext uri="{BB962C8B-B14F-4D97-AF65-F5344CB8AC3E}">
        <p14:creationId xmlns:p14="http://schemas.microsoft.com/office/powerpoint/2010/main" val="298222959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3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gif"/><Relationship Id="rId1" Type="http://schemas.openxmlformats.org/officeDocument/2006/relationships/slideLayout" Target="../slideLayouts/slideLayout2.xml"/><Relationship Id="rId6" Type="http://schemas.openxmlformats.org/officeDocument/2006/relationships/chart" Target="../charts/chart1.xml"/><Relationship Id="rId5" Type="http://schemas.openxmlformats.org/officeDocument/2006/relationships/image" Target="../media/image29.png"/><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gif"/><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chart" Target="../charts/chart2.xml"/></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gif"/><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chart" Target="../charts/chart3.xml"/></Relationships>
</file>

<file path=ppt/slides/_rels/slide17.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image" Target="../media/image36.gif"/><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image" Target="../media/image37.gif"/><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8.png"/></Relationships>
</file>

<file path=ppt/slides/_rels/slide19.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image" Target="../media/image39.gif"/><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40.png"/></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41.gif"/><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chart" Target="../charts/chart7.xml"/></Relationships>
</file>

<file path=ppt/slides/_rels/slide21.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43.png"/><Relationship Id="rId7" Type="http://schemas.openxmlformats.org/officeDocument/2006/relationships/chart" Target="../charts/chart11.xml"/><Relationship Id="rId2" Type="http://schemas.openxmlformats.org/officeDocument/2006/relationships/image" Target="../media/image42.gif"/><Relationship Id="rId1" Type="http://schemas.openxmlformats.org/officeDocument/2006/relationships/slideLayout" Target="../slideLayouts/slideLayout2.xml"/><Relationship Id="rId6" Type="http://schemas.openxmlformats.org/officeDocument/2006/relationships/chart" Target="../charts/chart10.xml"/><Relationship Id="rId5" Type="http://schemas.openxmlformats.org/officeDocument/2006/relationships/chart" Target="../charts/chart9.xml"/><Relationship Id="rId4" Type="http://schemas.openxmlformats.org/officeDocument/2006/relationships/chart" Target="../charts/chart8.xml"/></Relationships>
</file>

<file path=ppt/slides/_rels/slide22.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45.png"/><Relationship Id="rId7" Type="http://schemas.openxmlformats.org/officeDocument/2006/relationships/chart" Target="../charts/chart15.xml"/><Relationship Id="rId2" Type="http://schemas.openxmlformats.org/officeDocument/2006/relationships/image" Target="../media/image44.gif"/><Relationship Id="rId1" Type="http://schemas.openxmlformats.org/officeDocument/2006/relationships/slideLayout" Target="../slideLayouts/slideLayout2.xml"/><Relationship Id="rId6" Type="http://schemas.openxmlformats.org/officeDocument/2006/relationships/chart" Target="../charts/chart14.xml"/><Relationship Id="rId5" Type="http://schemas.openxmlformats.org/officeDocument/2006/relationships/chart" Target="../charts/chart13.xml"/><Relationship Id="rId4" Type="http://schemas.openxmlformats.org/officeDocument/2006/relationships/chart" Target="../charts/chart1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chart" Target="../charts/chart16.xml"/><Relationship Id="rId2" Type="http://schemas.openxmlformats.org/officeDocument/2006/relationships/image" Target="../media/image46.png"/><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 Id="rId6" Type="http://schemas.openxmlformats.org/officeDocument/2006/relationships/image" Target="../media/image140.png"/><Relationship Id="rId5" Type="http://schemas.openxmlformats.org/officeDocument/2006/relationships/image" Target="../media/image53.png"/><Relationship Id="rId4" Type="http://schemas.openxmlformats.org/officeDocument/2006/relationships/image" Target="../media/image52.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207.png"/><Relationship Id="rId5" Type="http://schemas.openxmlformats.org/officeDocument/2006/relationships/image" Target="../media/image215.png"/><Relationship Id="rId4" Type="http://schemas.openxmlformats.org/officeDocument/2006/relationships/image" Target="../media/image214.png"/></Relationships>
</file>

<file path=ppt/slides/_rels/slide30.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168273" y="1466620"/>
            <a:ext cx="10198195" cy="128213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lnSpc>
                <a:spcPct val="100000"/>
              </a:lnSpc>
            </a:pPr>
            <a:r>
              <a:rPr lang="en-US" sz="2400" dirty="0">
                <a:latin typeface="Bodoni MT" panose="02070603080606020203" pitchFamily="18" charset="0"/>
              </a:rPr>
              <a:t>Investigating the Influences of Various Complexity </a:t>
            </a:r>
            <a:r>
              <a:rPr lang="en-US" sz="2400" dirty="0" smtClean="0">
                <a:latin typeface="Bodoni MT" panose="02070603080606020203" pitchFamily="18" charset="0"/>
              </a:rPr>
              <a:t>of Hydrogeological </a:t>
            </a:r>
            <a:r>
              <a:rPr lang="en-US" sz="2400" dirty="0">
                <a:latin typeface="Bodoni MT" panose="02070603080606020203" pitchFamily="18" charset="0"/>
              </a:rPr>
              <a:t>Models on Pore Water </a:t>
            </a:r>
            <a:r>
              <a:rPr lang="en-US" sz="2400" dirty="0" smtClean="0">
                <a:latin typeface="Bodoni MT" panose="02070603080606020203" pitchFamily="18" charset="0"/>
              </a:rPr>
              <a:t>Pressure Distribution Due </a:t>
            </a:r>
            <a:r>
              <a:rPr lang="en-US" sz="2400" dirty="0">
                <a:latin typeface="Bodoni MT" panose="02070603080606020203" pitchFamily="18" charset="0"/>
              </a:rPr>
              <a:t>to </a:t>
            </a:r>
            <a:r>
              <a:rPr lang="en-US" sz="2400" dirty="0" smtClean="0">
                <a:latin typeface="Bodoni MT" panose="02070603080606020203" pitchFamily="18" charset="0"/>
              </a:rPr>
              <a:t>Seismic Wave </a:t>
            </a:r>
            <a:r>
              <a:rPr lang="en-US" sz="2400" dirty="0">
                <a:latin typeface="Bodoni MT" panose="02070603080606020203" pitchFamily="18" charset="0"/>
              </a:rPr>
              <a:t>Propagation</a:t>
            </a:r>
            <a:endParaRPr lang="en-US" sz="2400" dirty="0">
              <a:solidFill>
                <a:schemeClr val="accent1">
                  <a:lumMod val="75000"/>
                </a:schemeClr>
              </a:solidFill>
              <a:latin typeface="Bodoni MT" panose="02070603080606020203" pitchFamily="18" charset="0"/>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3016" y="3186054"/>
            <a:ext cx="5154911" cy="3221819"/>
          </a:xfrm>
          <a:prstGeom prst="rect">
            <a:avLst/>
          </a:prstGeom>
        </p:spPr>
      </p:pic>
      <p:sp>
        <p:nvSpPr>
          <p:cNvPr id="6" name="Title 1"/>
          <p:cNvSpPr txBox="1">
            <a:spLocks/>
          </p:cNvSpPr>
          <p:nvPr/>
        </p:nvSpPr>
        <p:spPr>
          <a:xfrm>
            <a:off x="7597211" y="2794474"/>
            <a:ext cx="3769257" cy="140789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lnSpc>
                <a:spcPct val="150000"/>
              </a:lnSpc>
            </a:pPr>
            <a:r>
              <a:rPr lang="en-US" sz="1600" dirty="0" smtClean="0">
                <a:latin typeface="Bodoni MT" panose="02070603080606020203" pitchFamily="18" charset="0"/>
                <a:cs typeface="Arial" panose="020B0604020202020204" pitchFamily="34" charset="0"/>
              </a:rPr>
              <a:t>Name: </a:t>
            </a:r>
            <a:r>
              <a:rPr lang="en-US" sz="1600" dirty="0" err="1" smtClean="0">
                <a:latin typeface="Bodoni MT" panose="02070603080606020203" pitchFamily="18" charset="0"/>
                <a:cs typeface="Arial" panose="020B0604020202020204" pitchFamily="34" charset="0"/>
              </a:rPr>
              <a:t>Agustina</a:t>
            </a:r>
            <a:r>
              <a:rPr lang="en-US" sz="1600" dirty="0" smtClean="0">
                <a:latin typeface="Bodoni MT" panose="02070603080606020203" pitchFamily="18" charset="0"/>
                <a:cs typeface="Arial" panose="020B0604020202020204" pitchFamily="34" charset="0"/>
              </a:rPr>
              <a:t> </a:t>
            </a:r>
            <a:r>
              <a:rPr lang="en-US" sz="1600" dirty="0" err="1" smtClean="0">
                <a:latin typeface="Bodoni MT" panose="02070603080606020203" pitchFamily="18" charset="0"/>
                <a:cs typeface="Arial" panose="020B0604020202020204" pitchFamily="34" charset="0"/>
              </a:rPr>
              <a:t>Shinta</a:t>
            </a:r>
            <a:r>
              <a:rPr lang="en-US" sz="1600" dirty="0" smtClean="0">
                <a:latin typeface="Bodoni MT" panose="02070603080606020203" pitchFamily="18" charset="0"/>
                <a:cs typeface="Arial" panose="020B0604020202020204" pitchFamily="34" charset="0"/>
              </a:rPr>
              <a:t> </a:t>
            </a:r>
            <a:r>
              <a:rPr lang="en-US" sz="1600" dirty="0" err="1" smtClean="0">
                <a:latin typeface="Bodoni MT" panose="02070603080606020203" pitchFamily="18" charset="0"/>
                <a:cs typeface="Arial" panose="020B0604020202020204" pitchFamily="34" charset="0"/>
              </a:rPr>
              <a:t>Marginingsih</a:t>
            </a:r>
            <a:endParaRPr lang="en-US" sz="1600" dirty="0" smtClean="0">
              <a:latin typeface="Bodoni MT" panose="02070603080606020203" pitchFamily="18" charset="0"/>
              <a:cs typeface="Arial" panose="020B0604020202020204" pitchFamily="34" charset="0"/>
            </a:endParaRPr>
          </a:p>
          <a:p>
            <a:pPr algn="r">
              <a:lnSpc>
                <a:spcPct val="150000"/>
              </a:lnSpc>
            </a:pPr>
            <a:r>
              <a:rPr lang="en-US" sz="1600" dirty="0" smtClean="0">
                <a:latin typeface="Bodoni MT" panose="02070603080606020203" pitchFamily="18" charset="0"/>
                <a:cs typeface="Arial" panose="020B0604020202020204" pitchFamily="34" charset="0"/>
              </a:rPr>
              <a:t>Advisor: Prof. Shih-Jung Wang</a:t>
            </a:r>
          </a:p>
          <a:p>
            <a:pPr algn="r">
              <a:lnSpc>
                <a:spcPct val="150000"/>
              </a:lnSpc>
            </a:pPr>
            <a:r>
              <a:rPr lang="en-US" sz="1600" dirty="0" smtClean="0">
                <a:latin typeface="Bodoni MT" panose="02070603080606020203" pitchFamily="18" charset="0"/>
                <a:cs typeface="Arial" panose="020B0604020202020204" pitchFamily="34" charset="0"/>
              </a:rPr>
              <a:t>Date:2022/03/04</a:t>
            </a:r>
            <a:endParaRPr lang="en-US" sz="1600" dirty="0">
              <a:latin typeface="Bodoni MT" panose="02070603080606020203" pitchFamily="18" charset="0"/>
              <a:cs typeface="Arial" panose="020B0604020202020204" pitchFamily="34" charset="0"/>
            </a:endParaRPr>
          </a:p>
        </p:txBody>
      </p:sp>
      <p:sp>
        <p:nvSpPr>
          <p:cNvPr id="2" name="Rectangle 1"/>
          <p:cNvSpPr/>
          <p:nvPr/>
        </p:nvSpPr>
        <p:spPr>
          <a:xfrm>
            <a:off x="1350235" y="2748755"/>
            <a:ext cx="9998579" cy="45719"/>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1033611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TextBox 57"/>
          <p:cNvSpPr txBox="1"/>
          <p:nvPr/>
        </p:nvSpPr>
        <p:spPr>
          <a:xfrm>
            <a:off x="7113766" y="3935448"/>
            <a:ext cx="4231393" cy="338554"/>
          </a:xfrm>
          <a:prstGeom prst="rect">
            <a:avLst/>
          </a:prstGeom>
          <a:noFill/>
        </p:spPr>
        <p:txBody>
          <a:bodyPr wrap="square" rtlCol="0">
            <a:spAutoFit/>
          </a:bodyPr>
          <a:lstStyle/>
          <a:p>
            <a:r>
              <a:rPr lang="en-US" sz="1600" dirty="0" smtClean="0">
                <a:latin typeface="Bodoni MT" panose="02070603080606020203" pitchFamily="18" charset="0"/>
              </a:rPr>
              <a:t>Scenario 2. Perfect layer system</a:t>
            </a:r>
            <a:endParaRPr lang="en-US" sz="1600" dirty="0">
              <a:latin typeface="Bodoni MT" panose="02070603080606020203" pitchFamily="18" charset="0"/>
            </a:endParaRPr>
          </a:p>
        </p:txBody>
      </p:sp>
      <p:sp>
        <p:nvSpPr>
          <p:cNvPr id="3" name="Content Placeholder 2"/>
          <p:cNvSpPr>
            <a:spLocks noGrp="1"/>
          </p:cNvSpPr>
          <p:nvPr>
            <p:ph idx="1"/>
          </p:nvPr>
        </p:nvSpPr>
        <p:spPr>
          <a:xfrm>
            <a:off x="165432" y="234996"/>
            <a:ext cx="11836400" cy="558652"/>
          </a:xfrm>
        </p:spPr>
        <p:txBody>
          <a:bodyPr>
            <a:noAutofit/>
          </a:bodyPr>
          <a:lstStyle/>
          <a:p>
            <a:pPr marL="0" indent="0" algn="ctr">
              <a:buNone/>
            </a:pPr>
            <a:r>
              <a:rPr lang="en-US" sz="4400" dirty="0" smtClean="0">
                <a:latin typeface="Bodoni MT" panose="02070603080606020203" pitchFamily="18" charset="0"/>
              </a:rPr>
              <a:t>Model Set up</a:t>
            </a:r>
            <a:endParaRPr lang="en-US" sz="4400" dirty="0">
              <a:latin typeface="Bodoni MT" panose="02070603080606020203" pitchFamily="18" charset="0"/>
            </a:endParaRPr>
          </a:p>
        </p:txBody>
      </p:sp>
      <p:sp>
        <p:nvSpPr>
          <p:cNvPr id="5" name="Content Placeholder 2"/>
          <p:cNvSpPr txBox="1">
            <a:spLocks/>
          </p:cNvSpPr>
          <p:nvPr/>
        </p:nvSpPr>
        <p:spPr>
          <a:xfrm>
            <a:off x="4840899" y="1061918"/>
            <a:ext cx="2700739" cy="665661"/>
          </a:xfrm>
          <a:prstGeom prst="rect">
            <a:avLst/>
          </a:prstGeom>
          <a:solidFill>
            <a:schemeClr val="accent5">
              <a:lumMod val="40000"/>
              <a:lumOff val="60000"/>
            </a:schemeClr>
          </a:solidFill>
          <a:ln>
            <a:no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50000"/>
              </a:lnSpc>
              <a:buFont typeface="Arial" panose="020B0604020202020204" pitchFamily="34" charset="0"/>
              <a:buNone/>
            </a:pPr>
            <a:r>
              <a:rPr lang="en-US" sz="1800" dirty="0" smtClean="0">
                <a:solidFill>
                  <a:schemeClr val="accent5">
                    <a:lumMod val="20000"/>
                    <a:lumOff val="80000"/>
                  </a:schemeClr>
                </a:solidFill>
                <a:latin typeface="Bodoni MT" panose="02070603080606020203" pitchFamily="18" charset="0"/>
              </a:rPr>
              <a:t>Soil Parameter</a:t>
            </a:r>
            <a:endParaRPr lang="en-US" sz="1800" dirty="0">
              <a:solidFill>
                <a:schemeClr val="accent5">
                  <a:lumMod val="20000"/>
                  <a:lumOff val="80000"/>
                </a:schemeClr>
              </a:solidFill>
              <a:latin typeface="Bodoni MT" panose="02070603080606020203" pitchFamily="18" charset="0"/>
            </a:endParaRPr>
          </a:p>
        </p:txBody>
      </p:sp>
      <p:sp>
        <p:nvSpPr>
          <p:cNvPr id="6" name="Rectangle 5"/>
          <p:cNvSpPr/>
          <p:nvPr/>
        </p:nvSpPr>
        <p:spPr>
          <a:xfrm>
            <a:off x="609506" y="1081249"/>
            <a:ext cx="2465098" cy="646331"/>
          </a:xfrm>
          <a:prstGeom prst="rect">
            <a:avLst/>
          </a:prstGeom>
          <a:solidFill>
            <a:schemeClr val="accent5">
              <a:lumMod val="40000"/>
              <a:lumOff val="60000"/>
            </a:schemeClr>
          </a:solidFill>
          <a:ln>
            <a:noFill/>
          </a:ln>
        </p:spPr>
        <p:txBody>
          <a:bodyPr wrap="none">
            <a:spAutoFit/>
          </a:bodyPr>
          <a:lstStyle/>
          <a:p>
            <a:pPr algn="ctr"/>
            <a:r>
              <a:rPr lang="en-US" b="1" dirty="0" smtClean="0">
                <a:latin typeface="Bodoni MT" panose="02070603080606020203" pitchFamily="18" charset="0"/>
              </a:rPr>
              <a:t>Simplified Synthetic </a:t>
            </a:r>
          </a:p>
          <a:p>
            <a:pPr algn="ctr"/>
            <a:r>
              <a:rPr lang="en-US" b="1" dirty="0" smtClean="0">
                <a:latin typeface="Bodoni MT" panose="02070603080606020203" pitchFamily="18" charset="0"/>
              </a:rPr>
              <a:t>Hydrogeological Model </a:t>
            </a:r>
            <a:endParaRPr lang="en-US" b="1" dirty="0">
              <a:latin typeface="Bodoni MT" panose="02070603080606020203" pitchFamily="18" charset="0"/>
            </a:endParaRPr>
          </a:p>
        </p:txBody>
      </p:sp>
      <p:sp>
        <p:nvSpPr>
          <p:cNvPr id="7" name="Content Placeholder 2"/>
          <p:cNvSpPr txBox="1">
            <a:spLocks/>
          </p:cNvSpPr>
          <p:nvPr/>
        </p:nvSpPr>
        <p:spPr>
          <a:xfrm>
            <a:off x="9190115" y="1061919"/>
            <a:ext cx="2700739" cy="665660"/>
          </a:xfrm>
          <a:prstGeom prst="rect">
            <a:avLst/>
          </a:prstGeom>
          <a:solidFill>
            <a:schemeClr val="accent5">
              <a:lumMod val="40000"/>
              <a:lumOff val="60000"/>
            </a:schemeClr>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50000"/>
              </a:lnSpc>
              <a:buFont typeface="Arial" panose="020B0604020202020204" pitchFamily="34" charset="0"/>
              <a:buNone/>
            </a:pPr>
            <a:r>
              <a:rPr lang="en-US" sz="1800" dirty="0" smtClean="0">
                <a:solidFill>
                  <a:schemeClr val="accent5">
                    <a:lumMod val="20000"/>
                    <a:lumOff val="80000"/>
                  </a:schemeClr>
                </a:solidFill>
                <a:latin typeface="Bodoni MT" panose="02070603080606020203" pitchFamily="18" charset="0"/>
              </a:rPr>
              <a:t>Boundary condition</a:t>
            </a:r>
            <a:endParaRPr lang="en-US" sz="1800" dirty="0">
              <a:solidFill>
                <a:schemeClr val="accent5">
                  <a:lumMod val="20000"/>
                  <a:lumOff val="80000"/>
                </a:schemeClr>
              </a:solidFill>
              <a:latin typeface="Bodoni MT" panose="02070603080606020203" pitchFamily="18" charset="0"/>
            </a:endParaRPr>
          </a:p>
        </p:txBody>
      </p:sp>
      <p:sp>
        <p:nvSpPr>
          <p:cNvPr id="27" name="TextBox 26"/>
          <p:cNvSpPr txBox="1"/>
          <p:nvPr/>
        </p:nvSpPr>
        <p:spPr>
          <a:xfrm>
            <a:off x="4762200" y="1779827"/>
            <a:ext cx="2858136" cy="400110"/>
          </a:xfrm>
          <a:prstGeom prst="rect">
            <a:avLst/>
          </a:prstGeom>
          <a:noFill/>
        </p:spPr>
        <p:txBody>
          <a:bodyPr wrap="square" rtlCol="0">
            <a:spAutoFit/>
          </a:bodyPr>
          <a:lstStyle/>
          <a:p>
            <a:pPr algn="ctr"/>
            <a:r>
              <a:rPr lang="en-US" sz="2000" dirty="0" smtClean="0">
                <a:solidFill>
                  <a:schemeClr val="accent5">
                    <a:lumMod val="75000"/>
                  </a:schemeClr>
                </a:solidFill>
                <a:latin typeface="Bodoni MT" panose="02070603080606020203" pitchFamily="18" charset="0"/>
              </a:rPr>
              <a:t>Saturated Medium</a:t>
            </a:r>
            <a:endParaRPr lang="en-US" sz="2000" dirty="0">
              <a:solidFill>
                <a:schemeClr val="accent5">
                  <a:lumMod val="75000"/>
                </a:schemeClr>
              </a:solidFill>
              <a:latin typeface="Bodoni MT" panose="02070603080606020203" pitchFamily="18" charset="0"/>
            </a:endParaRPr>
          </a:p>
        </p:txBody>
      </p:sp>
      <p:sp>
        <p:nvSpPr>
          <p:cNvPr id="28" name="Rectangle 27"/>
          <p:cNvSpPr/>
          <p:nvPr/>
        </p:nvSpPr>
        <p:spPr>
          <a:xfrm>
            <a:off x="1053887" y="2403870"/>
            <a:ext cx="3172899" cy="1444243"/>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p:cNvSpPr txBox="1"/>
          <p:nvPr/>
        </p:nvSpPr>
        <p:spPr>
          <a:xfrm>
            <a:off x="976975" y="3936582"/>
            <a:ext cx="4231393" cy="338554"/>
          </a:xfrm>
          <a:prstGeom prst="rect">
            <a:avLst/>
          </a:prstGeom>
          <a:noFill/>
        </p:spPr>
        <p:txBody>
          <a:bodyPr wrap="square" rtlCol="0">
            <a:spAutoFit/>
          </a:bodyPr>
          <a:lstStyle/>
          <a:p>
            <a:r>
              <a:rPr lang="en-US" sz="1600" dirty="0" smtClean="0">
                <a:latin typeface="Bodoni MT" panose="02070603080606020203" pitchFamily="18" charset="0"/>
              </a:rPr>
              <a:t>Scenario 1. Homogeneous medium</a:t>
            </a:r>
            <a:endParaRPr lang="en-US" sz="1600" dirty="0">
              <a:latin typeface="Bodoni MT" panose="02070603080606020203" pitchFamily="18" charset="0"/>
            </a:endParaRPr>
          </a:p>
        </p:txBody>
      </p:sp>
      <p:sp>
        <p:nvSpPr>
          <p:cNvPr id="30" name="TextBox 29"/>
          <p:cNvSpPr txBox="1"/>
          <p:nvPr/>
        </p:nvSpPr>
        <p:spPr>
          <a:xfrm>
            <a:off x="976975" y="6092384"/>
            <a:ext cx="3424841" cy="338554"/>
          </a:xfrm>
          <a:prstGeom prst="rect">
            <a:avLst/>
          </a:prstGeom>
          <a:noFill/>
        </p:spPr>
        <p:txBody>
          <a:bodyPr wrap="square" rtlCol="0">
            <a:spAutoFit/>
          </a:bodyPr>
          <a:lstStyle/>
          <a:p>
            <a:r>
              <a:rPr lang="en-US" sz="1600" dirty="0" smtClean="0">
                <a:latin typeface="Bodoni MT" panose="02070603080606020203" pitchFamily="18" charset="0"/>
              </a:rPr>
              <a:t>Scenario 3. Pinch-out aquifer system</a:t>
            </a:r>
            <a:endParaRPr lang="en-US" sz="1600" dirty="0">
              <a:latin typeface="Bodoni MT" panose="02070603080606020203" pitchFamily="18" charset="0"/>
            </a:endParaRPr>
          </a:p>
        </p:txBody>
      </p:sp>
      <p:sp>
        <p:nvSpPr>
          <p:cNvPr id="31" name="TextBox 30"/>
          <p:cNvSpPr txBox="1"/>
          <p:nvPr/>
        </p:nvSpPr>
        <p:spPr>
          <a:xfrm>
            <a:off x="5567034" y="4476777"/>
            <a:ext cx="1443631" cy="830997"/>
          </a:xfrm>
          <a:prstGeom prst="rect">
            <a:avLst/>
          </a:prstGeom>
          <a:noFill/>
        </p:spPr>
        <p:txBody>
          <a:bodyPr wrap="square" rtlCol="0">
            <a:spAutoFit/>
          </a:bodyPr>
          <a:lstStyle/>
          <a:p>
            <a:r>
              <a:rPr lang="en-US" sz="1600" dirty="0" smtClean="0">
                <a:latin typeface="Bodoni MT" panose="02070603080606020203" pitchFamily="18" charset="0"/>
              </a:rPr>
              <a:t>Dimension:</a:t>
            </a:r>
          </a:p>
          <a:p>
            <a:r>
              <a:rPr lang="en-US" sz="1600" dirty="0" smtClean="0">
                <a:latin typeface="Bodoni MT" panose="02070603080606020203" pitchFamily="18" charset="0"/>
              </a:rPr>
              <a:t>Depth: 30 m</a:t>
            </a:r>
          </a:p>
          <a:p>
            <a:r>
              <a:rPr lang="en-US" sz="1600" dirty="0" smtClean="0">
                <a:latin typeface="Bodoni MT" panose="02070603080606020203" pitchFamily="18" charset="0"/>
              </a:rPr>
              <a:t>Width : 80 m</a:t>
            </a:r>
            <a:endParaRPr lang="en-US" sz="1600" dirty="0">
              <a:latin typeface="Bodoni MT" panose="02070603080606020203" pitchFamily="18" charset="0"/>
            </a:endParaRPr>
          </a:p>
        </p:txBody>
      </p:sp>
      <p:sp>
        <p:nvSpPr>
          <p:cNvPr id="32" name="Rectangle 31"/>
          <p:cNvSpPr/>
          <p:nvPr/>
        </p:nvSpPr>
        <p:spPr>
          <a:xfrm>
            <a:off x="5691499" y="5443671"/>
            <a:ext cx="341832" cy="221689"/>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p:cNvSpPr/>
          <p:nvPr/>
        </p:nvSpPr>
        <p:spPr>
          <a:xfrm>
            <a:off x="5691499" y="5870695"/>
            <a:ext cx="341832" cy="221689"/>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p:cNvSpPr txBox="1"/>
          <p:nvPr/>
        </p:nvSpPr>
        <p:spPr>
          <a:xfrm>
            <a:off x="6122001" y="5376512"/>
            <a:ext cx="4231393" cy="338554"/>
          </a:xfrm>
          <a:prstGeom prst="rect">
            <a:avLst/>
          </a:prstGeom>
          <a:noFill/>
        </p:spPr>
        <p:txBody>
          <a:bodyPr wrap="square" rtlCol="0">
            <a:spAutoFit/>
          </a:bodyPr>
          <a:lstStyle/>
          <a:p>
            <a:r>
              <a:rPr lang="en-US" sz="1600" dirty="0" smtClean="0">
                <a:latin typeface="Bodoni MT" panose="02070603080606020203" pitchFamily="18" charset="0"/>
              </a:rPr>
              <a:t>Sand</a:t>
            </a:r>
            <a:endParaRPr lang="en-US" sz="1600" dirty="0">
              <a:latin typeface="Bodoni MT" panose="02070603080606020203" pitchFamily="18" charset="0"/>
            </a:endParaRPr>
          </a:p>
        </p:txBody>
      </p:sp>
      <p:sp>
        <p:nvSpPr>
          <p:cNvPr id="42" name="TextBox 41"/>
          <p:cNvSpPr txBox="1"/>
          <p:nvPr/>
        </p:nvSpPr>
        <p:spPr>
          <a:xfrm>
            <a:off x="6121638" y="5809784"/>
            <a:ext cx="4231393" cy="338554"/>
          </a:xfrm>
          <a:prstGeom prst="rect">
            <a:avLst/>
          </a:prstGeom>
          <a:noFill/>
        </p:spPr>
        <p:txBody>
          <a:bodyPr wrap="square" rtlCol="0">
            <a:spAutoFit/>
          </a:bodyPr>
          <a:lstStyle/>
          <a:p>
            <a:r>
              <a:rPr lang="en-US" sz="1600" dirty="0" smtClean="0">
                <a:latin typeface="Bodoni MT" panose="02070603080606020203" pitchFamily="18" charset="0"/>
              </a:rPr>
              <a:t>Clay</a:t>
            </a:r>
            <a:endParaRPr lang="en-US" sz="1600" dirty="0">
              <a:latin typeface="Bodoni MT" panose="02070603080606020203" pitchFamily="18" charset="0"/>
            </a:endParaRPr>
          </a:p>
        </p:txBody>
      </p:sp>
      <p:grpSp>
        <p:nvGrpSpPr>
          <p:cNvPr id="43" name="Group 42"/>
          <p:cNvGrpSpPr/>
          <p:nvPr/>
        </p:nvGrpSpPr>
        <p:grpSpPr>
          <a:xfrm>
            <a:off x="1102946" y="4511349"/>
            <a:ext cx="3172898" cy="1441476"/>
            <a:chOff x="8380784" y="4585302"/>
            <a:chExt cx="3172898" cy="1441476"/>
          </a:xfrm>
        </p:grpSpPr>
        <p:sp>
          <p:nvSpPr>
            <p:cNvPr id="44" name="Rectangle 43"/>
            <p:cNvSpPr/>
            <p:nvPr/>
          </p:nvSpPr>
          <p:spPr>
            <a:xfrm flipH="1" flipV="1">
              <a:off x="8380784" y="4585302"/>
              <a:ext cx="3172898" cy="1441476"/>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Trapezoid 44"/>
            <p:cNvSpPr/>
            <p:nvPr/>
          </p:nvSpPr>
          <p:spPr>
            <a:xfrm rot="16200000" flipH="1">
              <a:off x="9719586" y="3363746"/>
              <a:ext cx="495656" cy="3172536"/>
            </a:xfrm>
            <a:prstGeom prst="trapezoid">
              <a:avLst>
                <a:gd name="adj" fmla="val 42241"/>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Trapezoid 45"/>
            <p:cNvSpPr/>
            <p:nvPr/>
          </p:nvSpPr>
          <p:spPr>
            <a:xfrm rot="16200000" flipH="1">
              <a:off x="9719586" y="4097585"/>
              <a:ext cx="495656" cy="3172536"/>
            </a:xfrm>
            <a:prstGeom prst="trapezoid">
              <a:avLst>
                <a:gd name="adj" fmla="val 42241"/>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7" name="Group 46"/>
          <p:cNvGrpSpPr/>
          <p:nvPr/>
        </p:nvGrpSpPr>
        <p:grpSpPr>
          <a:xfrm flipV="1">
            <a:off x="7180496" y="2294637"/>
            <a:ext cx="3172899" cy="1444242"/>
            <a:chOff x="7180496" y="2243184"/>
            <a:chExt cx="3172899" cy="1444242"/>
          </a:xfrm>
        </p:grpSpPr>
        <p:grpSp>
          <p:nvGrpSpPr>
            <p:cNvPr id="48" name="Group 47"/>
            <p:cNvGrpSpPr/>
            <p:nvPr/>
          </p:nvGrpSpPr>
          <p:grpSpPr>
            <a:xfrm flipV="1">
              <a:off x="7180496" y="2243184"/>
              <a:ext cx="3172899" cy="1444242"/>
              <a:chOff x="5167957" y="4195985"/>
              <a:chExt cx="3680482" cy="2016808"/>
            </a:xfrm>
          </p:grpSpPr>
          <p:sp>
            <p:nvSpPr>
              <p:cNvPr id="51" name="Rectangle 50"/>
              <p:cNvSpPr/>
              <p:nvPr/>
            </p:nvSpPr>
            <p:spPr>
              <a:xfrm>
                <a:off x="5167958" y="4195985"/>
                <a:ext cx="3680481" cy="48059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p:cNvSpPr/>
              <p:nvPr/>
            </p:nvSpPr>
            <p:spPr>
              <a:xfrm>
                <a:off x="5167957" y="5668620"/>
                <a:ext cx="3680481" cy="544173"/>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9" name="Rectangle 48"/>
            <p:cNvSpPr/>
            <p:nvPr/>
          </p:nvSpPr>
          <p:spPr>
            <a:xfrm flipV="1">
              <a:off x="7180496" y="2977019"/>
              <a:ext cx="3172898" cy="366255"/>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p:cNvSpPr/>
            <p:nvPr/>
          </p:nvSpPr>
          <p:spPr>
            <a:xfrm flipV="1">
              <a:off x="7180496" y="2621817"/>
              <a:ext cx="3172898" cy="355201"/>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3" name="Group 52"/>
          <p:cNvGrpSpPr/>
          <p:nvPr/>
        </p:nvGrpSpPr>
        <p:grpSpPr>
          <a:xfrm>
            <a:off x="241443" y="1818968"/>
            <a:ext cx="11760389" cy="4850439"/>
            <a:chOff x="203437" y="1899361"/>
            <a:chExt cx="11507764" cy="4706538"/>
          </a:xfrm>
        </p:grpSpPr>
        <p:sp>
          <p:nvSpPr>
            <p:cNvPr id="54" name="Rectangle 53"/>
            <p:cNvSpPr/>
            <p:nvPr/>
          </p:nvSpPr>
          <p:spPr>
            <a:xfrm>
              <a:off x="203437" y="1899361"/>
              <a:ext cx="11507764" cy="4706538"/>
            </a:xfrm>
            <a:prstGeom prst="rect">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5" name="Picture 54"/>
            <p:cNvPicPr>
              <a:picLocks noChangeAspect="1"/>
            </p:cNvPicPr>
            <p:nvPr/>
          </p:nvPicPr>
          <p:blipFill>
            <a:blip r:embed="rId2"/>
            <a:stretch>
              <a:fillRect/>
            </a:stretch>
          </p:blipFill>
          <p:spPr>
            <a:xfrm>
              <a:off x="5189617" y="2203681"/>
              <a:ext cx="4823935" cy="3330432"/>
            </a:xfrm>
            <a:prstGeom prst="rect">
              <a:avLst/>
            </a:prstGeom>
          </p:spPr>
        </p:pic>
        <p:pic>
          <p:nvPicPr>
            <p:cNvPr id="56" name="Picture 55"/>
            <p:cNvPicPr>
              <a:picLocks noChangeAspect="1"/>
            </p:cNvPicPr>
            <p:nvPr/>
          </p:nvPicPr>
          <p:blipFill>
            <a:blip r:embed="rId3"/>
            <a:stretch>
              <a:fillRect/>
            </a:stretch>
          </p:blipFill>
          <p:spPr>
            <a:xfrm>
              <a:off x="780641" y="2170518"/>
              <a:ext cx="4141861" cy="3363049"/>
            </a:xfrm>
            <a:prstGeom prst="rect">
              <a:avLst/>
            </a:prstGeom>
          </p:spPr>
        </p:pic>
        <p:sp>
          <p:nvSpPr>
            <p:cNvPr id="57" name="Rectangle 56"/>
            <p:cNvSpPr/>
            <p:nvPr/>
          </p:nvSpPr>
          <p:spPr>
            <a:xfrm>
              <a:off x="10034265" y="5087338"/>
              <a:ext cx="1620646" cy="358375"/>
            </a:xfrm>
            <a:prstGeom prst="rect">
              <a:avLst/>
            </a:prstGeom>
          </p:spPr>
          <p:txBody>
            <a:bodyPr wrap="none">
              <a:spAutoFit/>
            </a:bodyPr>
            <a:lstStyle/>
            <a:p>
              <a:r>
                <a:rPr lang="en-US" dirty="0" smtClean="0">
                  <a:latin typeface="Bodoni MT" panose="02070603080606020203" pitchFamily="18" charset="0"/>
                </a:rPr>
                <a:t>(Lu </a:t>
              </a:r>
              <a:r>
                <a:rPr lang="en-US" dirty="0">
                  <a:latin typeface="Bodoni MT" panose="02070603080606020203" pitchFamily="18" charset="0"/>
                </a:rPr>
                <a:t>et </a:t>
              </a:r>
              <a:r>
                <a:rPr lang="en-US" dirty="0" smtClean="0">
                  <a:latin typeface="Bodoni MT" panose="02070603080606020203" pitchFamily="18" charset="0"/>
                </a:rPr>
                <a:t>al. </a:t>
              </a:r>
              <a:r>
                <a:rPr lang="en-US" dirty="0">
                  <a:latin typeface="Bodoni MT" panose="02070603080606020203" pitchFamily="18" charset="0"/>
                </a:rPr>
                <a:t>2020)</a:t>
              </a:r>
              <a:endParaRPr lang="en-US" dirty="0">
                <a:solidFill>
                  <a:schemeClr val="tx1">
                    <a:lumMod val="95000"/>
                    <a:lumOff val="5000"/>
                  </a:schemeClr>
                </a:solidFill>
                <a:latin typeface="Bodoni MT" panose="02070603080606020203" pitchFamily="18" charset="0"/>
              </a:endParaRPr>
            </a:p>
          </p:txBody>
        </p:sp>
      </p:grpSp>
    </p:spTree>
    <p:extLst>
      <p:ext uri="{BB962C8B-B14F-4D97-AF65-F5344CB8AC3E}">
        <p14:creationId xmlns:p14="http://schemas.microsoft.com/office/powerpoint/2010/main" val="3366600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5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a:xfrm>
            <a:off x="4840899" y="1061918"/>
            <a:ext cx="2700739" cy="665661"/>
          </a:xfrm>
          <a:prstGeom prst="rect">
            <a:avLst/>
          </a:prstGeom>
          <a:solidFill>
            <a:schemeClr val="accent5">
              <a:lumMod val="40000"/>
              <a:lumOff val="60000"/>
            </a:schemeClr>
          </a:solidFill>
          <a:ln>
            <a:no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50000"/>
              </a:lnSpc>
              <a:buFont typeface="Arial" panose="020B0604020202020204" pitchFamily="34" charset="0"/>
              <a:buNone/>
            </a:pPr>
            <a:r>
              <a:rPr lang="en-US" sz="1800" b="1" dirty="0" smtClean="0">
                <a:latin typeface="Bodoni MT" panose="02070603080606020203" pitchFamily="18" charset="0"/>
              </a:rPr>
              <a:t>Soil Parameter</a:t>
            </a:r>
            <a:endParaRPr lang="en-US" sz="1800" b="1" dirty="0">
              <a:latin typeface="Bodoni MT" panose="02070603080606020203" pitchFamily="18" charset="0"/>
            </a:endParaRPr>
          </a:p>
        </p:txBody>
      </p:sp>
      <p:sp>
        <p:nvSpPr>
          <p:cNvPr id="6" name="Rectangle 5"/>
          <p:cNvSpPr/>
          <p:nvPr/>
        </p:nvSpPr>
        <p:spPr>
          <a:xfrm>
            <a:off x="609506" y="1081249"/>
            <a:ext cx="2465098" cy="646331"/>
          </a:xfrm>
          <a:prstGeom prst="rect">
            <a:avLst/>
          </a:prstGeom>
          <a:solidFill>
            <a:schemeClr val="accent5">
              <a:lumMod val="40000"/>
              <a:lumOff val="60000"/>
            </a:schemeClr>
          </a:solidFill>
          <a:ln>
            <a:noFill/>
          </a:ln>
        </p:spPr>
        <p:txBody>
          <a:bodyPr wrap="none">
            <a:spAutoFit/>
          </a:bodyPr>
          <a:lstStyle/>
          <a:p>
            <a:pPr algn="ctr"/>
            <a:r>
              <a:rPr lang="en-US" dirty="0" smtClean="0">
                <a:solidFill>
                  <a:schemeClr val="accent5">
                    <a:lumMod val="20000"/>
                    <a:lumOff val="80000"/>
                  </a:schemeClr>
                </a:solidFill>
                <a:latin typeface="Bodoni MT" panose="02070603080606020203" pitchFamily="18" charset="0"/>
              </a:rPr>
              <a:t>Simplified Synthetic </a:t>
            </a:r>
          </a:p>
          <a:p>
            <a:pPr algn="ctr"/>
            <a:r>
              <a:rPr lang="en-US" dirty="0" smtClean="0">
                <a:solidFill>
                  <a:schemeClr val="accent5">
                    <a:lumMod val="20000"/>
                    <a:lumOff val="80000"/>
                  </a:schemeClr>
                </a:solidFill>
                <a:latin typeface="Bodoni MT" panose="02070603080606020203" pitchFamily="18" charset="0"/>
              </a:rPr>
              <a:t>Hydrogeological Model </a:t>
            </a:r>
            <a:endParaRPr lang="en-US" dirty="0">
              <a:solidFill>
                <a:schemeClr val="accent5">
                  <a:lumMod val="20000"/>
                  <a:lumOff val="80000"/>
                </a:schemeClr>
              </a:solidFill>
              <a:latin typeface="Bodoni MT" panose="02070603080606020203" pitchFamily="18" charset="0"/>
            </a:endParaRPr>
          </a:p>
        </p:txBody>
      </p:sp>
      <p:sp>
        <p:nvSpPr>
          <p:cNvPr id="7" name="Content Placeholder 2"/>
          <p:cNvSpPr txBox="1">
            <a:spLocks/>
          </p:cNvSpPr>
          <p:nvPr/>
        </p:nvSpPr>
        <p:spPr>
          <a:xfrm>
            <a:off x="9190115" y="1061919"/>
            <a:ext cx="2700739" cy="665660"/>
          </a:xfrm>
          <a:prstGeom prst="rect">
            <a:avLst/>
          </a:prstGeom>
          <a:solidFill>
            <a:schemeClr val="accent5">
              <a:lumMod val="40000"/>
              <a:lumOff val="60000"/>
            </a:schemeClr>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50000"/>
              </a:lnSpc>
              <a:buFont typeface="Arial" panose="020B0604020202020204" pitchFamily="34" charset="0"/>
              <a:buNone/>
            </a:pPr>
            <a:r>
              <a:rPr lang="en-US" sz="1800" dirty="0" smtClean="0">
                <a:solidFill>
                  <a:schemeClr val="accent5">
                    <a:lumMod val="20000"/>
                    <a:lumOff val="80000"/>
                  </a:schemeClr>
                </a:solidFill>
                <a:latin typeface="Bodoni MT" panose="02070603080606020203" pitchFamily="18" charset="0"/>
              </a:rPr>
              <a:t>Boundary condition</a:t>
            </a:r>
            <a:endParaRPr lang="en-US" sz="1800" dirty="0">
              <a:solidFill>
                <a:schemeClr val="accent5">
                  <a:lumMod val="20000"/>
                  <a:lumOff val="80000"/>
                </a:schemeClr>
              </a:solidFill>
              <a:latin typeface="Bodoni MT" panose="02070603080606020203" pitchFamily="18" charset="0"/>
            </a:endParaRPr>
          </a:p>
        </p:txBody>
      </p:sp>
      <mc:AlternateContent xmlns:mc="http://schemas.openxmlformats.org/markup-compatibility/2006">
        <mc:Choice xmlns:a14="http://schemas.microsoft.com/office/drawing/2010/main" Requires="a14">
          <p:graphicFrame>
            <p:nvGraphicFramePr>
              <p:cNvPr id="8" name="Table 7"/>
              <p:cNvGraphicFramePr>
                <a:graphicFrameLocks noGrp="1"/>
              </p:cNvGraphicFramePr>
              <p:nvPr>
                <p:extLst>
                  <p:ext uri="{D42A27DB-BD31-4B8C-83A1-F6EECF244321}">
                    <p14:modId xmlns:p14="http://schemas.microsoft.com/office/powerpoint/2010/main" val="3690282800"/>
                  </p:ext>
                </p:extLst>
              </p:nvPr>
            </p:nvGraphicFramePr>
            <p:xfrm>
              <a:off x="2249129" y="1913827"/>
              <a:ext cx="6770803" cy="4528633"/>
            </p:xfrm>
            <a:graphic>
              <a:graphicData uri="http://schemas.openxmlformats.org/drawingml/2006/table">
                <a:tbl>
                  <a:tblPr firstRow="1" bandRow="1">
                    <a:tableStyleId>{5940675A-B579-460E-94D1-54222C63F5DA}</a:tableStyleId>
                  </a:tblPr>
                  <a:tblGrid>
                    <a:gridCol w="4053131">
                      <a:extLst>
                        <a:ext uri="{9D8B030D-6E8A-4147-A177-3AD203B41FA5}">
                          <a16:colId xmlns:a16="http://schemas.microsoft.com/office/drawing/2014/main" val="4147942553"/>
                        </a:ext>
                      </a:extLst>
                    </a:gridCol>
                    <a:gridCol w="2717672">
                      <a:extLst>
                        <a:ext uri="{9D8B030D-6E8A-4147-A177-3AD203B41FA5}">
                          <a16:colId xmlns:a16="http://schemas.microsoft.com/office/drawing/2014/main" val="3191949167"/>
                        </a:ext>
                      </a:extLst>
                    </a:gridCol>
                  </a:tblGrid>
                  <a:tr h="253614">
                    <a:tc>
                      <a:txBody>
                        <a:bodyPr/>
                        <a:lstStyle/>
                        <a:p>
                          <a:r>
                            <a:rPr lang="en-US" sz="1200" dirty="0" smtClean="0">
                              <a:latin typeface="Bodoni MT" panose="02070603080606020203" pitchFamily="18" charset="0"/>
                            </a:rPr>
                            <a:t>Modulus of elasticity (E)</a:t>
                          </a:r>
                          <a:endParaRPr lang="en-US" sz="1200" dirty="0">
                            <a:latin typeface="Bodoni MT" panose="02070603080606020203" pitchFamily="18" charset="0"/>
                          </a:endParaRPr>
                        </a:p>
                      </a:txBody>
                      <a:tcPr/>
                    </a:tc>
                    <a:tc>
                      <a:txBody>
                        <a:bodyPr/>
                        <a:lstStyle/>
                        <a:p>
                          <a:r>
                            <a:rPr lang="en-US" sz="1200" baseline="0" dirty="0" smtClean="0">
                              <a:latin typeface="Bodoni MT" panose="02070603080606020203" pitchFamily="18" charset="0"/>
                            </a:rPr>
                            <a:t>877 </a:t>
                          </a:r>
                          <a:r>
                            <a:rPr lang="en-US" sz="1200" baseline="0" dirty="0" err="1" smtClean="0">
                              <a:latin typeface="Bodoni MT" panose="02070603080606020203" pitchFamily="18" charset="0"/>
                            </a:rPr>
                            <a:t>kN</a:t>
                          </a:r>
                          <a:r>
                            <a:rPr lang="en-US" sz="1200" baseline="0" dirty="0" smtClean="0">
                              <a:latin typeface="Bodoni MT" panose="02070603080606020203" pitchFamily="18" charset="0"/>
                            </a:rPr>
                            <a:t>/m</a:t>
                          </a:r>
                          <a:r>
                            <a:rPr lang="en-US" sz="1200" baseline="30000" dirty="0" smtClean="0">
                              <a:latin typeface="Bodoni MT" panose="02070603080606020203" pitchFamily="18" charset="0"/>
                            </a:rPr>
                            <a:t>2</a:t>
                          </a:r>
                          <a:endParaRPr lang="en-US" sz="1200" dirty="0">
                            <a:latin typeface="Bodoni MT" panose="02070603080606020203" pitchFamily="18" charset="0"/>
                          </a:endParaRPr>
                        </a:p>
                      </a:txBody>
                      <a:tcPr/>
                    </a:tc>
                    <a:extLst>
                      <a:ext uri="{0D108BD9-81ED-4DB2-BD59-A6C34878D82A}">
                        <a16:rowId xmlns:a16="http://schemas.microsoft.com/office/drawing/2014/main" val="838159438"/>
                      </a:ext>
                    </a:extLst>
                  </a:tr>
                  <a:tr h="253614">
                    <a:tc>
                      <a:txBody>
                        <a:bodyPr/>
                        <a:lstStyle/>
                        <a:p>
                          <a:r>
                            <a:rPr lang="en-US" sz="1200" dirty="0" smtClean="0">
                              <a:latin typeface="Bodoni MT" panose="02070603080606020203" pitchFamily="18" charset="0"/>
                            </a:rPr>
                            <a:t>Elastic shear modulus number (</a:t>
                          </a:r>
                          <a14:m>
                            <m:oMath xmlns:m="http://schemas.openxmlformats.org/officeDocument/2006/math">
                              <m:sSubSup>
                                <m:sSubSupPr>
                                  <m:ctrlPr>
                                    <a:rPr lang="en-US" sz="1200" i="1" smtClean="0">
                                      <a:latin typeface="Cambria Math" panose="02040503050406030204" pitchFamily="18" charset="0"/>
                                    </a:rPr>
                                  </m:ctrlPr>
                                </m:sSubSupPr>
                                <m:e>
                                  <m:r>
                                    <a:rPr lang="en-US" sz="1200" i="1">
                                      <a:latin typeface="Cambria Math" panose="02040503050406030204" pitchFamily="18" charset="0"/>
                                    </a:rPr>
                                    <m:t>𝐾</m:t>
                                  </m:r>
                                </m:e>
                                <m:sub>
                                  <m:r>
                                    <a:rPr lang="en-US" sz="1200" i="1">
                                      <a:latin typeface="Cambria Math" panose="02040503050406030204" pitchFamily="18" charset="0"/>
                                    </a:rPr>
                                    <m:t>𝐺</m:t>
                                  </m:r>
                                </m:sub>
                                <m:sup>
                                  <m:r>
                                    <a:rPr lang="en-US" sz="1200" i="1">
                                      <a:latin typeface="Cambria Math" panose="02040503050406030204" pitchFamily="18" charset="0"/>
                                    </a:rPr>
                                    <m:t>𝑒</m:t>
                                  </m:r>
                                </m:sup>
                              </m:sSubSup>
                            </m:oMath>
                          </a14:m>
                          <a:r>
                            <a:rPr lang="en-US" sz="1200" dirty="0" smtClean="0">
                              <a:latin typeface="Bodoni MT" panose="02070603080606020203" pitchFamily="18" charset="0"/>
                            </a:rPr>
                            <a:t>)</a:t>
                          </a:r>
                          <a:endParaRPr lang="en-US" sz="1200" dirty="0">
                            <a:latin typeface="Bodoni MT" panose="02070603080606020203" pitchFamily="18" charset="0"/>
                          </a:endParaRPr>
                        </a:p>
                      </a:txBody>
                      <a:tcPr/>
                    </a:tc>
                    <a:tc>
                      <a:txBody>
                        <a:bodyPr/>
                        <a:lstStyle/>
                        <a:p>
                          <a:r>
                            <a:rPr lang="en-US" sz="1200" dirty="0" smtClean="0">
                              <a:latin typeface="Bodoni MT" panose="02070603080606020203" pitchFamily="18" charset="0"/>
                            </a:rPr>
                            <a:t>1,100</a:t>
                          </a:r>
                          <a:endParaRPr lang="en-US" sz="1200" dirty="0">
                            <a:latin typeface="Bodoni MT" panose="02070603080606020203" pitchFamily="18" charset="0"/>
                          </a:endParaRPr>
                        </a:p>
                      </a:txBody>
                      <a:tcPr/>
                    </a:tc>
                    <a:extLst>
                      <a:ext uri="{0D108BD9-81ED-4DB2-BD59-A6C34878D82A}">
                        <a16:rowId xmlns:a16="http://schemas.microsoft.com/office/drawing/2014/main" val="510951680"/>
                      </a:ext>
                    </a:extLst>
                  </a:tr>
                  <a:tr h="253614">
                    <a:tc>
                      <a:txBody>
                        <a:bodyPr/>
                        <a:lstStyle/>
                        <a:p>
                          <a:r>
                            <a:rPr lang="en-US" sz="1200" dirty="0" smtClean="0">
                              <a:latin typeface="Bodoni MT" panose="02070603080606020203" pitchFamily="18" charset="0"/>
                            </a:rPr>
                            <a:t>Elastic shear modulus index (ne)</a:t>
                          </a:r>
                          <a:endParaRPr lang="en-US" sz="1200" dirty="0">
                            <a:latin typeface="Bodoni MT" panose="02070603080606020203" pitchFamily="18" charset="0"/>
                          </a:endParaRPr>
                        </a:p>
                      </a:txBody>
                      <a:tcPr/>
                    </a:tc>
                    <a:tc>
                      <a:txBody>
                        <a:bodyPr/>
                        <a:lstStyle/>
                        <a:p>
                          <a:r>
                            <a:rPr lang="en-US" sz="1200" dirty="0" smtClean="0">
                              <a:latin typeface="Bodoni MT" panose="02070603080606020203" pitchFamily="18" charset="0"/>
                            </a:rPr>
                            <a:t>0.5</a:t>
                          </a:r>
                          <a:endParaRPr lang="en-US" sz="1200" dirty="0">
                            <a:latin typeface="Bodoni MT" panose="02070603080606020203" pitchFamily="18" charset="0"/>
                          </a:endParaRPr>
                        </a:p>
                      </a:txBody>
                      <a:tcPr/>
                    </a:tc>
                    <a:extLst>
                      <a:ext uri="{0D108BD9-81ED-4DB2-BD59-A6C34878D82A}">
                        <a16:rowId xmlns:a16="http://schemas.microsoft.com/office/drawing/2014/main" val="1709443744"/>
                      </a:ext>
                    </a:extLst>
                  </a:tr>
                  <a:tr h="271402">
                    <a:tc>
                      <a:txBody>
                        <a:bodyPr/>
                        <a:lstStyle/>
                        <a:p>
                          <a:r>
                            <a:rPr lang="en-US" sz="1200" dirty="0" smtClean="0">
                              <a:latin typeface="Bodoni MT" panose="02070603080606020203" pitchFamily="18" charset="0"/>
                            </a:rPr>
                            <a:t>Plastic</a:t>
                          </a:r>
                          <a:r>
                            <a:rPr lang="en-US" sz="1200" baseline="0" dirty="0" smtClean="0">
                              <a:latin typeface="Bodoni MT" panose="02070603080606020203" pitchFamily="18" charset="0"/>
                            </a:rPr>
                            <a:t> shear modulus number (</a:t>
                          </a:r>
                          <a14:m>
                            <m:oMath xmlns:m="http://schemas.openxmlformats.org/officeDocument/2006/math">
                              <m:sSubSup>
                                <m:sSubSupPr>
                                  <m:ctrlPr>
                                    <a:rPr lang="en-US" sz="1200" i="1" smtClean="0">
                                      <a:latin typeface="Cambria Math" panose="02040503050406030204" pitchFamily="18" charset="0"/>
                                    </a:rPr>
                                  </m:ctrlPr>
                                </m:sSubSupPr>
                                <m:e>
                                  <m:r>
                                    <a:rPr lang="en-US" sz="1200" i="1">
                                      <a:latin typeface="Cambria Math" panose="02040503050406030204" pitchFamily="18" charset="0"/>
                                    </a:rPr>
                                    <m:t>𝐾</m:t>
                                  </m:r>
                                </m:e>
                                <m:sub>
                                  <m:r>
                                    <a:rPr lang="en-US" sz="1200" i="1">
                                      <a:latin typeface="Cambria Math" panose="02040503050406030204" pitchFamily="18" charset="0"/>
                                    </a:rPr>
                                    <m:t>𝐺</m:t>
                                  </m:r>
                                </m:sub>
                                <m:sup>
                                  <m:r>
                                    <a:rPr lang="en-US" sz="1200" i="1">
                                      <a:latin typeface="Cambria Math" panose="02040503050406030204" pitchFamily="18" charset="0"/>
                                    </a:rPr>
                                    <m:t>𝑝</m:t>
                                  </m:r>
                                </m:sup>
                              </m:sSubSup>
                            </m:oMath>
                          </a14:m>
                          <a:r>
                            <a:rPr lang="en-US" sz="1200" dirty="0" smtClean="0">
                              <a:latin typeface="Bodoni MT" panose="02070603080606020203" pitchFamily="18" charset="0"/>
                            </a:rPr>
                            <a:t>)</a:t>
                          </a:r>
                          <a:endParaRPr lang="en-US" sz="1200" dirty="0">
                            <a:latin typeface="Bodoni MT" panose="02070603080606020203" pitchFamily="18" charset="0"/>
                          </a:endParaRPr>
                        </a:p>
                      </a:txBody>
                      <a:tcPr/>
                    </a:tc>
                    <a:tc>
                      <a:txBody>
                        <a:bodyPr/>
                        <a:lstStyle/>
                        <a:p>
                          <a:r>
                            <a:rPr lang="en-US" sz="1200" dirty="0" smtClean="0">
                              <a:latin typeface="Bodoni MT" panose="02070603080606020203" pitchFamily="18" charset="0"/>
                            </a:rPr>
                            <a:t>310</a:t>
                          </a:r>
                          <a:endParaRPr lang="en-US" sz="1200" dirty="0">
                            <a:latin typeface="Bodoni MT" panose="02070603080606020203" pitchFamily="18" charset="0"/>
                          </a:endParaRPr>
                        </a:p>
                      </a:txBody>
                      <a:tcPr/>
                    </a:tc>
                    <a:extLst>
                      <a:ext uri="{0D108BD9-81ED-4DB2-BD59-A6C34878D82A}">
                        <a16:rowId xmlns:a16="http://schemas.microsoft.com/office/drawing/2014/main" val="2116594999"/>
                      </a:ext>
                    </a:extLst>
                  </a:tr>
                  <a:tr h="253614">
                    <a:tc>
                      <a:txBody>
                        <a:bodyPr/>
                        <a:lstStyle/>
                        <a:p>
                          <a:r>
                            <a:rPr lang="en-US" sz="1200" dirty="0" smtClean="0">
                              <a:latin typeface="Bodoni MT" panose="02070603080606020203" pitchFamily="18" charset="0"/>
                            </a:rPr>
                            <a:t>Plastic shear modulus</a:t>
                          </a:r>
                          <a:r>
                            <a:rPr lang="en-US" sz="1200" baseline="0" dirty="0" smtClean="0">
                              <a:latin typeface="Bodoni MT" panose="02070603080606020203" pitchFamily="18" charset="0"/>
                            </a:rPr>
                            <a:t> index (np)</a:t>
                          </a:r>
                          <a:endParaRPr lang="en-US" sz="1200" dirty="0">
                            <a:latin typeface="Bodoni MT" panose="02070603080606020203" pitchFamily="18" charset="0"/>
                          </a:endParaRPr>
                        </a:p>
                      </a:txBody>
                      <a:tcPr/>
                    </a:tc>
                    <a:tc>
                      <a:txBody>
                        <a:bodyPr/>
                        <a:lstStyle/>
                        <a:p>
                          <a:r>
                            <a:rPr lang="en-US" sz="1200" dirty="0" smtClean="0">
                              <a:latin typeface="Bodoni MT" panose="02070603080606020203" pitchFamily="18" charset="0"/>
                            </a:rPr>
                            <a:t>0.4</a:t>
                          </a:r>
                          <a:endParaRPr lang="en-US" sz="1200" dirty="0">
                            <a:latin typeface="Bodoni MT" panose="02070603080606020203" pitchFamily="18" charset="0"/>
                          </a:endParaRPr>
                        </a:p>
                      </a:txBody>
                      <a:tcPr/>
                    </a:tc>
                    <a:extLst>
                      <a:ext uri="{0D108BD9-81ED-4DB2-BD59-A6C34878D82A}">
                        <a16:rowId xmlns:a16="http://schemas.microsoft.com/office/drawing/2014/main" val="4131103674"/>
                      </a:ext>
                    </a:extLst>
                  </a:tr>
                  <a:tr h="25361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latin typeface="Bodoni MT" panose="02070603080606020203" pitchFamily="18" charset="0"/>
                            </a:rPr>
                            <a:t>Poisson’s ratio </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latin typeface="Bodoni MT" panose="02070603080606020203" pitchFamily="18" charset="0"/>
                            </a:rPr>
                            <a:t>0.02 </a:t>
                          </a:r>
                        </a:p>
                      </a:txBody>
                      <a:tcPr/>
                    </a:tc>
                    <a:extLst>
                      <a:ext uri="{0D108BD9-81ED-4DB2-BD59-A6C34878D82A}">
                        <a16:rowId xmlns:a16="http://schemas.microsoft.com/office/drawing/2014/main" val="3899646643"/>
                      </a:ext>
                    </a:extLst>
                  </a:tr>
                  <a:tr h="253614">
                    <a:tc>
                      <a:txBody>
                        <a:bodyPr/>
                        <a:lstStyle/>
                        <a:p>
                          <a:r>
                            <a:rPr lang="en-US" sz="1200" dirty="0" smtClean="0">
                              <a:latin typeface="Bodoni MT" panose="02070603080606020203" pitchFamily="18" charset="0"/>
                            </a:rPr>
                            <a:t>Undrained Poisson’s ratio</a:t>
                          </a:r>
                          <a:endParaRPr lang="en-US" sz="1200" dirty="0">
                            <a:latin typeface="Bodoni MT" panose="02070603080606020203" pitchFamily="18" charset="0"/>
                          </a:endParaRPr>
                        </a:p>
                      </a:txBody>
                      <a:tcPr/>
                    </a:tc>
                    <a:tc>
                      <a:txBody>
                        <a:bodyPr/>
                        <a:lstStyle/>
                        <a:p>
                          <a:r>
                            <a:rPr lang="en-US" sz="1200" dirty="0" smtClean="0">
                              <a:latin typeface="Bodoni MT" panose="02070603080606020203" pitchFamily="18" charset="0"/>
                            </a:rPr>
                            <a:t>0.495</a:t>
                          </a:r>
                          <a:endParaRPr lang="en-US" sz="1200" dirty="0">
                            <a:latin typeface="Bodoni MT" panose="02070603080606020203" pitchFamily="18" charset="0"/>
                          </a:endParaRPr>
                        </a:p>
                      </a:txBody>
                      <a:tcPr/>
                    </a:tc>
                    <a:extLst>
                      <a:ext uri="{0D108BD9-81ED-4DB2-BD59-A6C34878D82A}">
                        <a16:rowId xmlns:a16="http://schemas.microsoft.com/office/drawing/2014/main" val="864657939"/>
                      </a:ext>
                    </a:extLst>
                  </a:tr>
                  <a:tr h="27727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latin typeface="Bodoni MT" panose="02070603080606020203" pitchFamily="18" charset="0"/>
                            </a:rPr>
                            <a:t>Unit weight (</a:t>
                          </a:r>
                          <a14:m>
                            <m:oMath xmlns:m="http://schemas.openxmlformats.org/officeDocument/2006/math">
                              <m:sSub>
                                <m:sSubPr>
                                  <m:ctrlPr>
                                    <a:rPr lang="en-US" sz="1400" i="1" kern="1200" smtClean="0">
                                      <a:solidFill>
                                        <a:schemeClr val="tx1"/>
                                      </a:solidFill>
                                      <a:effectLst/>
                                      <a:latin typeface="Cambria Math" panose="02040503050406030204" pitchFamily="18" charset="0"/>
                                      <a:ea typeface="+mn-ea"/>
                                      <a:cs typeface="+mn-cs"/>
                                    </a:rPr>
                                  </m:ctrlPr>
                                </m:sSubPr>
                                <m:e>
                                  <m:r>
                                    <a:rPr lang="en-US" sz="1400" i="1" kern="1200">
                                      <a:solidFill>
                                        <a:schemeClr val="tx1"/>
                                      </a:solidFill>
                                      <a:effectLst/>
                                      <a:latin typeface="Cambria Math" panose="02040503050406030204" pitchFamily="18" charset="0"/>
                                      <a:ea typeface="+mn-ea"/>
                                      <a:cs typeface="+mn-cs"/>
                                    </a:rPr>
                                    <m:t>𝛾</m:t>
                                  </m:r>
                                </m:e>
                                <m:sub>
                                  <m:r>
                                    <a:rPr lang="en-US" sz="1400" i="1" kern="1200">
                                      <a:solidFill>
                                        <a:schemeClr val="tx1"/>
                                      </a:solidFill>
                                      <a:effectLst/>
                                      <a:latin typeface="Cambria Math" panose="02040503050406030204" pitchFamily="18" charset="0"/>
                                      <a:ea typeface="+mn-ea"/>
                                      <a:cs typeface="+mn-cs"/>
                                    </a:rPr>
                                    <m:t>𝑢𝑛𝑠𝑎𝑡</m:t>
                                  </m:r>
                                </m:sub>
                              </m:sSub>
                            </m:oMath>
                          </a14:m>
                          <a:r>
                            <a:rPr lang="en-US" sz="1200" dirty="0" smtClean="0">
                              <a:latin typeface="Bodoni MT" panose="02070603080606020203" pitchFamily="18" charset="0"/>
                            </a:rPr>
                            <a:t>)</a:t>
                          </a:r>
                          <a:endParaRPr lang="en-US" sz="1200" dirty="0">
                            <a:latin typeface="Bodoni MT" panose="02070603080606020203" pitchFamily="18"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latin typeface="Bodoni MT" panose="02070603080606020203" pitchFamily="18" charset="0"/>
                            </a:rPr>
                            <a:t>18 </a:t>
                          </a:r>
                          <a:r>
                            <a:rPr lang="en-US" sz="1200" baseline="0" dirty="0" err="1" smtClean="0">
                              <a:latin typeface="Bodoni MT" panose="02070603080606020203" pitchFamily="18" charset="0"/>
                            </a:rPr>
                            <a:t>kN</a:t>
                          </a:r>
                          <a:r>
                            <a:rPr lang="en-US" sz="1200" baseline="0" dirty="0" smtClean="0">
                              <a:latin typeface="Bodoni MT" panose="02070603080606020203" pitchFamily="18" charset="0"/>
                            </a:rPr>
                            <a:t>/m</a:t>
                          </a:r>
                          <a:r>
                            <a:rPr lang="en-US" sz="1200" baseline="30000" dirty="0" smtClean="0">
                              <a:latin typeface="Bodoni MT" panose="02070603080606020203" pitchFamily="18" charset="0"/>
                            </a:rPr>
                            <a:t>3</a:t>
                          </a:r>
                          <a:endParaRPr lang="en-US" sz="1200" dirty="0" smtClean="0">
                            <a:latin typeface="Bodoni MT" panose="02070603080606020203" pitchFamily="18" charset="0"/>
                          </a:endParaRPr>
                        </a:p>
                      </a:txBody>
                      <a:tcPr/>
                    </a:tc>
                    <a:extLst>
                      <a:ext uri="{0D108BD9-81ED-4DB2-BD59-A6C34878D82A}">
                        <a16:rowId xmlns:a16="http://schemas.microsoft.com/office/drawing/2014/main" val="2949876197"/>
                      </a:ext>
                    </a:extLst>
                  </a:tr>
                  <a:tr h="27727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latin typeface="Bodoni MT" panose="02070603080606020203" pitchFamily="18" charset="0"/>
                            </a:rPr>
                            <a:t>Unit weight (</a:t>
                          </a:r>
                          <a14:m>
                            <m:oMath xmlns:m="http://schemas.openxmlformats.org/officeDocument/2006/math">
                              <m:sSub>
                                <m:sSubPr>
                                  <m:ctrlPr>
                                    <a:rPr lang="en-US" sz="1400" i="1" kern="1200" smtClean="0">
                                      <a:solidFill>
                                        <a:schemeClr val="tx1"/>
                                      </a:solidFill>
                                      <a:effectLst/>
                                      <a:latin typeface="Cambria Math" panose="02040503050406030204" pitchFamily="18" charset="0"/>
                                      <a:ea typeface="+mn-ea"/>
                                      <a:cs typeface="+mn-cs"/>
                                    </a:rPr>
                                  </m:ctrlPr>
                                </m:sSubPr>
                                <m:e>
                                  <m:r>
                                    <a:rPr lang="en-US" sz="1400" i="1" kern="1200">
                                      <a:solidFill>
                                        <a:schemeClr val="tx1"/>
                                      </a:solidFill>
                                      <a:effectLst/>
                                      <a:latin typeface="Cambria Math" panose="02040503050406030204" pitchFamily="18" charset="0"/>
                                      <a:ea typeface="+mn-ea"/>
                                      <a:cs typeface="+mn-cs"/>
                                    </a:rPr>
                                    <m:t>𝛾</m:t>
                                  </m:r>
                                </m:e>
                                <m:sub>
                                  <m:r>
                                    <a:rPr lang="en-US" sz="1400" i="1" kern="1200">
                                      <a:solidFill>
                                        <a:schemeClr val="tx1"/>
                                      </a:solidFill>
                                      <a:effectLst/>
                                      <a:latin typeface="Cambria Math" panose="02040503050406030204" pitchFamily="18" charset="0"/>
                                      <a:ea typeface="+mn-ea"/>
                                      <a:cs typeface="+mn-cs"/>
                                    </a:rPr>
                                    <m:t>𝑠𝑎𝑡</m:t>
                                  </m:r>
                                </m:sub>
                              </m:sSub>
                            </m:oMath>
                          </a14:m>
                          <a:r>
                            <a:rPr lang="en-US" sz="1200" dirty="0" smtClean="0">
                              <a:latin typeface="Bodoni MT" panose="02070603080606020203" pitchFamily="18" charset="0"/>
                            </a:rPr>
                            <a:t>) </a:t>
                          </a:r>
                          <a:endParaRPr lang="en-US" sz="1200" dirty="0">
                            <a:latin typeface="Bodoni MT" panose="02070603080606020203" pitchFamily="18"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aseline="0" dirty="0" smtClean="0">
                              <a:latin typeface="Bodoni MT" panose="02070603080606020203" pitchFamily="18" charset="0"/>
                            </a:rPr>
                            <a:t>20 </a:t>
                          </a:r>
                          <a:r>
                            <a:rPr lang="en-US" sz="1200" baseline="0" dirty="0" err="1" smtClean="0">
                              <a:latin typeface="Bodoni MT" panose="02070603080606020203" pitchFamily="18" charset="0"/>
                            </a:rPr>
                            <a:t>kN</a:t>
                          </a:r>
                          <a:r>
                            <a:rPr lang="en-US" sz="1200" baseline="0" dirty="0" smtClean="0">
                              <a:latin typeface="Bodoni MT" panose="02070603080606020203" pitchFamily="18" charset="0"/>
                            </a:rPr>
                            <a:t>/m</a:t>
                          </a:r>
                          <a:r>
                            <a:rPr lang="en-US" sz="1200" baseline="30000" dirty="0" smtClean="0">
                              <a:latin typeface="Bodoni MT" panose="02070603080606020203" pitchFamily="18" charset="0"/>
                            </a:rPr>
                            <a:t>3</a:t>
                          </a:r>
                          <a:endParaRPr lang="en-US" sz="1200" dirty="0" smtClean="0">
                            <a:latin typeface="Bodoni MT" panose="02070603080606020203" pitchFamily="18" charset="0"/>
                          </a:endParaRPr>
                        </a:p>
                      </a:txBody>
                      <a:tcPr/>
                    </a:tc>
                    <a:extLst>
                      <a:ext uri="{0D108BD9-81ED-4DB2-BD59-A6C34878D82A}">
                        <a16:rowId xmlns:a16="http://schemas.microsoft.com/office/drawing/2014/main" val="1428084425"/>
                      </a:ext>
                    </a:extLst>
                  </a:tr>
                  <a:tr h="253614">
                    <a:tc>
                      <a:txBody>
                        <a:bodyPr/>
                        <a:lstStyle/>
                        <a:p>
                          <a:r>
                            <a:rPr lang="en-US" sz="1200" dirty="0" smtClean="0">
                              <a:latin typeface="Bodoni MT" panose="02070603080606020203" pitchFamily="18" charset="0"/>
                            </a:rPr>
                            <a:t>Cohesion (c)</a:t>
                          </a:r>
                          <a:endParaRPr lang="en-US" sz="1200" dirty="0">
                            <a:latin typeface="Bodoni MT" panose="02070603080606020203" pitchFamily="18" charset="0"/>
                          </a:endParaRPr>
                        </a:p>
                      </a:txBody>
                      <a:tcPr/>
                    </a:tc>
                    <a:tc>
                      <a:txBody>
                        <a:bodyPr/>
                        <a:lstStyle/>
                        <a:p>
                          <a:r>
                            <a:rPr lang="en-US" sz="1200" dirty="0" smtClean="0">
                              <a:latin typeface="Bodoni MT" panose="02070603080606020203" pitchFamily="18" charset="0"/>
                            </a:rPr>
                            <a:t>0 </a:t>
                          </a:r>
                          <a:r>
                            <a:rPr lang="en-US" sz="1200" baseline="0" dirty="0" err="1" smtClean="0">
                              <a:latin typeface="Bodoni MT" panose="02070603080606020203" pitchFamily="18" charset="0"/>
                            </a:rPr>
                            <a:t>kPa</a:t>
                          </a:r>
                          <a:endParaRPr lang="en-US" sz="1200" dirty="0">
                            <a:latin typeface="Bodoni MT" panose="02070603080606020203" pitchFamily="18" charset="0"/>
                          </a:endParaRPr>
                        </a:p>
                      </a:txBody>
                      <a:tcPr/>
                    </a:tc>
                    <a:extLst>
                      <a:ext uri="{0D108BD9-81ED-4DB2-BD59-A6C34878D82A}">
                        <a16:rowId xmlns:a16="http://schemas.microsoft.com/office/drawing/2014/main" val="3444675102"/>
                      </a:ext>
                    </a:extLst>
                  </a:tr>
                  <a:tr h="26670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latin typeface="Bodoni MT" panose="02070603080606020203" pitchFamily="18" charset="0"/>
                            </a:rPr>
                            <a:t>Peak friction angle (</a:t>
                          </a:r>
                          <a14:m>
                            <m:oMath xmlns:m="http://schemas.openxmlformats.org/officeDocument/2006/math">
                              <m:sSub>
                                <m:sSubPr>
                                  <m:ctrlPr>
                                    <a:rPr lang="en-US" sz="1200" i="1" smtClean="0">
                                      <a:latin typeface="Cambria Math" panose="02040503050406030204" pitchFamily="18" charset="0"/>
                                    </a:rPr>
                                  </m:ctrlPr>
                                </m:sSubPr>
                                <m:e>
                                  <m:r>
                                    <a:rPr lang="en-US" sz="1200" i="1">
                                      <a:latin typeface="Cambria Math" panose="02040503050406030204" pitchFamily="18" charset="0"/>
                                    </a:rPr>
                                    <m:t>∅</m:t>
                                  </m:r>
                                </m:e>
                                <m:sub>
                                  <m:r>
                                    <a:rPr lang="en-US" sz="1200" b="0" i="1" smtClean="0">
                                      <a:latin typeface="Cambria Math" panose="02040503050406030204" pitchFamily="18" charset="0"/>
                                    </a:rPr>
                                    <m:t>𝑝</m:t>
                                  </m:r>
                                </m:sub>
                              </m:sSub>
                              <m:r>
                                <a:rPr lang="en-US" sz="1200" b="0" i="1" smtClean="0">
                                  <a:latin typeface="Cambria Math" panose="02040503050406030204" pitchFamily="18" charset="0"/>
                                </a:rPr>
                                <m:t>)</m:t>
                              </m:r>
                            </m:oMath>
                          </a14:m>
                          <a:endParaRPr lang="en-US" sz="1200" dirty="0">
                            <a:latin typeface="Bodoni MT" panose="02070603080606020203" pitchFamily="18" charset="0"/>
                          </a:endParaRPr>
                        </a:p>
                      </a:txBody>
                      <a:tcPr/>
                    </a:tc>
                    <a:tc>
                      <a:txBody>
                        <a:bodyPr/>
                        <a:lstStyle/>
                        <a:p>
                          <a:r>
                            <a:rPr lang="en-US" sz="1200" dirty="0" smtClean="0">
                              <a:latin typeface="Bodoni MT" panose="02070603080606020203" pitchFamily="18" charset="0"/>
                            </a:rPr>
                            <a:t>33.8</a:t>
                          </a:r>
                          <a:endParaRPr lang="en-US" sz="1200" dirty="0">
                            <a:latin typeface="Bodoni MT" panose="02070603080606020203" pitchFamily="18" charset="0"/>
                          </a:endParaRPr>
                        </a:p>
                      </a:txBody>
                      <a:tcPr/>
                    </a:tc>
                    <a:extLst>
                      <a:ext uri="{0D108BD9-81ED-4DB2-BD59-A6C34878D82A}">
                        <a16:rowId xmlns:a16="http://schemas.microsoft.com/office/drawing/2014/main" val="2731637222"/>
                      </a:ext>
                    </a:extLst>
                  </a:tr>
                  <a:tr h="25361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latin typeface="Bodoni MT" panose="02070603080606020203" pitchFamily="18" charset="0"/>
                            </a:rPr>
                            <a:t>Constant volume friction angle (</a:t>
                          </a:r>
                          <a14:m>
                            <m:oMath xmlns:m="http://schemas.openxmlformats.org/officeDocument/2006/math">
                              <m:sSub>
                                <m:sSubPr>
                                  <m:ctrlPr>
                                    <a:rPr lang="en-US" sz="1200" i="1" smtClean="0">
                                      <a:latin typeface="Cambria Math" panose="02040503050406030204" pitchFamily="18" charset="0"/>
                                    </a:rPr>
                                  </m:ctrlPr>
                                </m:sSubPr>
                                <m:e>
                                  <m:r>
                                    <a:rPr lang="en-US" sz="1200" i="1">
                                      <a:latin typeface="Cambria Math" panose="02040503050406030204" pitchFamily="18" charset="0"/>
                                    </a:rPr>
                                    <m:t>∅</m:t>
                                  </m:r>
                                </m:e>
                                <m:sub>
                                  <m:r>
                                    <a:rPr lang="en-US" sz="1200" b="0" i="1" smtClean="0">
                                      <a:latin typeface="Cambria Math" panose="02040503050406030204" pitchFamily="18" charset="0"/>
                                    </a:rPr>
                                    <m:t>𝑐𝑣</m:t>
                                  </m:r>
                                </m:sub>
                              </m:sSub>
                              <m:r>
                                <a:rPr lang="en-US" sz="1200" b="0" i="1" smtClean="0">
                                  <a:latin typeface="Cambria Math" panose="02040503050406030204" pitchFamily="18" charset="0"/>
                                </a:rPr>
                                <m:t>)</m:t>
                              </m:r>
                            </m:oMath>
                          </a14:m>
                          <a:endParaRPr lang="en-US" sz="1200" dirty="0">
                            <a:latin typeface="Bodoni MT" panose="02070603080606020203" pitchFamily="18" charset="0"/>
                          </a:endParaRPr>
                        </a:p>
                      </a:txBody>
                      <a:tcPr/>
                    </a:tc>
                    <a:tc>
                      <a:txBody>
                        <a:bodyPr/>
                        <a:lstStyle/>
                        <a:p>
                          <a:r>
                            <a:rPr lang="en-US" sz="1200" dirty="0" smtClean="0">
                              <a:latin typeface="Bodoni MT" panose="02070603080606020203" pitchFamily="18" charset="0"/>
                            </a:rPr>
                            <a:t>33</a:t>
                          </a:r>
                          <a:endParaRPr lang="en-US" sz="1200" dirty="0">
                            <a:latin typeface="Bodoni MT" panose="02070603080606020203" pitchFamily="18" charset="0"/>
                          </a:endParaRPr>
                        </a:p>
                      </a:txBody>
                      <a:tcPr/>
                    </a:tc>
                    <a:extLst>
                      <a:ext uri="{0D108BD9-81ED-4DB2-BD59-A6C34878D82A}">
                        <a16:rowId xmlns:a16="http://schemas.microsoft.com/office/drawing/2014/main" val="355026012"/>
                      </a:ext>
                    </a:extLst>
                  </a:tr>
                  <a:tr h="27727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latin typeface="Bodoni MT" panose="02070603080606020203" pitchFamily="18" charset="0"/>
                            </a:rPr>
                            <a:t>Earth pressure</a:t>
                          </a:r>
                          <a:r>
                            <a:rPr lang="en-US" sz="1200" baseline="0" dirty="0" smtClean="0">
                              <a:latin typeface="Bodoni MT" panose="02070603080606020203" pitchFamily="18" charset="0"/>
                            </a:rPr>
                            <a:t> coefficient (</a:t>
                          </a:r>
                          <a14:m>
                            <m:oMath xmlns:m="http://schemas.openxmlformats.org/officeDocument/2006/math">
                              <m:sSub>
                                <m:sSubPr>
                                  <m:ctrlPr>
                                    <a:rPr lang="en-US" sz="1400" i="1" kern="1200" smtClean="0">
                                      <a:solidFill>
                                        <a:schemeClr val="tx1"/>
                                      </a:solidFill>
                                      <a:effectLst/>
                                      <a:latin typeface="Cambria Math" panose="02040503050406030204" pitchFamily="18" charset="0"/>
                                      <a:ea typeface="+mn-ea"/>
                                      <a:cs typeface="+mn-cs"/>
                                    </a:rPr>
                                  </m:ctrlPr>
                                </m:sSubPr>
                                <m:e>
                                  <m:r>
                                    <a:rPr lang="en-US" sz="1400" i="1" kern="1200">
                                      <a:solidFill>
                                        <a:schemeClr val="tx1"/>
                                      </a:solidFill>
                                      <a:effectLst/>
                                      <a:latin typeface="Cambria Math" panose="02040503050406030204" pitchFamily="18" charset="0"/>
                                      <a:ea typeface="+mn-ea"/>
                                      <a:cs typeface="+mn-cs"/>
                                    </a:rPr>
                                    <m:t>𝐾</m:t>
                                  </m:r>
                                </m:e>
                                <m:sub>
                                  <m:r>
                                    <a:rPr lang="en-US" sz="1400" i="1" kern="1200">
                                      <a:solidFill>
                                        <a:schemeClr val="tx1"/>
                                      </a:solidFill>
                                      <a:effectLst/>
                                      <a:latin typeface="Cambria Math" panose="02040503050406030204" pitchFamily="18" charset="0"/>
                                      <a:ea typeface="+mn-ea"/>
                                      <a:cs typeface="+mn-cs"/>
                                    </a:rPr>
                                    <m:t>0</m:t>
                                  </m:r>
                                </m:sub>
                              </m:sSub>
                            </m:oMath>
                          </a14:m>
                          <a:r>
                            <a:rPr lang="en-US" sz="1200" dirty="0" smtClean="0">
                              <a:latin typeface="Bodoni MT" panose="02070603080606020203" pitchFamily="18" charset="0"/>
                            </a:rPr>
                            <a:t>)</a:t>
                          </a:r>
                        </a:p>
                      </a:txBody>
                      <a:tcPr/>
                    </a:tc>
                    <a:tc>
                      <a:txBody>
                        <a:bodyPr/>
                        <a:lstStyle/>
                        <a:p>
                          <a:r>
                            <a:rPr lang="en-US" sz="1200" dirty="0" smtClean="0">
                              <a:latin typeface="Bodoni MT" panose="02070603080606020203" pitchFamily="18" charset="0"/>
                            </a:rPr>
                            <a:t>1</a:t>
                          </a:r>
                          <a:endParaRPr lang="en-US" sz="1200" dirty="0">
                            <a:latin typeface="Bodoni MT" panose="02070603080606020203" pitchFamily="18" charset="0"/>
                          </a:endParaRPr>
                        </a:p>
                      </a:txBody>
                      <a:tcPr/>
                    </a:tc>
                    <a:extLst>
                      <a:ext uri="{0D108BD9-81ED-4DB2-BD59-A6C34878D82A}">
                        <a16:rowId xmlns:a16="http://schemas.microsoft.com/office/drawing/2014/main" val="1165511760"/>
                      </a:ext>
                    </a:extLst>
                  </a:tr>
                  <a:tr h="253614">
                    <a:tc>
                      <a:txBody>
                        <a:bodyPr/>
                        <a:lstStyle/>
                        <a:p>
                          <a:r>
                            <a:rPr lang="en-US" sz="1200" dirty="0" smtClean="0">
                              <a:solidFill>
                                <a:schemeClr val="tx1"/>
                              </a:solidFill>
                              <a:latin typeface="Bodoni MT" panose="02070603080606020203" pitchFamily="18" charset="0"/>
                            </a:rPr>
                            <a:t>Post liquefaction calibration</a:t>
                          </a:r>
                          <a:endParaRPr lang="en-US" sz="1200" dirty="0">
                            <a:solidFill>
                              <a:schemeClr val="tx1"/>
                            </a:solidFill>
                            <a:latin typeface="Bodoni MT" panose="02070603080606020203" pitchFamily="18" charset="0"/>
                          </a:endParaRPr>
                        </a:p>
                      </a:txBody>
                      <a:tcPr/>
                    </a:tc>
                    <a:tc>
                      <a:txBody>
                        <a:bodyPr/>
                        <a:lstStyle/>
                        <a:p>
                          <a:r>
                            <a:rPr lang="en-US" sz="1200" dirty="0" smtClean="0">
                              <a:solidFill>
                                <a:schemeClr val="tx1"/>
                              </a:solidFill>
                              <a:latin typeface="Bodoni MT" panose="02070603080606020203" pitchFamily="18" charset="0"/>
                            </a:rPr>
                            <a:t>0.6</a:t>
                          </a:r>
                          <a:endParaRPr lang="en-US" sz="1200" dirty="0">
                            <a:solidFill>
                              <a:schemeClr val="tx1"/>
                            </a:solidFill>
                            <a:latin typeface="Bodoni MT" panose="02070603080606020203" pitchFamily="18" charset="0"/>
                          </a:endParaRPr>
                        </a:p>
                      </a:txBody>
                      <a:tcPr/>
                    </a:tc>
                    <a:extLst>
                      <a:ext uri="{0D108BD9-81ED-4DB2-BD59-A6C34878D82A}">
                        <a16:rowId xmlns:a16="http://schemas.microsoft.com/office/drawing/2014/main" val="2938058906"/>
                      </a:ext>
                    </a:extLst>
                  </a:tr>
                  <a:tr h="267175">
                    <a:tc>
                      <a:txBody>
                        <a:bodyPr/>
                        <a:lstStyle/>
                        <a:p>
                          <a:r>
                            <a:rPr lang="en-US" sz="1200" dirty="0" smtClean="0">
                              <a:solidFill>
                                <a:schemeClr val="tx1"/>
                              </a:solidFill>
                              <a:latin typeface="Bodoni MT" panose="02070603080606020203" pitchFamily="18" charset="0"/>
                            </a:rPr>
                            <a:t>Reference</a:t>
                          </a:r>
                          <a:r>
                            <a:rPr lang="en-US" sz="1200" baseline="0" dirty="0" smtClean="0">
                              <a:solidFill>
                                <a:schemeClr val="tx1"/>
                              </a:solidFill>
                              <a:latin typeface="Bodoni MT" panose="02070603080606020203" pitchFamily="18" charset="0"/>
                            </a:rPr>
                            <a:t> pressure (</a:t>
                          </a:r>
                          <a14:m>
                            <m:oMath xmlns:m="http://schemas.openxmlformats.org/officeDocument/2006/math">
                              <m:sSub>
                                <m:sSubPr>
                                  <m:ctrlPr>
                                    <a:rPr lang="en-US" sz="1200" i="1" smtClean="0">
                                      <a:latin typeface="Cambria Math" panose="02040503050406030204" pitchFamily="18" charset="0"/>
                                    </a:rPr>
                                  </m:ctrlPr>
                                </m:sSubPr>
                                <m:e>
                                  <m:r>
                                    <a:rPr lang="en-US" sz="1200" i="1">
                                      <a:latin typeface="Cambria Math" panose="02040503050406030204" pitchFamily="18" charset="0"/>
                                    </a:rPr>
                                    <m:t>𝑃</m:t>
                                  </m:r>
                                </m:e>
                                <m:sub>
                                  <m:r>
                                    <a:rPr lang="en-US" sz="1200" i="1">
                                      <a:latin typeface="Cambria Math" panose="02040503050406030204" pitchFamily="18" charset="0"/>
                                    </a:rPr>
                                    <m:t>𝑟𝑒𝑓</m:t>
                                  </m:r>
                                </m:sub>
                              </m:sSub>
                            </m:oMath>
                          </a14:m>
                          <a:r>
                            <a:rPr lang="en-US" sz="1200" dirty="0" smtClean="0">
                              <a:solidFill>
                                <a:schemeClr val="tx1"/>
                              </a:solidFill>
                              <a:latin typeface="Bodoni MT" panose="02070603080606020203" pitchFamily="18" charset="0"/>
                            </a:rPr>
                            <a:t>)</a:t>
                          </a:r>
                          <a:endParaRPr lang="en-US" sz="1200" dirty="0">
                            <a:solidFill>
                              <a:schemeClr val="tx1"/>
                            </a:solidFill>
                            <a:latin typeface="Bodoni MT" panose="02070603080606020203" pitchFamily="18"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solidFill>
                                <a:schemeClr val="tx1"/>
                              </a:solidFill>
                              <a:latin typeface="Bodoni MT" panose="02070603080606020203" pitchFamily="18" charset="0"/>
                            </a:rPr>
                            <a:t>100 </a:t>
                          </a:r>
                          <a:r>
                            <a:rPr lang="en-US" sz="1200" baseline="0" dirty="0" err="1" smtClean="0">
                              <a:latin typeface="Bodoni MT" panose="02070603080606020203" pitchFamily="18" charset="0"/>
                            </a:rPr>
                            <a:t>kN</a:t>
                          </a:r>
                          <a:r>
                            <a:rPr lang="en-US" sz="1200" baseline="0" dirty="0" smtClean="0">
                              <a:latin typeface="Bodoni MT" panose="02070603080606020203" pitchFamily="18" charset="0"/>
                            </a:rPr>
                            <a:t>/m</a:t>
                          </a:r>
                          <a:r>
                            <a:rPr lang="en-US" sz="1200" baseline="30000" dirty="0" smtClean="0">
                              <a:latin typeface="Bodoni MT" panose="02070603080606020203" pitchFamily="18" charset="0"/>
                            </a:rPr>
                            <a:t>2</a:t>
                          </a:r>
                          <a:endParaRPr lang="en-US" sz="1200" dirty="0" smtClean="0">
                            <a:latin typeface="Bodoni MT" panose="02070603080606020203" pitchFamily="18" charset="0"/>
                          </a:endParaRPr>
                        </a:p>
                      </a:txBody>
                      <a:tcPr/>
                    </a:tc>
                    <a:extLst>
                      <a:ext uri="{0D108BD9-81ED-4DB2-BD59-A6C34878D82A}">
                        <a16:rowId xmlns:a16="http://schemas.microsoft.com/office/drawing/2014/main" val="3952254472"/>
                      </a:ext>
                    </a:extLst>
                  </a:tr>
                  <a:tr h="267175">
                    <a:tc>
                      <a:txBody>
                        <a:bodyPr/>
                        <a:lstStyle/>
                        <a:p>
                          <a:r>
                            <a:rPr lang="en-US" sz="1200" dirty="0" smtClean="0">
                              <a:solidFill>
                                <a:schemeClr val="tx1"/>
                              </a:solidFill>
                              <a:latin typeface="Bodoni MT" panose="02070603080606020203" pitchFamily="18" charset="0"/>
                            </a:rPr>
                            <a:t>Failure</a:t>
                          </a:r>
                          <a:r>
                            <a:rPr lang="en-US" sz="1200" baseline="0" dirty="0" smtClean="0">
                              <a:solidFill>
                                <a:schemeClr val="tx1"/>
                              </a:solidFill>
                              <a:latin typeface="Bodoni MT" panose="02070603080606020203" pitchFamily="18" charset="0"/>
                            </a:rPr>
                            <a:t> ratio (</a:t>
                          </a:r>
                          <a14:m>
                            <m:oMath xmlns:m="http://schemas.openxmlformats.org/officeDocument/2006/math">
                              <m:sSub>
                                <m:sSubPr>
                                  <m:ctrlPr>
                                    <a:rPr lang="en-US" sz="1200" i="1" smtClean="0">
                                      <a:latin typeface="Cambria Math" panose="02040503050406030204" pitchFamily="18" charset="0"/>
                                    </a:rPr>
                                  </m:ctrlPr>
                                </m:sSubPr>
                                <m:e>
                                  <m:r>
                                    <a:rPr lang="en-US" sz="1200" i="1">
                                      <a:latin typeface="Cambria Math" panose="02040503050406030204" pitchFamily="18" charset="0"/>
                                    </a:rPr>
                                    <m:t>𝑅</m:t>
                                  </m:r>
                                </m:e>
                                <m:sub>
                                  <m:r>
                                    <a:rPr lang="en-US" sz="1200" i="1">
                                      <a:latin typeface="Cambria Math" panose="02040503050406030204" pitchFamily="18" charset="0"/>
                                    </a:rPr>
                                    <m:t>𝑓</m:t>
                                  </m:r>
                                </m:sub>
                              </m:sSub>
                            </m:oMath>
                          </a14:m>
                          <a:r>
                            <a:rPr lang="en-US" sz="1200" dirty="0" smtClean="0">
                              <a:solidFill>
                                <a:schemeClr val="tx1"/>
                              </a:solidFill>
                              <a:latin typeface="Bodoni MT" panose="02070603080606020203" pitchFamily="18" charset="0"/>
                            </a:rPr>
                            <a:t>)</a:t>
                          </a:r>
                          <a:endParaRPr lang="en-US" sz="1200" dirty="0">
                            <a:solidFill>
                              <a:schemeClr val="tx1"/>
                            </a:solidFill>
                            <a:latin typeface="Bodoni MT" panose="02070603080606020203" pitchFamily="18"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latin typeface="Bodoni MT" panose="02070603080606020203" pitchFamily="18" charset="0"/>
                            </a:rPr>
                            <a:t>0.9</a:t>
                          </a:r>
                        </a:p>
                      </a:txBody>
                      <a:tcPr/>
                    </a:tc>
                    <a:extLst>
                      <a:ext uri="{0D108BD9-81ED-4DB2-BD59-A6C34878D82A}">
                        <a16:rowId xmlns:a16="http://schemas.microsoft.com/office/drawing/2014/main" val="3278214015"/>
                      </a:ext>
                    </a:extLst>
                  </a:tr>
                </a:tbl>
              </a:graphicData>
            </a:graphic>
          </p:graphicFrame>
        </mc:Choice>
        <mc:Fallback>
          <p:graphicFrame>
            <p:nvGraphicFramePr>
              <p:cNvPr id="8" name="Table 7"/>
              <p:cNvGraphicFramePr>
                <a:graphicFrameLocks noGrp="1"/>
              </p:cNvGraphicFramePr>
              <p:nvPr>
                <p:extLst>
                  <p:ext uri="{D42A27DB-BD31-4B8C-83A1-F6EECF244321}">
                    <p14:modId xmlns:p14="http://schemas.microsoft.com/office/powerpoint/2010/main" val="3690282800"/>
                  </p:ext>
                </p:extLst>
              </p:nvPr>
            </p:nvGraphicFramePr>
            <p:xfrm>
              <a:off x="2249129" y="1913827"/>
              <a:ext cx="6770803" cy="4528633"/>
            </p:xfrm>
            <a:graphic>
              <a:graphicData uri="http://schemas.openxmlformats.org/drawingml/2006/table">
                <a:tbl>
                  <a:tblPr firstRow="1" bandRow="1">
                    <a:tableStyleId>{5940675A-B579-460E-94D1-54222C63F5DA}</a:tableStyleId>
                  </a:tblPr>
                  <a:tblGrid>
                    <a:gridCol w="4053131">
                      <a:extLst>
                        <a:ext uri="{9D8B030D-6E8A-4147-A177-3AD203B41FA5}">
                          <a16:colId xmlns:a16="http://schemas.microsoft.com/office/drawing/2014/main" val="4147942553"/>
                        </a:ext>
                      </a:extLst>
                    </a:gridCol>
                    <a:gridCol w="2717672">
                      <a:extLst>
                        <a:ext uri="{9D8B030D-6E8A-4147-A177-3AD203B41FA5}">
                          <a16:colId xmlns:a16="http://schemas.microsoft.com/office/drawing/2014/main" val="3191949167"/>
                        </a:ext>
                      </a:extLst>
                    </a:gridCol>
                  </a:tblGrid>
                  <a:tr h="274320">
                    <a:tc>
                      <a:txBody>
                        <a:bodyPr/>
                        <a:lstStyle/>
                        <a:p>
                          <a:r>
                            <a:rPr lang="en-US" sz="1200" dirty="0" smtClean="0">
                              <a:latin typeface="Bodoni MT" panose="02070603080606020203" pitchFamily="18" charset="0"/>
                            </a:rPr>
                            <a:t>Modulus of elasticity (E)</a:t>
                          </a:r>
                          <a:endParaRPr lang="en-US" sz="1200" dirty="0">
                            <a:latin typeface="Bodoni MT" panose="02070603080606020203" pitchFamily="18" charset="0"/>
                          </a:endParaRPr>
                        </a:p>
                      </a:txBody>
                      <a:tcPr/>
                    </a:tc>
                    <a:tc>
                      <a:txBody>
                        <a:bodyPr/>
                        <a:lstStyle/>
                        <a:p>
                          <a:r>
                            <a:rPr lang="en-US" sz="1200" baseline="0" dirty="0" smtClean="0">
                              <a:latin typeface="Bodoni MT" panose="02070603080606020203" pitchFamily="18" charset="0"/>
                            </a:rPr>
                            <a:t>877 </a:t>
                          </a:r>
                          <a:r>
                            <a:rPr lang="en-US" sz="1200" baseline="0" dirty="0" err="1" smtClean="0">
                              <a:latin typeface="Bodoni MT" panose="02070603080606020203" pitchFamily="18" charset="0"/>
                            </a:rPr>
                            <a:t>kN</a:t>
                          </a:r>
                          <a:r>
                            <a:rPr lang="en-US" sz="1200" baseline="0" dirty="0" smtClean="0">
                              <a:latin typeface="Bodoni MT" panose="02070603080606020203" pitchFamily="18" charset="0"/>
                            </a:rPr>
                            <a:t>/m</a:t>
                          </a:r>
                          <a:r>
                            <a:rPr lang="en-US" sz="1200" baseline="30000" dirty="0" smtClean="0">
                              <a:latin typeface="Bodoni MT" panose="02070603080606020203" pitchFamily="18" charset="0"/>
                            </a:rPr>
                            <a:t>2</a:t>
                          </a:r>
                          <a:endParaRPr lang="en-US" sz="1200" dirty="0">
                            <a:latin typeface="Bodoni MT" panose="02070603080606020203" pitchFamily="18" charset="0"/>
                          </a:endParaRPr>
                        </a:p>
                      </a:txBody>
                      <a:tcPr/>
                    </a:tc>
                    <a:extLst>
                      <a:ext uri="{0D108BD9-81ED-4DB2-BD59-A6C34878D82A}">
                        <a16:rowId xmlns:a16="http://schemas.microsoft.com/office/drawing/2014/main" val="838159438"/>
                      </a:ext>
                    </a:extLst>
                  </a:tr>
                  <a:tr h="274320">
                    <a:tc>
                      <a:txBody>
                        <a:bodyPr/>
                        <a:lstStyle/>
                        <a:p>
                          <a:endParaRPr lang="en-US"/>
                        </a:p>
                      </a:txBody>
                      <a:tcPr>
                        <a:blipFill>
                          <a:blip r:embed="rId2"/>
                          <a:stretch>
                            <a:fillRect l="-150" t="-102222" r="-67267" b="-1466667"/>
                          </a:stretch>
                        </a:blipFill>
                      </a:tcPr>
                    </a:tc>
                    <a:tc>
                      <a:txBody>
                        <a:bodyPr/>
                        <a:lstStyle/>
                        <a:p>
                          <a:r>
                            <a:rPr lang="en-US" sz="1200" dirty="0" smtClean="0">
                              <a:latin typeface="Bodoni MT" panose="02070603080606020203" pitchFamily="18" charset="0"/>
                            </a:rPr>
                            <a:t>1,100</a:t>
                          </a:r>
                          <a:endParaRPr lang="en-US" sz="1200" dirty="0">
                            <a:latin typeface="Bodoni MT" panose="02070603080606020203" pitchFamily="18" charset="0"/>
                          </a:endParaRPr>
                        </a:p>
                      </a:txBody>
                      <a:tcPr/>
                    </a:tc>
                    <a:extLst>
                      <a:ext uri="{0D108BD9-81ED-4DB2-BD59-A6C34878D82A}">
                        <a16:rowId xmlns:a16="http://schemas.microsoft.com/office/drawing/2014/main" val="510951680"/>
                      </a:ext>
                    </a:extLst>
                  </a:tr>
                  <a:tr h="274320">
                    <a:tc>
                      <a:txBody>
                        <a:bodyPr/>
                        <a:lstStyle/>
                        <a:p>
                          <a:r>
                            <a:rPr lang="en-US" sz="1200" dirty="0" smtClean="0">
                              <a:latin typeface="Bodoni MT" panose="02070603080606020203" pitchFamily="18" charset="0"/>
                            </a:rPr>
                            <a:t>Elastic shear modulus index (ne)</a:t>
                          </a:r>
                          <a:endParaRPr lang="en-US" sz="1200" dirty="0">
                            <a:latin typeface="Bodoni MT" panose="02070603080606020203" pitchFamily="18" charset="0"/>
                          </a:endParaRPr>
                        </a:p>
                      </a:txBody>
                      <a:tcPr/>
                    </a:tc>
                    <a:tc>
                      <a:txBody>
                        <a:bodyPr/>
                        <a:lstStyle/>
                        <a:p>
                          <a:r>
                            <a:rPr lang="en-US" sz="1200" dirty="0" smtClean="0">
                              <a:latin typeface="Bodoni MT" panose="02070603080606020203" pitchFamily="18" charset="0"/>
                            </a:rPr>
                            <a:t>0.5</a:t>
                          </a:r>
                          <a:endParaRPr lang="en-US" sz="1200" dirty="0">
                            <a:latin typeface="Bodoni MT" panose="02070603080606020203" pitchFamily="18" charset="0"/>
                          </a:endParaRPr>
                        </a:p>
                      </a:txBody>
                      <a:tcPr/>
                    </a:tc>
                    <a:extLst>
                      <a:ext uri="{0D108BD9-81ED-4DB2-BD59-A6C34878D82A}">
                        <a16:rowId xmlns:a16="http://schemas.microsoft.com/office/drawing/2014/main" val="1709443744"/>
                      </a:ext>
                    </a:extLst>
                  </a:tr>
                  <a:tr h="293561">
                    <a:tc>
                      <a:txBody>
                        <a:bodyPr/>
                        <a:lstStyle/>
                        <a:p>
                          <a:endParaRPr lang="en-US"/>
                        </a:p>
                      </a:txBody>
                      <a:tcPr>
                        <a:blipFill>
                          <a:blip r:embed="rId2"/>
                          <a:stretch>
                            <a:fillRect l="-150" t="-283333" r="-67267" b="-1181250"/>
                          </a:stretch>
                        </a:blipFill>
                      </a:tcPr>
                    </a:tc>
                    <a:tc>
                      <a:txBody>
                        <a:bodyPr/>
                        <a:lstStyle/>
                        <a:p>
                          <a:r>
                            <a:rPr lang="en-US" sz="1200" dirty="0" smtClean="0">
                              <a:latin typeface="Bodoni MT" panose="02070603080606020203" pitchFamily="18" charset="0"/>
                            </a:rPr>
                            <a:t>310</a:t>
                          </a:r>
                          <a:endParaRPr lang="en-US" sz="1200" dirty="0">
                            <a:latin typeface="Bodoni MT" panose="02070603080606020203" pitchFamily="18" charset="0"/>
                          </a:endParaRPr>
                        </a:p>
                      </a:txBody>
                      <a:tcPr/>
                    </a:tc>
                    <a:extLst>
                      <a:ext uri="{0D108BD9-81ED-4DB2-BD59-A6C34878D82A}">
                        <a16:rowId xmlns:a16="http://schemas.microsoft.com/office/drawing/2014/main" val="2116594999"/>
                      </a:ext>
                    </a:extLst>
                  </a:tr>
                  <a:tr h="274320">
                    <a:tc>
                      <a:txBody>
                        <a:bodyPr/>
                        <a:lstStyle/>
                        <a:p>
                          <a:r>
                            <a:rPr lang="en-US" sz="1200" dirty="0" smtClean="0">
                              <a:latin typeface="Bodoni MT" panose="02070603080606020203" pitchFamily="18" charset="0"/>
                            </a:rPr>
                            <a:t>Plastic shear modulus</a:t>
                          </a:r>
                          <a:r>
                            <a:rPr lang="en-US" sz="1200" baseline="0" dirty="0" smtClean="0">
                              <a:latin typeface="Bodoni MT" panose="02070603080606020203" pitchFamily="18" charset="0"/>
                            </a:rPr>
                            <a:t> index (np)</a:t>
                          </a:r>
                          <a:endParaRPr lang="en-US" sz="1200" dirty="0">
                            <a:latin typeface="Bodoni MT" panose="02070603080606020203" pitchFamily="18" charset="0"/>
                          </a:endParaRPr>
                        </a:p>
                      </a:txBody>
                      <a:tcPr/>
                    </a:tc>
                    <a:tc>
                      <a:txBody>
                        <a:bodyPr/>
                        <a:lstStyle/>
                        <a:p>
                          <a:r>
                            <a:rPr lang="en-US" sz="1200" dirty="0" smtClean="0">
                              <a:latin typeface="Bodoni MT" panose="02070603080606020203" pitchFamily="18" charset="0"/>
                            </a:rPr>
                            <a:t>0.4</a:t>
                          </a:r>
                          <a:endParaRPr lang="en-US" sz="1200" dirty="0">
                            <a:latin typeface="Bodoni MT" panose="02070603080606020203" pitchFamily="18" charset="0"/>
                          </a:endParaRPr>
                        </a:p>
                      </a:txBody>
                      <a:tcPr/>
                    </a:tc>
                    <a:extLst>
                      <a:ext uri="{0D108BD9-81ED-4DB2-BD59-A6C34878D82A}">
                        <a16:rowId xmlns:a16="http://schemas.microsoft.com/office/drawing/2014/main" val="4131103674"/>
                      </a:ext>
                    </a:extLst>
                  </a:tr>
                  <a:tr h="27432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latin typeface="Bodoni MT" panose="02070603080606020203" pitchFamily="18" charset="0"/>
                            </a:rPr>
                            <a:t>Poisson’s ratio </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latin typeface="Bodoni MT" panose="02070603080606020203" pitchFamily="18" charset="0"/>
                            </a:rPr>
                            <a:t>0.02 </a:t>
                          </a:r>
                        </a:p>
                      </a:txBody>
                      <a:tcPr/>
                    </a:tc>
                    <a:extLst>
                      <a:ext uri="{0D108BD9-81ED-4DB2-BD59-A6C34878D82A}">
                        <a16:rowId xmlns:a16="http://schemas.microsoft.com/office/drawing/2014/main" val="3899646643"/>
                      </a:ext>
                    </a:extLst>
                  </a:tr>
                  <a:tr h="274320">
                    <a:tc>
                      <a:txBody>
                        <a:bodyPr/>
                        <a:lstStyle/>
                        <a:p>
                          <a:r>
                            <a:rPr lang="en-US" sz="1200" dirty="0" smtClean="0">
                              <a:latin typeface="Bodoni MT" panose="02070603080606020203" pitchFamily="18" charset="0"/>
                            </a:rPr>
                            <a:t>Undrained Poisson’s ratio</a:t>
                          </a:r>
                          <a:endParaRPr lang="en-US" sz="1200" dirty="0">
                            <a:latin typeface="Bodoni MT" panose="02070603080606020203" pitchFamily="18" charset="0"/>
                          </a:endParaRPr>
                        </a:p>
                      </a:txBody>
                      <a:tcPr/>
                    </a:tc>
                    <a:tc>
                      <a:txBody>
                        <a:bodyPr/>
                        <a:lstStyle/>
                        <a:p>
                          <a:r>
                            <a:rPr lang="en-US" sz="1200" dirty="0" smtClean="0">
                              <a:latin typeface="Bodoni MT" panose="02070603080606020203" pitchFamily="18" charset="0"/>
                            </a:rPr>
                            <a:t>0.495</a:t>
                          </a:r>
                          <a:endParaRPr lang="en-US" sz="1200" dirty="0">
                            <a:latin typeface="Bodoni MT" panose="02070603080606020203" pitchFamily="18" charset="0"/>
                          </a:endParaRPr>
                        </a:p>
                      </a:txBody>
                      <a:tcPr/>
                    </a:tc>
                    <a:extLst>
                      <a:ext uri="{0D108BD9-81ED-4DB2-BD59-A6C34878D82A}">
                        <a16:rowId xmlns:a16="http://schemas.microsoft.com/office/drawing/2014/main" val="864657939"/>
                      </a:ext>
                    </a:extLst>
                  </a:tr>
                  <a:tr h="299911">
                    <a:tc>
                      <a:txBody>
                        <a:bodyPr/>
                        <a:lstStyle/>
                        <a:p>
                          <a:endParaRPr lang="en-US"/>
                        </a:p>
                      </a:txBody>
                      <a:tcPr>
                        <a:blipFill>
                          <a:blip r:embed="rId2"/>
                          <a:stretch>
                            <a:fillRect l="-150" t="-653061" r="-67267" b="-779592"/>
                          </a:stretch>
                        </a:blip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latin typeface="Bodoni MT" panose="02070603080606020203" pitchFamily="18" charset="0"/>
                            </a:rPr>
                            <a:t>18 </a:t>
                          </a:r>
                          <a:r>
                            <a:rPr lang="en-US" sz="1200" baseline="0" dirty="0" err="1" smtClean="0">
                              <a:latin typeface="Bodoni MT" panose="02070603080606020203" pitchFamily="18" charset="0"/>
                            </a:rPr>
                            <a:t>kN</a:t>
                          </a:r>
                          <a:r>
                            <a:rPr lang="en-US" sz="1200" baseline="0" dirty="0" smtClean="0">
                              <a:latin typeface="Bodoni MT" panose="02070603080606020203" pitchFamily="18" charset="0"/>
                            </a:rPr>
                            <a:t>/m</a:t>
                          </a:r>
                          <a:r>
                            <a:rPr lang="en-US" sz="1200" baseline="30000" dirty="0" smtClean="0">
                              <a:latin typeface="Bodoni MT" panose="02070603080606020203" pitchFamily="18" charset="0"/>
                            </a:rPr>
                            <a:t>3</a:t>
                          </a:r>
                          <a:endParaRPr lang="en-US" sz="1200" dirty="0" smtClean="0">
                            <a:latin typeface="Bodoni MT" panose="02070603080606020203" pitchFamily="18" charset="0"/>
                          </a:endParaRPr>
                        </a:p>
                      </a:txBody>
                      <a:tcPr/>
                    </a:tc>
                    <a:extLst>
                      <a:ext uri="{0D108BD9-81ED-4DB2-BD59-A6C34878D82A}">
                        <a16:rowId xmlns:a16="http://schemas.microsoft.com/office/drawing/2014/main" val="2949876197"/>
                      </a:ext>
                    </a:extLst>
                  </a:tr>
                  <a:tr h="299911">
                    <a:tc>
                      <a:txBody>
                        <a:bodyPr/>
                        <a:lstStyle/>
                        <a:p>
                          <a:endParaRPr lang="en-US"/>
                        </a:p>
                      </a:txBody>
                      <a:tcPr>
                        <a:blipFill>
                          <a:blip r:embed="rId2"/>
                          <a:stretch>
                            <a:fillRect l="-150" t="-753061" r="-67267" b="-679592"/>
                          </a:stretch>
                        </a:blip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aseline="0" dirty="0" smtClean="0">
                              <a:latin typeface="Bodoni MT" panose="02070603080606020203" pitchFamily="18" charset="0"/>
                            </a:rPr>
                            <a:t>20 </a:t>
                          </a:r>
                          <a:r>
                            <a:rPr lang="en-US" sz="1200" baseline="0" dirty="0" err="1" smtClean="0">
                              <a:latin typeface="Bodoni MT" panose="02070603080606020203" pitchFamily="18" charset="0"/>
                            </a:rPr>
                            <a:t>kN</a:t>
                          </a:r>
                          <a:r>
                            <a:rPr lang="en-US" sz="1200" baseline="0" dirty="0" smtClean="0">
                              <a:latin typeface="Bodoni MT" panose="02070603080606020203" pitchFamily="18" charset="0"/>
                            </a:rPr>
                            <a:t>/m</a:t>
                          </a:r>
                          <a:r>
                            <a:rPr lang="en-US" sz="1200" baseline="30000" dirty="0" smtClean="0">
                              <a:latin typeface="Bodoni MT" panose="02070603080606020203" pitchFamily="18" charset="0"/>
                            </a:rPr>
                            <a:t>3</a:t>
                          </a:r>
                          <a:endParaRPr lang="en-US" sz="1200" dirty="0" smtClean="0">
                            <a:latin typeface="Bodoni MT" panose="02070603080606020203" pitchFamily="18" charset="0"/>
                          </a:endParaRPr>
                        </a:p>
                      </a:txBody>
                      <a:tcPr/>
                    </a:tc>
                    <a:extLst>
                      <a:ext uri="{0D108BD9-81ED-4DB2-BD59-A6C34878D82A}">
                        <a16:rowId xmlns:a16="http://schemas.microsoft.com/office/drawing/2014/main" val="1428084425"/>
                      </a:ext>
                    </a:extLst>
                  </a:tr>
                  <a:tr h="274320">
                    <a:tc>
                      <a:txBody>
                        <a:bodyPr/>
                        <a:lstStyle/>
                        <a:p>
                          <a:r>
                            <a:rPr lang="en-US" sz="1200" dirty="0" smtClean="0">
                              <a:latin typeface="Bodoni MT" panose="02070603080606020203" pitchFamily="18" charset="0"/>
                            </a:rPr>
                            <a:t>Cohesion (c)</a:t>
                          </a:r>
                          <a:endParaRPr lang="en-US" sz="1200" dirty="0">
                            <a:latin typeface="Bodoni MT" panose="02070603080606020203" pitchFamily="18" charset="0"/>
                          </a:endParaRPr>
                        </a:p>
                      </a:txBody>
                      <a:tcPr/>
                    </a:tc>
                    <a:tc>
                      <a:txBody>
                        <a:bodyPr/>
                        <a:lstStyle/>
                        <a:p>
                          <a:r>
                            <a:rPr lang="en-US" sz="1200" dirty="0" smtClean="0">
                              <a:latin typeface="Bodoni MT" panose="02070603080606020203" pitchFamily="18" charset="0"/>
                            </a:rPr>
                            <a:t>0 </a:t>
                          </a:r>
                          <a:r>
                            <a:rPr lang="en-US" sz="1200" baseline="0" dirty="0" err="1" smtClean="0">
                              <a:latin typeface="Bodoni MT" panose="02070603080606020203" pitchFamily="18" charset="0"/>
                            </a:rPr>
                            <a:t>kPa</a:t>
                          </a:r>
                          <a:endParaRPr lang="en-US" sz="1200" dirty="0">
                            <a:latin typeface="Bodoni MT" panose="02070603080606020203" pitchFamily="18" charset="0"/>
                          </a:endParaRPr>
                        </a:p>
                      </a:txBody>
                      <a:tcPr/>
                    </a:tc>
                    <a:extLst>
                      <a:ext uri="{0D108BD9-81ED-4DB2-BD59-A6C34878D82A}">
                        <a16:rowId xmlns:a16="http://schemas.microsoft.com/office/drawing/2014/main" val="3444675102"/>
                      </a:ext>
                    </a:extLst>
                  </a:tr>
                  <a:tr h="288481">
                    <a:tc>
                      <a:txBody>
                        <a:bodyPr/>
                        <a:lstStyle/>
                        <a:p>
                          <a:endParaRPr lang="en-US"/>
                        </a:p>
                      </a:txBody>
                      <a:tcPr>
                        <a:blipFill>
                          <a:blip r:embed="rId2"/>
                          <a:stretch>
                            <a:fillRect l="-150" t="-964583" r="-67267" b="-500000"/>
                          </a:stretch>
                        </a:blipFill>
                      </a:tcPr>
                    </a:tc>
                    <a:tc>
                      <a:txBody>
                        <a:bodyPr/>
                        <a:lstStyle/>
                        <a:p>
                          <a:r>
                            <a:rPr lang="en-US" sz="1200" dirty="0" smtClean="0">
                              <a:latin typeface="Bodoni MT" panose="02070603080606020203" pitchFamily="18" charset="0"/>
                            </a:rPr>
                            <a:t>33.8</a:t>
                          </a:r>
                          <a:endParaRPr lang="en-US" sz="1200" dirty="0">
                            <a:latin typeface="Bodoni MT" panose="02070603080606020203" pitchFamily="18" charset="0"/>
                          </a:endParaRPr>
                        </a:p>
                      </a:txBody>
                      <a:tcPr/>
                    </a:tc>
                    <a:extLst>
                      <a:ext uri="{0D108BD9-81ED-4DB2-BD59-A6C34878D82A}">
                        <a16:rowId xmlns:a16="http://schemas.microsoft.com/office/drawing/2014/main" val="2731637222"/>
                      </a:ext>
                    </a:extLst>
                  </a:tr>
                  <a:tr h="274320">
                    <a:tc>
                      <a:txBody>
                        <a:bodyPr/>
                        <a:lstStyle/>
                        <a:p>
                          <a:endParaRPr lang="en-US"/>
                        </a:p>
                      </a:txBody>
                      <a:tcPr>
                        <a:blipFill>
                          <a:blip r:embed="rId2"/>
                          <a:stretch>
                            <a:fillRect l="-150" t="-1135556" r="-67267" b="-433333"/>
                          </a:stretch>
                        </a:blipFill>
                      </a:tcPr>
                    </a:tc>
                    <a:tc>
                      <a:txBody>
                        <a:bodyPr/>
                        <a:lstStyle/>
                        <a:p>
                          <a:r>
                            <a:rPr lang="en-US" sz="1200" dirty="0" smtClean="0">
                              <a:latin typeface="Bodoni MT" panose="02070603080606020203" pitchFamily="18" charset="0"/>
                            </a:rPr>
                            <a:t>33</a:t>
                          </a:r>
                          <a:endParaRPr lang="en-US" sz="1200" dirty="0">
                            <a:latin typeface="Bodoni MT" panose="02070603080606020203" pitchFamily="18" charset="0"/>
                          </a:endParaRPr>
                        </a:p>
                      </a:txBody>
                      <a:tcPr/>
                    </a:tc>
                    <a:extLst>
                      <a:ext uri="{0D108BD9-81ED-4DB2-BD59-A6C34878D82A}">
                        <a16:rowId xmlns:a16="http://schemas.microsoft.com/office/drawing/2014/main" val="355026012"/>
                      </a:ext>
                    </a:extLst>
                  </a:tr>
                  <a:tr h="299911">
                    <a:tc>
                      <a:txBody>
                        <a:bodyPr/>
                        <a:lstStyle/>
                        <a:p>
                          <a:endParaRPr lang="en-US"/>
                        </a:p>
                      </a:txBody>
                      <a:tcPr>
                        <a:blipFill>
                          <a:blip r:embed="rId2"/>
                          <a:stretch>
                            <a:fillRect l="-150" t="-1134694" r="-67267" b="-297959"/>
                          </a:stretch>
                        </a:blipFill>
                      </a:tcPr>
                    </a:tc>
                    <a:tc>
                      <a:txBody>
                        <a:bodyPr/>
                        <a:lstStyle/>
                        <a:p>
                          <a:r>
                            <a:rPr lang="en-US" sz="1200" dirty="0" smtClean="0">
                              <a:latin typeface="Bodoni MT" panose="02070603080606020203" pitchFamily="18" charset="0"/>
                            </a:rPr>
                            <a:t>1</a:t>
                          </a:r>
                          <a:endParaRPr lang="en-US" sz="1200" dirty="0">
                            <a:latin typeface="Bodoni MT" panose="02070603080606020203" pitchFamily="18" charset="0"/>
                          </a:endParaRPr>
                        </a:p>
                      </a:txBody>
                      <a:tcPr/>
                    </a:tc>
                    <a:extLst>
                      <a:ext uri="{0D108BD9-81ED-4DB2-BD59-A6C34878D82A}">
                        <a16:rowId xmlns:a16="http://schemas.microsoft.com/office/drawing/2014/main" val="1165511760"/>
                      </a:ext>
                    </a:extLst>
                  </a:tr>
                  <a:tr h="274320">
                    <a:tc>
                      <a:txBody>
                        <a:bodyPr/>
                        <a:lstStyle/>
                        <a:p>
                          <a:r>
                            <a:rPr lang="en-US" sz="1200" dirty="0" smtClean="0">
                              <a:solidFill>
                                <a:schemeClr val="tx1"/>
                              </a:solidFill>
                              <a:latin typeface="Bodoni MT" panose="02070603080606020203" pitchFamily="18" charset="0"/>
                            </a:rPr>
                            <a:t>Post liquefaction calibration</a:t>
                          </a:r>
                          <a:endParaRPr lang="en-US" sz="1200" dirty="0">
                            <a:solidFill>
                              <a:schemeClr val="tx1"/>
                            </a:solidFill>
                            <a:latin typeface="Bodoni MT" panose="02070603080606020203" pitchFamily="18" charset="0"/>
                          </a:endParaRPr>
                        </a:p>
                      </a:txBody>
                      <a:tcPr/>
                    </a:tc>
                    <a:tc>
                      <a:txBody>
                        <a:bodyPr/>
                        <a:lstStyle/>
                        <a:p>
                          <a:r>
                            <a:rPr lang="en-US" sz="1200" dirty="0" smtClean="0">
                              <a:solidFill>
                                <a:schemeClr val="tx1"/>
                              </a:solidFill>
                              <a:latin typeface="Bodoni MT" panose="02070603080606020203" pitchFamily="18" charset="0"/>
                            </a:rPr>
                            <a:t>0.6</a:t>
                          </a:r>
                          <a:endParaRPr lang="en-US" sz="1200" dirty="0">
                            <a:solidFill>
                              <a:schemeClr val="tx1"/>
                            </a:solidFill>
                            <a:latin typeface="Bodoni MT" panose="02070603080606020203" pitchFamily="18" charset="0"/>
                          </a:endParaRPr>
                        </a:p>
                      </a:txBody>
                      <a:tcPr/>
                    </a:tc>
                    <a:extLst>
                      <a:ext uri="{0D108BD9-81ED-4DB2-BD59-A6C34878D82A}">
                        <a16:rowId xmlns:a16="http://schemas.microsoft.com/office/drawing/2014/main" val="2938058906"/>
                      </a:ext>
                    </a:extLst>
                  </a:tr>
                  <a:tr h="288989">
                    <a:tc>
                      <a:txBody>
                        <a:bodyPr/>
                        <a:lstStyle/>
                        <a:p>
                          <a:endParaRPr lang="en-US"/>
                        </a:p>
                      </a:txBody>
                      <a:tcPr>
                        <a:blipFill>
                          <a:blip r:embed="rId2"/>
                          <a:stretch>
                            <a:fillRect l="-150" t="-1354167" r="-67267" b="-110417"/>
                          </a:stretch>
                        </a:blip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solidFill>
                                <a:schemeClr val="tx1"/>
                              </a:solidFill>
                              <a:latin typeface="Bodoni MT" panose="02070603080606020203" pitchFamily="18" charset="0"/>
                            </a:rPr>
                            <a:t>100 </a:t>
                          </a:r>
                          <a:r>
                            <a:rPr lang="en-US" sz="1200" baseline="0" dirty="0" err="1" smtClean="0">
                              <a:latin typeface="Bodoni MT" panose="02070603080606020203" pitchFamily="18" charset="0"/>
                            </a:rPr>
                            <a:t>kN</a:t>
                          </a:r>
                          <a:r>
                            <a:rPr lang="en-US" sz="1200" baseline="0" dirty="0" smtClean="0">
                              <a:latin typeface="Bodoni MT" panose="02070603080606020203" pitchFamily="18" charset="0"/>
                            </a:rPr>
                            <a:t>/m</a:t>
                          </a:r>
                          <a:r>
                            <a:rPr lang="en-US" sz="1200" baseline="30000" dirty="0" smtClean="0">
                              <a:latin typeface="Bodoni MT" panose="02070603080606020203" pitchFamily="18" charset="0"/>
                            </a:rPr>
                            <a:t>2</a:t>
                          </a:r>
                          <a:endParaRPr lang="en-US" sz="1200" dirty="0" smtClean="0">
                            <a:latin typeface="Bodoni MT" panose="02070603080606020203" pitchFamily="18" charset="0"/>
                          </a:endParaRPr>
                        </a:p>
                      </a:txBody>
                      <a:tcPr/>
                    </a:tc>
                    <a:extLst>
                      <a:ext uri="{0D108BD9-81ED-4DB2-BD59-A6C34878D82A}">
                        <a16:rowId xmlns:a16="http://schemas.microsoft.com/office/drawing/2014/main" val="3952254472"/>
                      </a:ext>
                    </a:extLst>
                  </a:tr>
                  <a:tr h="288989">
                    <a:tc>
                      <a:txBody>
                        <a:bodyPr/>
                        <a:lstStyle/>
                        <a:p>
                          <a:endParaRPr lang="en-US"/>
                        </a:p>
                      </a:txBody>
                      <a:tcPr>
                        <a:blipFill>
                          <a:blip r:embed="rId2"/>
                          <a:stretch>
                            <a:fillRect l="-150" t="-1485106" r="-67267" b="-12766"/>
                          </a:stretch>
                        </a:blip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latin typeface="Bodoni MT" panose="02070603080606020203" pitchFamily="18" charset="0"/>
                            </a:rPr>
                            <a:t>0.9</a:t>
                          </a:r>
                        </a:p>
                      </a:txBody>
                      <a:tcPr/>
                    </a:tc>
                    <a:extLst>
                      <a:ext uri="{0D108BD9-81ED-4DB2-BD59-A6C34878D82A}">
                        <a16:rowId xmlns:a16="http://schemas.microsoft.com/office/drawing/2014/main" val="3278214015"/>
                      </a:ext>
                    </a:extLst>
                  </a:tr>
                </a:tbl>
              </a:graphicData>
            </a:graphic>
          </p:graphicFrame>
        </mc:Fallback>
      </mc:AlternateContent>
      <p:sp>
        <p:nvSpPr>
          <p:cNvPr id="9" name="Rectangle 8"/>
          <p:cNvSpPr/>
          <p:nvPr/>
        </p:nvSpPr>
        <p:spPr>
          <a:xfrm>
            <a:off x="9522416" y="6025744"/>
            <a:ext cx="2036135" cy="369332"/>
          </a:xfrm>
          <a:prstGeom prst="rect">
            <a:avLst/>
          </a:prstGeom>
        </p:spPr>
        <p:txBody>
          <a:bodyPr wrap="none">
            <a:spAutoFit/>
          </a:bodyPr>
          <a:lstStyle/>
          <a:p>
            <a:r>
              <a:rPr lang="en-US" dirty="0">
                <a:latin typeface="Bodoni MT" panose="02070603080606020203" pitchFamily="18" charset="0"/>
              </a:rPr>
              <a:t>(</a:t>
            </a:r>
            <a:r>
              <a:rPr lang="en-US" dirty="0" err="1">
                <a:latin typeface="Bodoni MT" panose="02070603080606020203" pitchFamily="18" charset="0"/>
              </a:rPr>
              <a:t>Huded</a:t>
            </a:r>
            <a:r>
              <a:rPr lang="en-US" dirty="0">
                <a:latin typeface="Bodoni MT" panose="02070603080606020203" pitchFamily="18" charset="0"/>
              </a:rPr>
              <a:t> et </a:t>
            </a:r>
            <a:r>
              <a:rPr lang="en-US" dirty="0" smtClean="0">
                <a:latin typeface="Bodoni MT" panose="02070603080606020203" pitchFamily="18" charset="0"/>
              </a:rPr>
              <a:t>al. </a:t>
            </a:r>
            <a:r>
              <a:rPr lang="en-US" dirty="0">
                <a:latin typeface="Bodoni MT" panose="02070603080606020203" pitchFamily="18" charset="0"/>
              </a:rPr>
              <a:t>2020)</a:t>
            </a:r>
            <a:endParaRPr lang="en-US" dirty="0">
              <a:solidFill>
                <a:schemeClr val="tx1">
                  <a:lumMod val="95000"/>
                  <a:lumOff val="5000"/>
                </a:schemeClr>
              </a:solidFill>
              <a:latin typeface="Bodoni MT" panose="02070603080606020203" pitchFamily="18" charset="0"/>
            </a:endParaRPr>
          </a:p>
        </p:txBody>
      </p:sp>
      <p:sp>
        <p:nvSpPr>
          <p:cNvPr id="10" name="Rectangle 9"/>
          <p:cNvSpPr/>
          <p:nvPr/>
        </p:nvSpPr>
        <p:spPr>
          <a:xfrm>
            <a:off x="479541" y="1873338"/>
            <a:ext cx="1346202" cy="369332"/>
          </a:xfrm>
          <a:prstGeom prst="rect">
            <a:avLst/>
          </a:prstGeom>
        </p:spPr>
        <p:txBody>
          <a:bodyPr wrap="none">
            <a:spAutoFit/>
          </a:bodyPr>
          <a:lstStyle/>
          <a:p>
            <a:r>
              <a:rPr lang="en-US" dirty="0" smtClean="0">
                <a:latin typeface="Bodoni MT" panose="02070603080606020203" pitchFamily="18" charset="0"/>
              </a:rPr>
              <a:t>Sand Layer:</a:t>
            </a:r>
            <a:endParaRPr lang="en-US" dirty="0">
              <a:solidFill>
                <a:schemeClr val="tx1">
                  <a:lumMod val="95000"/>
                  <a:lumOff val="5000"/>
                </a:schemeClr>
              </a:solidFill>
              <a:latin typeface="Bodoni MT" panose="02070603080606020203" pitchFamily="18" charset="0"/>
            </a:endParaRPr>
          </a:p>
        </p:txBody>
      </p:sp>
      <p:sp>
        <p:nvSpPr>
          <p:cNvPr id="11" name="Content Placeholder 2"/>
          <p:cNvSpPr txBox="1">
            <a:spLocks/>
          </p:cNvSpPr>
          <p:nvPr/>
        </p:nvSpPr>
        <p:spPr>
          <a:xfrm>
            <a:off x="165432" y="234996"/>
            <a:ext cx="11836400" cy="55865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4400" smtClean="0">
                <a:latin typeface="Bodoni MT" panose="02070603080606020203" pitchFamily="18" charset="0"/>
              </a:rPr>
              <a:t>Model Set up</a:t>
            </a:r>
            <a:endParaRPr lang="en-US" sz="4400" dirty="0">
              <a:latin typeface="Bodoni MT" panose="02070603080606020203" pitchFamily="18" charset="0"/>
            </a:endParaRPr>
          </a:p>
        </p:txBody>
      </p:sp>
    </p:spTree>
    <p:extLst>
      <p:ext uri="{BB962C8B-B14F-4D97-AF65-F5344CB8AC3E}">
        <p14:creationId xmlns:p14="http://schemas.microsoft.com/office/powerpoint/2010/main" val="299796870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a:xfrm>
            <a:off x="4840899" y="1061918"/>
            <a:ext cx="2700739" cy="665661"/>
          </a:xfrm>
          <a:prstGeom prst="rect">
            <a:avLst/>
          </a:prstGeom>
          <a:solidFill>
            <a:schemeClr val="accent5">
              <a:lumMod val="40000"/>
              <a:lumOff val="60000"/>
            </a:schemeClr>
          </a:solidFill>
          <a:ln>
            <a:no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50000"/>
              </a:lnSpc>
              <a:buFont typeface="Arial" panose="020B0604020202020204" pitchFamily="34" charset="0"/>
              <a:buNone/>
            </a:pPr>
            <a:r>
              <a:rPr lang="en-US" sz="1800" b="1" dirty="0" smtClean="0">
                <a:latin typeface="Bodoni MT" panose="02070603080606020203" pitchFamily="18" charset="0"/>
              </a:rPr>
              <a:t>Soil Parameter</a:t>
            </a:r>
            <a:endParaRPr lang="en-US" sz="1800" b="1" dirty="0">
              <a:latin typeface="Bodoni MT" panose="02070603080606020203" pitchFamily="18" charset="0"/>
            </a:endParaRPr>
          </a:p>
        </p:txBody>
      </p:sp>
      <p:sp>
        <p:nvSpPr>
          <p:cNvPr id="6" name="Rectangle 5"/>
          <p:cNvSpPr/>
          <p:nvPr/>
        </p:nvSpPr>
        <p:spPr>
          <a:xfrm>
            <a:off x="609506" y="1081249"/>
            <a:ext cx="2465098" cy="646331"/>
          </a:xfrm>
          <a:prstGeom prst="rect">
            <a:avLst/>
          </a:prstGeom>
          <a:solidFill>
            <a:schemeClr val="accent5">
              <a:lumMod val="40000"/>
              <a:lumOff val="60000"/>
            </a:schemeClr>
          </a:solidFill>
          <a:ln>
            <a:noFill/>
          </a:ln>
        </p:spPr>
        <p:txBody>
          <a:bodyPr wrap="none">
            <a:spAutoFit/>
          </a:bodyPr>
          <a:lstStyle/>
          <a:p>
            <a:pPr algn="ctr"/>
            <a:r>
              <a:rPr lang="en-US" dirty="0" smtClean="0">
                <a:solidFill>
                  <a:schemeClr val="accent5">
                    <a:lumMod val="20000"/>
                    <a:lumOff val="80000"/>
                  </a:schemeClr>
                </a:solidFill>
                <a:latin typeface="Bodoni MT" panose="02070603080606020203" pitchFamily="18" charset="0"/>
              </a:rPr>
              <a:t>Simplified Synthetic </a:t>
            </a:r>
          </a:p>
          <a:p>
            <a:pPr algn="ctr"/>
            <a:r>
              <a:rPr lang="en-US" dirty="0" smtClean="0">
                <a:solidFill>
                  <a:schemeClr val="accent5">
                    <a:lumMod val="20000"/>
                    <a:lumOff val="80000"/>
                  </a:schemeClr>
                </a:solidFill>
                <a:latin typeface="Bodoni MT" panose="02070603080606020203" pitchFamily="18" charset="0"/>
              </a:rPr>
              <a:t>Hydrogeological Model </a:t>
            </a:r>
            <a:endParaRPr lang="en-US" dirty="0">
              <a:solidFill>
                <a:schemeClr val="accent5">
                  <a:lumMod val="20000"/>
                  <a:lumOff val="80000"/>
                </a:schemeClr>
              </a:solidFill>
              <a:latin typeface="Bodoni MT" panose="02070603080606020203" pitchFamily="18" charset="0"/>
            </a:endParaRPr>
          </a:p>
        </p:txBody>
      </p:sp>
      <p:sp>
        <p:nvSpPr>
          <p:cNvPr id="7" name="Content Placeholder 2"/>
          <p:cNvSpPr txBox="1">
            <a:spLocks/>
          </p:cNvSpPr>
          <p:nvPr/>
        </p:nvSpPr>
        <p:spPr>
          <a:xfrm>
            <a:off x="9190115" y="1061919"/>
            <a:ext cx="2700739" cy="665660"/>
          </a:xfrm>
          <a:prstGeom prst="rect">
            <a:avLst/>
          </a:prstGeom>
          <a:solidFill>
            <a:schemeClr val="accent5">
              <a:lumMod val="40000"/>
              <a:lumOff val="60000"/>
            </a:schemeClr>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50000"/>
              </a:lnSpc>
              <a:buFont typeface="Arial" panose="020B0604020202020204" pitchFamily="34" charset="0"/>
              <a:buNone/>
            </a:pPr>
            <a:r>
              <a:rPr lang="en-US" sz="1800" dirty="0" smtClean="0">
                <a:solidFill>
                  <a:schemeClr val="accent5">
                    <a:lumMod val="20000"/>
                    <a:lumOff val="80000"/>
                  </a:schemeClr>
                </a:solidFill>
                <a:latin typeface="Bodoni MT" panose="02070603080606020203" pitchFamily="18" charset="0"/>
              </a:rPr>
              <a:t>Boundary condition</a:t>
            </a:r>
            <a:endParaRPr lang="en-US" sz="1800" dirty="0">
              <a:solidFill>
                <a:schemeClr val="accent5">
                  <a:lumMod val="20000"/>
                  <a:lumOff val="80000"/>
                </a:schemeClr>
              </a:solidFill>
              <a:latin typeface="Bodoni MT" panose="02070603080606020203" pitchFamily="18" charset="0"/>
            </a:endParaRPr>
          </a:p>
        </p:txBody>
      </p:sp>
      <mc:AlternateContent xmlns:mc="http://schemas.openxmlformats.org/markup-compatibility/2006" xmlns:a14="http://schemas.microsoft.com/office/drawing/2010/main">
        <mc:Choice Requires="a14">
          <p:graphicFrame>
            <p:nvGraphicFramePr>
              <p:cNvPr id="8" name="Table 7"/>
              <p:cNvGraphicFramePr>
                <a:graphicFrameLocks noGrp="1"/>
              </p:cNvGraphicFramePr>
              <p:nvPr>
                <p:extLst>
                  <p:ext uri="{D42A27DB-BD31-4B8C-83A1-F6EECF244321}">
                    <p14:modId xmlns:p14="http://schemas.microsoft.com/office/powerpoint/2010/main" val="513326786"/>
                  </p:ext>
                </p:extLst>
              </p:nvPr>
            </p:nvGraphicFramePr>
            <p:xfrm>
              <a:off x="2473565" y="2058004"/>
              <a:ext cx="4734668" cy="2659419"/>
            </p:xfrm>
            <a:graphic>
              <a:graphicData uri="http://schemas.openxmlformats.org/drawingml/2006/table">
                <a:tbl>
                  <a:tblPr firstRow="1" bandRow="1">
                    <a:tableStyleId>{5940675A-B579-460E-94D1-54222C63F5DA}</a:tableStyleId>
                  </a:tblPr>
                  <a:tblGrid>
                    <a:gridCol w="2834262">
                      <a:extLst>
                        <a:ext uri="{9D8B030D-6E8A-4147-A177-3AD203B41FA5}">
                          <a16:colId xmlns:a16="http://schemas.microsoft.com/office/drawing/2014/main" val="4147942553"/>
                        </a:ext>
                      </a:extLst>
                    </a:gridCol>
                    <a:gridCol w="1900406">
                      <a:extLst>
                        <a:ext uri="{9D8B030D-6E8A-4147-A177-3AD203B41FA5}">
                          <a16:colId xmlns:a16="http://schemas.microsoft.com/office/drawing/2014/main" val="3191949167"/>
                        </a:ext>
                      </a:extLst>
                    </a:gridCol>
                  </a:tblGrid>
                  <a:tr h="285991">
                    <a:tc>
                      <a:txBody>
                        <a:bodyPr/>
                        <a:lstStyle/>
                        <a:p>
                          <a:r>
                            <a:rPr lang="en-US" sz="1200" dirty="0" smtClean="0">
                              <a:latin typeface="Bodoni MT" panose="02070603080606020203" pitchFamily="18" charset="0"/>
                            </a:rPr>
                            <a:t>Modulus of elasticity (E)</a:t>
                          </a:r>
                          <a:endParaRPr lang="en-US" sz="1200" dirty="0">
                            <a:latin typeface="Bodoni MT" panose="02070603080606020203" pitchFamily="18" charset="0"/>
                          </a:endParaRPr>
                        </a:p>
                      </a:txBody>
                      <a:tcPr/>
                    </a:tc>
                    <a:tc>
                      <a:txBody>
                        <a:bodyPr/>
                        <a:lstStyle/>
                        <a:p>
                          <a:r>
                            <a:rPr lang="en-US" sz="1200" baseline="0" dirty="0" smtClean="0">
                              <a:latin typeface="Bodoni MT" panose="02070603080606020203" pitchFamily="18" charset="0"/>
                            </a:rPr>
                            <a:t>8500 </a:t>
                          </a:r>
                          <a:r>
                            <a:rPr lang="en-US" sz="1200" baseline="0" dirty="0" err="1" smtClean="0">
                              <a:latin typeface="Bodoni MT" panose="02070603080606020203" pitchFamily="18" charset="0"/>
                            </a:rPr>
                            <a:t>kN</a:t>
                          </a:r>
                          <a:r>
                            <a:rPr lang="en-US" sz="1200" baseline="0" dirty="0" smtClean="0">
                              <a:latin typeface="Bodoni MT" panose="02070603080606020203" pitchFamily="18" charset="0"/>
                            </a:rPr>
                            <a:t>/m</a:t>
                          </a:r>
                          <a:r>
                            <a:rPr lang="en-US" sz="1200" baseline="30000" dirty="0" smtClean="0">
                              <a:latin typeface="Bodoni MT" panose="02070603080606020203" pitchFamily="18" charset="0"/>
                            </a:rPr>
                            <a:t>2</a:t>
                          </a:r>
                          <a:endParaRPr lang="en-US" sz="1200" dirty="0">
                            <a:latin typeface="Bodoni MT" panose="02070603080606020203" pitchFamily="18" charset="0"/>
                          </a:endParaRPr>
                        </a:p>
                      </a:txBody>
                      <a:tcPr/>
                    </a:tc>
                    <a:extLst>
                      <a:ext uri="{0D108BD9-81ED-4DB2-BD59-A6C34878D82A}">
                        <a16:rowId xmlns:a16="http://schemas.microsoft.com/office/drawing/2014/main" val="838159438"/>
                      </a:ext>
                    </a:extLst>
                  </a:tr>
                  <a:tr h="28599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latin typeface="Bodoni MT" panose="02070603080606020203" pitchFamily="18" charset="0"/>
                            </a:rPr>
                            <a:t>Poisson’s ratio </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latin typeface="Bodoni MT" panose="02070603080606020203" pitchFamily="18" charset="0"/>
                            </a:rPr>
                            <a:t>0.2</a:t>
                          </a:r>
                        </a:p>
                      </a:txBody>
                      <a:tcPr/>
                    </a:tc>
                    <a:extLst>
                      <a:ext uri="{0D108BD9-81ED-4DB2-BD59-A6C34878D82A}">
                        <a16:rowId xmlns:a16="http://schemas.microsoft.com/office/drawing/2014/main" val="3899646643"/>
                      </a:ext>
                    </a:extLst>
                  </a:tr>
                  <a:tr h="285991">
                    <a:tc>
                      <a:txBody>
                        <a:bodyPr/>
                        <a:lstStyle/>
                        <a:p>
                          <a:r>
                            <a:rPr lang="en-US" sz="1200" dirty="0" smtClean="0">
                              <a:latin typeface="Bodoni MT" panose="02070603080606020203" pitchFamily="18" charset="0"/>
                            </a:rPr>
                            <a:t>Undrained Poisson’s ratio</a:t>
                          </a:r>
                          <a:endParaRPr lang="en-US" sz="1200" dirty="0">
                            <a:latin typeface="Bodoni MT" panose="02070603080606020203" pitchFamily="18" charset="0"/>
                          </a:endParaRPr>
                        </a:p>
                      </a:txBody>
                      <a:tcPr/>
                    </a:tc>
                    <a:tc>
                      <a:txBody>
                        <a:bodyPr/>
                        <a:lstStyle/>
                        <a:p>
                          <a:r>
                            <a:rPr lang="en-US" sz="1200" dirty="0" smtClean="0">
                              <a:latin typeface="Bodoni MT" panose="02070603080606020203" pitchFamily="18" charset="0"/>
                            </a:rPr>
                            <a:t>0.495</a:t>
                          </a:r>
                          <a:endParaRPr lang="en-US" sz="1200" dirty="0">
                            <a:latin typeface="Bodoni MT" panose="02070603080606020203" pitchFamily="18" charset="0"/>
                          </a:endParaRPr>
                        </a:p>
                      </a:txBody>
                      <a:tcPr/>
                    </a:tc>
                    <a:extLst>
                      <a:ext uri="{0D108BD9-81ED-4DB2-BD59-A6C34878D82A}">
                        <a16:rowId xmlns:a16="http://schemas.microsoft.com/office/drawing/2014/main" val="864657939"/>
                      </a:ext>
                    </a:extLst>
                  </a:tr>
                  <a:tr h="30934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latin typeface="Bodoni MT" panose="02070603080606020203" pitchFamily="18" charset="0"/>
                            </a:rPr>
                            <a:t>Unit weight (</a:t>
                          </a:r>
                          <a14:m>
                            <m:oMath xmlns:m="http://schemas.openxmlformats.org/officeDocument/2006/math">
                              <m:sSub>
                                <m:sSubPr>
                                  <m:ctrlPr>
                                    <a:rPr lang="en-US" sz="1400" i="1" kern="1200" smtClean="0">
                                      <a:solidFill>
                                        <a:schemeClr val="tx1"/>
                                      </a:solidFill>
                                      <a:effectLst/>
                                      <a:latin typeface="Cambria Math" panose="02040503050406030204" pitchFamily="18" charset="0"/>
                                      <a:ea typeface="+mn-ea"/>
                                      <a:cs typeface="+mn-cs"/>
                                    </a:rPr>
                                  </m:ctrlPr>
                                </m:sSubPr>
                                <m:e>
                                  <m:r>
                                    <a:rPr lang="en-US" sz="1400" i="1" kern="1200">
                                      <a:solidFill>
                                        <a:schemeClr val="tx1"/>
                                      </a:solidFill>
                                      <a:effectLst/>
                                      <a:latin typeface="Cambria Math" panose="02040503050406030204" pitchFamily="18" charset="0"/>
                                      <a:ea typeface="+mn-ea"/>
                                      <a:cs typeface="+mn-cs"/>
                                    </a:rPr>
                                    <m:t>𝛾</m:t>
                                  </m:r>
                                </m:e>
                                <m:sub>
                                  <m:r>
                                    <a:rPr lang="en-US" sz="1400" i="1" kern="1200">
                                      <a:solidFill>
                                        <a:schemeClr val="tx1"/>
                                      </a:solidFill>
                                      <a:effectLst/>
                                      <a:latin typeface="Cambria Math" panose="02040503050406030204" pitchFamily="18" charset="0"/>
                                      <a:ea typeface="+mn-ea"/>
                                      <a:cs typeface="+mn-cs"/>
                                    </a:rPr>
                                    <m:t>𝑢𝑛𝑠𝑎𝑡</m:t>
                                  </m:r>
                                </m:sub>
                              </m:sSub>
                            </m:oMath>
                          </a14:m>
                          <a:r>
                            <a:rPr lang="en-US" sz="1200" dirty="0" smtClean="0">
                              <a:latin typeface="Bodoni MT" panose="02070603080606020203" pitchFamily="18" charset="0"/>
                            </a:rPr>
                            <a:t>)</a:t>
                          </a:r>
                          <a:endParaRPr lang="en-US" sz="1200" dirty="0">
                            <a:latin typeface="Bodoni MT" panose="02070603080606020203" pitchFamily="18"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latin typeface="Bodoni MT" panose="02070603080606020203" pitchFamily="18" charset="0"/>
                            </a:rPr>
                            <a:t>16 </a:t>
                          </a:r>
                          <a:r>
                            <a:rPr lang="en-US" sz="1200" baseline="0" dirty="0" err="1" smtClean="0">
                              <a:latin typeface="Bodoni MT" panose="02070603080606020203" pitchFamily="18" charset="0"/>
                            </a:rPr>
                            <a:t>kN</a:t>
                          </a:r>
                          <a:r>
                            <a:rPr lang="en-US" sz="1200" baseline="0" dirty="0" smtClean="0">
                              <a:latin typeface="Bodoni MT" panose="02070603080606020203" pitchFamily="18" charset="0"/>
                            </a:rPr>
                            <a:t>/m</a:t>
                          </a:r>
                          <a:r>
                            <a:rPr lang="en-US" sz="1200" baseline="30000" dirty="0" smtClean="0">
                              <a:latin typeface="Bodoni MT" panose="02070603080606020203" pitchFamily="18" charset="0"/>
                            </a:rPr>
                            <a:t>3</a:t>
                          </a:r>
                          <a:endParaRPr lang="en-US" sz="1200" dirty="0" smtClean="0">
                            <a:latin typeface="Bodoni MT" panose="02070603080606020203" pitchFamily="18" charset="0"/>
                          </a:endParaRPr>
                        </a:p>
                      </a:txBody>
                      <a:tcPr/>
                    </a:tc>
                    <a:extLst>
                      <a:ext uri="{0D108BD9-81ED-4DB2-BD59-A6C34878D82A}">
                        <a16:rowId xmlns:a16="http://schemas.microsoft.com/office/drawing/2014/main" val="2949876197"/>
                      </a:ext>
                    </a:extLst>
                  </a:tr>
                  <a:tr h="30934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latin typeface="Bodoni MT" panose="02070603080606020203" pitchFamily="18" charset="0"/>
                            </a:rPr>
                            <a:t>Unit weight (</a:t>
                          </a:r>
                          <a14:m>
                            <m:oMath xmlns:m="http://schemas.openxmlformats.org/officeDocument/2006/math">
                              <m:sSub>
                                <m:sSubPr>
                                  <m:ctrlPr>
                                    <a:rPr lang="en-US" sz="1400" i="1" kern="1200" smtClean="0">
                                      <a:solidFill>
                                        <a:schemeClr val="tx1"/>
                                      </a:solidFill>
                                      <a:effectLst/>
                                      <a:latin typeface="Cambria Math" panose="02040503050406030204" pitchFamily="18" charset="0"/>
                                      <a:ea typeface="+mn-ea"/>
                                      <a:cs typeface="+mn-cs"/>
                                    </a:rPr>
                                  </m:ctrlPr>
                                </m:sSubPr>
                                <m:e>
                                  <m:r>
                                    <a:rPr lang="en-US" sz="1400" i="1" kern="1200">
                                      <a:solidFill>
                                        <a:schemeClr val="tx1"/>
                                      </a:solidFill>
                                      <a:effectLst/>
                                      <a:latin typeface="Cambria Math" panose="02040503050406030204" pitchFamily="18" charset="0"/>
                                      <a:ea typeface="+mn-ea"/>
                                      <a:cs typeface="+mn-cs"/>
                                    </a:rPr>
                                    <m:t>𝛾</m:t>
                                  </m:r>
                                </m:e>
                                <m:sub>
                                  <m:r>
                                    <a:rPr lang="en-US" sz="1400" i="1" kern="1200">
                                      <a:solidFill>
                                        <a:schemeClr val="tx1"/>
                                      </a:solidFill>
                                      <a:effectLst/>
                                      <a:latin typeface="Cambria Math" panose="02040503050406030204" pitchFamily="18" charset="0"/>
                                      <a:ea typeface="+mn-ea"/>
                                      <a:cs typeface="+mn-cs"/>
                                    </a:rPr>
                                    <m:t>𝑠𝑎𝑡</m:t>
                                  </m:r>
                                </m:sub>
                              </m:sSub>
                            </m:oMath>
                          </a14:m>
                          <a:r>
                            <a:rPr lang="en-US" sz="1200" dirty="0" smtClean="0">
                              <a:latin typeface="Bodoni MT" panose="02070603080606020203" pitchFamily="18" charset="0"/>
                            </a:rPr>
                            <a:t>) </a:t>
                          </a:r>
                          <a:endParaRPr lang="en-US" sz="1200" dirty="0">
                            <a:latin typeface="Bodoni MT" panose="02070603080606020203" pitchFamily="18"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aseline="0" dirty="0" smtClean="0">
                              <a:latin typeface="Bodoni MT" panose="02070603080606020203" pitchFamily="18" charset="0"/>
                            </a:rPr>
                            <a:t>20 </a:t>
                          </a:r>
                          <a:r>
                            <a:rPr lang="en-US" sz="1200" baseline="0" dirty="0" err="1" smtClean="0">
                              <a:latin typeface="Bodoni MT" panose="02070603080606020203" pitchFamily="18" charset="0"/>
                            </a:rPr>
                            <a:t>kN</a:t>
                          </a:r>
                          <a:r>
                            <a:rPr lang="en-US" sz="1200" baseline="0" dirty="0" smtClean="0">
                              <a:latin typeface="Bodoni MT" panose="02070603080606020203" pitchFamily="18" charset="0"/>
                            </a:rPr>
                            <a:t>/m</a:t>
                          </a:r>
                          <a:r>
                            <a:rPr lang="en-US" sz="1200" baseline="30000" dirty="0" smtClean="0">
                              <a:latin typeface="Bodoni MT" panose="02070603080606020203" pitchFamily="18" charset="0"/>
                            </a:rPr>
                            <a:t>3</a:t>
                          </a:r>
                          <a:endParaRPr lang="en-US" sz="1200" dirty="0" smtClean="0">
                            <a:latin typeface="Bodoni MT" panose="02070603080606020203" pitchFamily="18" charset="0"/>
                          </a:endParaRPr>
                        </a:p>
                      </a:txBody>
                      <a:tcPr/>
                    </a:tc>
                    <a:extLst>
                      <a:ext uri="{0D108BD9-81ED-4DB2-BD59-A6C34878D82A}">
                        <a16:rowId xmlns:a16="http://schemas.microsoft.com/office/drawing/2014/main" val="1428084425"/>
                      </a:ext>
                    </a:extLst>
                  </a:tr>
                  <a:tr h="285991">
                    <a:tc>
                      <a:txBody>
                        <a:bodyPr/>
                        <a:lstStyle/>
                        <a:p>
                          <a:r>
                            <a:rPr lang="en-US" sz="1200" dirty="0" smtClean="0">
                              <a:latin typeface="Bodoni MT" panose="02070603080606020203" pitchFamily="18" charset="0"/>
                            </a:rPr>
                            <a:t>Cohesion (c)</a:t>
                          </a:r>
                          <a:endParaRPr lang="en-US" sz="1200" dirty="0">
                            <a:latin typeface="Bodoni MT" panose="02070603080606020203" pitchFamily="18" charset="0"/>
                          </a:endParaRPr>
                        </a:p>
                      </a:txBody>
                      <a:tcPr/>
                    </a:tc>
                    <a:tc>
                      <a:txBody>
                        <a:bodyPr/>
                        <a:lstStyle/>
                        <a:p>
                          <a:r>
                            <a:rPr lang="en-US" sz="1200" dirty="0" smtClean="0">
                              <a:latin typeface="Bodoni MT" panose="02070603080606020203" pitchFamily="18" charset="0"/>
                            </a:rPr>
                            <a:t>10 </a:t>
                          </a:r>
                          <a:r>
                            <a:rPr lang="en-US" sz="1200" baseline="0" dirty="0" err="1" smtClean="0">
                              <a:latin typeface="Bodoni MT" panose="02070603080606020203" pitchFamily="18" charset="0"/>
                            </a:rPr>
                            <a:t>kN</a:t>
                          </a:r>
                          <a:r>
                            <a:rPr lang="en-US" sz="1200" baseline="0" dirty="0" smtClean="0">
                              <a:latin typeface="Bodoni MT" panose="02070603080606020203" pitchFamily="18" charset="0"/>
                            </a:rPr>
                            <a:t>/m</a:t>
                          </a:r>
                          <a:r>
                            <a:rPr lang="en-US" sz="1200" baseline="30000" dirty="0" smtClean="0">
                              <a:latin typeface="Bodoni MT" panose="02070603080606020203" pitchFamily="18" charset="0"/>
                            </a:rPr>
                            <a:t>2</a:t>
                          </a:r>
                          <a:endParaRPr lang="en-US" sz="1200" dirty="0">
                            <a:latin typeface="Bodoni MT" panose="02070603080606020203" pitchFamily="18" charset="0"/>
                          </a:endParaRPr>
                        </a:p>
                      </a:txBody>
                      <a:tcPr/>
                    </a:tc>
                    <a:extLst>
                      <a:ext uri="{0D108BD9-81ED-4DB2-BD59-A6C34878D82A}">
                        <a16:rowId xmlns:a16="http://schemas.microsoft.com/office/drawing/2014/main" val="3444675102"/>
                      </a:ext>
                    </a:extLst>
                  </a:tr>
                  <a:tr h="30142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latin typeface="Bodoni MT" panose="02070603080606020203" pitchFamily="18" charset="0"/>
                            </a:rPr>
                            <a:t>Frictional angle (</a:t>
                          </a:r>
                          <a14:m>
                            <m:oMath xmlns:m="http://schemas.openxmlformats.org/officeDocument/2006/math">
                              <m:r>
                                <a:rPr lang="en-US" sz="1200" i="1" kern="1200" smtClean="0">
                                  <a:solidFill>
                                    <a:schemeClr val="tx1"/>
                                  </a:solidFill>
                                  <a:effectLst/>
                                  <a:latin typeface="Cambria Math" panose="02040503050406030204" pitchFamily="18" charset="0"/>
                                  <a:ea typeface="+mn-ea"/>
                                  <a:cs typeface="+mn-cs"/>
                                </a:rPr>
                                <m:t>∅</m:t>
                              </m:r>
                              <m:r>
                                <a:rPr lang="en-US" sz="1000" b="0" i="1" smtClean="0">
                                  <a:latin typeface="Cambria Math" panose="02040503050406030204" pitchFamily="18" charset="0"/>
                                </a:rPr>
                                <m:t>)</m:t>
                              </m:r>
                            </m:oMath>
                          </a14:m>
                          <a:endParaRPr lang="en-US" sz="1200" dirty="0">
                            <a:latin typeface="Bodoni MT" panose="02070603080606020203" pitchFamily="18" charset="0"/>
                          </a:endParaRPr>
                        </a:p>
                      </a:txBody>
                      <a:tcPr/>
                    </a:tc>
                    <a:tc>
                      <a:txBody>
                        <a:bodyPr/>
                        <a:lstStyle/>
                        <a:p>
                          <a:r>
                            <a:rPr lang="en-US" sz="1200" dirty="0" smtClean="0">
                              <a:latin typeface="Bodoni MT" panose="02070603080606020203" pitchFamily="18" charset="0"/>
                            </a:rPr>
                            <a:t>33.8</a:t>
                          </a:r>
                          <a:endParaRPr lang="en-US" sz="1200" dirty="0">
                            <a:latin typeface="Bodoni MT" panose="02070603080606020203" pitchFamily="18" charset="0"/>
                          </a:endParaRPr>
                        </a:p>
                      </a:txBody>
                      <a:tcPr/>
                    </a:tc>
                    <a:extLst>
                      <a:ext uri="{0D108BD9-81ED-4DB2-BD59-A6C34878D82A}">
                        <a16:rowId xmlns:a16="http://schemas.microsoft.com/office/drawing/2014/main" val="2731637222"/>
                      </a:ext>
                    </a:extLst>
                  </a:tr>
                  <a:tr h="28599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latin typeface="Bodoni MT" panose="02070603080606020203" pitchFamily="18" charset="0"/>
                            </a:rPr>
                            <a:t>Dilatancy angle (</a:t>
                          </a:r>
                          <a14:m>
                            <m:oMath xmlns:m="http://schemas.openxmlformats.org/officeDocument/2006/math">
                              <m:r>
                                <a:rPr lang="en-US" sz="1200" i="1" kern="1200" smtClean="0">
                                  <a:solidFill>
                                    <a:schemeClr val="tx1"/>
                                  </a:solidFill>
                                  <a:effectLst/>
                                  <a:latin typeface="Cambria Math" panose="02040503050406030204" pitchFamily="18" charset="0"/>
                                  <a:ea typeface="+mn-ea"/>
                                  <a:cs typeface="+mn-cs"/>
                                </a:rPr>
                                <m:t>𝜓</m:t>
                              </m:r>
                              <m:r>
                                <a:rPr lang="en-US" sz="1200" b="0" i="0" kern="1200" smtClean="0">
                                  <a:solidFill>
                                    <a:schemeClr val="tx1"/>
                                  </a:solidFill>
                                  <a:effectLst/>
                                  <a:latin typeface="Cambria Math" panose="02040503050406030204" pitchFamily="18" charset="0"/>
                                  <a:ea typeface="+mn-ea"/>
                                  <a:cs typeface="+mn-cs"/>
                                </a:rPr>
                                <m:t>)</m:t>
                              </m:r>
                            </m:oMath>
                          </a14:m>
                          <a:endParaRPr lang="en-US" sz="1000" dirty="0">
                            <a:latin typeface="Bodoni MT" panose="02070603080606020203" pitchFamily="18" charset="0"/>
                          </a:endParaRPr>
                        </a:p>
                      </a:txBody>
                      <a:tcPr/>
                    </a:tc>
                    <a:tc>
                      <a:txBody>
                        <a:bodyPr/>
                        <a:lstStyle/>
                        <a:p>
                          <a:r>
                            <a:rPr lang="en-US" sz="1200" dirty="0" smtClean="0">
                              <a:latin typeface="Bodoni MT" panose="02070603080606020203" pitchFamily="18" charset="0"/>
                            </a:rPr>
                            <a:t>0</a:t>
                          </a:r>
                          <a:endParaRPr lang="en-US" sz="1200" dirty="0">
                            <a:latin typeface="Bodoni MT" panose="02070603080606020203" pitchFamily="18" charset="0"/>
                          </a:endParaRPr>
                        </a:p>
                      </a:txBody>
                      <a:tcPr/>
                    </a:tc>
                    <a:extLst>
                      <a:ext uri="{0D108BD9-81ED-4DB2-BD59-A6C34878D82A}">
                        <a16:rowId xmlns:a16="http://schemas.microsoft.com/office/drawing/2014/main" val="355026012"/>
                      </a:ext>
                    </a:extLst>
                  </a:tr>
                  <a:tr h="30934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latin typeface="Bodoni MT" panose="02070603080606020203" pitchFamily="18" charset="0"/>
                            </a:rPr>
                            <a:t>Earth pressure</a:t>
                          </a:r>
                          <a:r>
                            <a:rPr lang="en-US" sz="1200" baseline="0" dirty="0" smtClean="0">
                              <a:latin typeface="Bodoni MT" panose="02070603080606020203" pitchFamily="18" charset="0"/>
                            </a:rPr>
                            <a:t> coefficient (</a:t>
                          </a:r>
                          <a14:m>
                            <m:oMath xmlns:m="http://schemas.openxmlformats.org/officeDocument/2006/math">
                              <m:sSub>
                                <m:sSubPr>
                                  <m:ctrlPr>
                                    <a:rPr lang="en-US" sz="1400" i="1" kern="1200" smtClean="0">
                                      <a:solidFill>
                                        <a:schemeClr val="tx1"/>
                                      </a:solidFill>
                                      <a:effectLst/>
                                      <a:latin typeface="Cambria Math" panose="02040503050406030204" pitchFamily="18" charset="0"/>
                                      <a:ea typeface="+mn-ea"/>
                                      <a:cs typeface="+mn-cs"/>
                                    </a:rPr>
                                  </m:ctrlPr>
                                </m:sSubPr>
                                <m:e>
                                  <m:r>
                                    <a:rPr lang="en-US" sz="1400" i="1" kern="1200">
                                      <a:solidFill>
                                        <a:schemeClr val="tx1"/>
                                      </a:solidFill>
                                      <a:effectLst/>
                                      <a:latin typeface="Cambria Math" panose="02040503050406030204" pitchFamily="18" charset="0"/>
                                      <a:ea typeface="+mn-ea"/>
                                      <a:cs typeface="+mn-cs"/>
                                    </a:rPr>
                                    <m:t>𝐾</m:t>
                                  </m:r>
                                </m:e>
                                <m:sub>
                                  <m:r>
                                    <a:rPr lang="en-US" sz="1400" i="1" kern="1200">
                                      <a:solidFill>
                                        <a:schemeClr val="tx1"/>
                                      </a:solidFill>
                                      <a:effectLst/>
                                      <a:latin typeface="Cambria Math" panose="02040503050406030204" pitchFamily="18" charset="0"/>
                                      <a:ea typeface="+mn-ea"/>
                                      <a:cs typeface="+mn-cs"/>
                                    </a:rPr>
                                    <m:t>0</m:t>
                                  </m:r>
                                </m:sub>
                              </m:sSub>
                            </m:oMath>
                          </a14:m>
                          <a:r>
                            <a:rPr lang="en-US" sz="1200" dirty="0" smtClean="0">
                              <a:latin typeface="Bodoni MT" panose="02070603080606020203" pitchFamily="18" charset="0"/>
                            </a:rPr>
                            <a:t>)</a:t>
                          </a:r>
                        </a:p>
                      </a:txBody>
                      <a:tcPr/>
                    </a:tc>
                    <a:tc>
                      <a:txBody>
                        <a:bodyPr/>
                        <a:lstStyle/>
                        <a:p>
                          <a:r>
                            <a:rPr lang="en-US" sz="1200" dirty="0" smtClean="0">
                              <a:latin typeface="Bodoni MT" panose="02070603080606020203" pitchFamily="18" charset="0"/>
                            </a:rPr>
                            <a:t>1</a:t>
                          </a:r>
                          <a:endParaRPr lang="en-US" sz="1200" dirty="0">
                            <a:latin typeface="Bodoni MT" panose="02070603080606020203" pitchFamily="18" charset="0"/>
                          </a:endParaRPr>
                        </a:p>
                      </a:txBody>
                      <a:tcPr/>
                    </a:tc>
                    <a:extLst>
                      <a:ext uri="{0D108BD9-81ED-4DB2-BD59-A6C34878D82A}">
                        <a16:rowId xmlns:a16="http://schemas.microsoft.com/office/drawing/2014/main" val="1165511760"/>
                      </a:ext>
                    </a:extLst>
                  </a:tr>
                </a:tbl>
              </a:graphicData>
            </a:graphic>
          </p:graphicFrame>
        </mc:Choice>
        <mc:Fallback xmlns="">
          <p:graphicFrame>
            <p:nvGraphicFramePr>
              <p:cNvPr id="8" name="Table 7"/>
              <p:cNvGraphicFramePr>
                <a:graphicFrameLocks noGrp="1"/>
              </p:cNvGraphicFramePr>
              <p:nvPr>
                <p:extLst>
                  <p:ext uri="{D42A27DB-BD31-4B8C-83A1-F6EECF244321}">
                    <p14:modId xmlns:p14="http://schemas.microsoft.com/office/powerpoint/2010/main" val="513326786"/>
                  </p:ext>
                </p:extLst>
              </p:nvPr>
            </p:nvGraphicFramePr>
            <p:xfrm>
              <a:off x="2473565" y="2058004"/>
              <a:ext cx="4734668" cy="2659419"/>
            </p:xfrm>
            <a:graphic>
              <a:graphicData uri="http://schemas.openxmlformats.org/drawingml/2006/table">
                <a:tbl>
                  <a:tblPr firstRow="1" bandRow="1">
                    <a:tableStyleId>{5940675A-B579-460E-94D1-54222C63F5DA}</a:tableStyleId>
                  </a:tblPr>
                  <a:tblGrid>
                    <a:gridCol w="2834262">
                      <a:extLst>
                        <a:ext uri="{9D8B030D-6E8A-4147-A177-3AD203B41FA5}">
                          <a16:colId xmlns:a16="http://schemas.microsoft.com/office/drawing/2014/main" val="4147942553"/>
                        </a:ext>
                      </a:extLst>
                    </a:gridCol>
                    <a:gridCol w="1900406">
                      <a:extLst>
                        <a:ext uri="{9D8B030D-6E8A-4147-A177-3AD203B41FA5}">
                          <a16:colId xmlns:a16="http://schemas.microsoft.com/office/drawing/2014/main" val="3191949167"/>
                        </a:ext>
                      </a:extLst>
                    </a:gridCol>
                  </a:tblGrid>
                  <a:tr h="285991">
                    <a:tc>
                      <a:txBody>
                        <a:bodyPr/>
                        <a:lstStyle/>
                        <a:p>
                          <a:r>
                            <a:rPr lang="en-US" sz="1200" dirty="0" smtClean="0">
                              <a:latin typeface="Bodoni MT" panose="02070603080606020203" pitchFamily="18" charset="0"/>
                            </a:rPr>
                            <a:t>Modulus of elasticity (E)</a:t>
                          </a:r>
                          <a:endParaRPr lang="en-US" sz="1200" dirty="0">
                            <a:latin typeface="Bodoni MT" panose="02070603080606020203" pitchFamily="18" charset="0"/>
                          </a:endParaRPr>
                        </a:p>
                      </a:txBody>
                      <a:tcPr/>
                    </a:tc>
                    <a:tc>
                      <a:txBody>
                        <a:bodyPr/>
                        <a:lstStyle/>
                        <a:p>
                          <a:r>
                            <a:rPr lang="en-US" sz="1200" baseline="0" dirty="0" smtClean="0">
                              <a:latin typeface="Bodoni MT" panose="02070603080606020203" pitchFamily="18" charset="0"/>
                            </a:rPr>
                            <a:t>8500 </a:t>
                          </a:r>
                          <a:r>
                            <a:rPr lang="en-US" sz="1200" baseline="0" dirty="0" err="1" smtClean="0">
                              <a:latin typeface="Bodoni MT" panose="02070603080606020203" pitchFamily="18" charset="0"/>
                            </a:rPr>
                            <a:t>kN</a:t>
                          </a:r>
                          <a:r>
                            <a:rPr lang="en-US" sz="1200" baseline="0" dirty="0" smtClean="0">
                              <a:latin typeface="Bodoni MT" panose="02070603080606020203" pitchFamily="18" charset="0"/>
                            </a:rPr>
                            <a:t>/m</a:t>
                          </a:r>
                          <a:r>
                            <a:rPr lang="en-US" sz="1200" baseline="30000" dirty="0" smtClean="0">
                              <a:latin typeface="Bodoni MT" panose="02070603080606020203" pitchFamily="18" charset="0"/>
                            </a:rPr>
                            <a:t>2</a:t>
                          </a:r>
                          <a:endParaRPr lang="en-US" sz="1200" dirty="0">
                            <a:latin typeface="Bodoni MT" panose="02070603080606020203" pitchFamily="18" charset="0"/>
                          </a:endParaRPr>
                        </a:p>
                      </a:txBody>
                      <a:tcPr/>
                    </a:tc>
                    <a:extLst>
                      <a:ext uri="{0D108BD9-81ED-4DB2-BD59-A6C34878D82A}">
                        <a16:rowId xmlns:a16="http://schemas.microsoft.com/office/drawing/2014/main" val="838159438"/>
                      </a:ext>
                    </a:extLst>
                  </a:tr>
                  <a:tr h="28599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latin typeface="Bodoni MT" panose="02070603080606020203" pitchFamily="18" charset="0"/>
                            </a:rPr>
                            <a:t>Poisson’s ratio </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latin typeface="Bodoni MT" panose="02070603080606020203" pitchFamily="18" charset="0"/>
                            </a:rPr>
                            <a:t>0.2</a:t>
                          </a:r>
                        </a:p>
                      </a:txBody>
                      <a:tcPr/>
                    </a:tc>
                    <a:extLst>
                      <a:ext uri="{0D108BD9-81ED-4DB2-BD59-A6C34878D82A}">
                        <a16:rowId xmlns:a16="http://schemas.microsoft.com/office/drawing/2014/main" val="3899646643"/>
                      </a:ext>
                    </a:extLst>
                  </a:tr>
                  <a:tr h="285991">
                    <a:tc>
                      <a:txBody>
                        <a:bodyPr/>
                        <a:lstStyle/>
                        <a:p>
                          <a:r>
                            <a:rPr lang="en-US" sz="1200" dirty="0" smtClean="0">
                              <a:latin typeface="Bodoni MT" panose="02070603080606020203" pitchFamily="18" charset="0"/>
                            </a:rPr>
                            <a:t>Undrained Poisson’s ratio</a:t>
                          </a:r>
                          <a:endParaRPr lang="en-US" sz="1200" dirty="0">
                            <a:latin typeface="Bodoni MT" panose="02070603080606020203" pitchFamily="18" charset="0"/>
                          </a:endParaRPr>
                        </a:p>
                      </a:txBody>
                      <a:tcPr/>
                    </a:tc>
                    <a:tc>
                      <a:txBody>
                        <a:bodyPr/>
                        <a:lstStyle/>
                        <a:p>
                          <a:r>
                            <a:rPr lang="en-US" sz="1200" dirty="0" smtClean="0">
                              <a:latin typeface="Bodoni MT" panose="02070603080606020203" pitchFamily="18" charset="0"/>
                            </a:rPr>
                            <a:t>0.495</a:t>
                          </a:r>
                          <a:endParaRPr lang="en-US" sz="1200" dirty="0">
                            <a:latin typeface="Bodoni MT" panose="02070603080606020203" pitchFamily="18" charset="0"/>
                          </a:endParaRPr>
                        </a:p>
                      </a:txBody>
                      <a:tcPr/>
                    </a:tc>
                    <a:extLst>
                      <a:ext uri="{0D108BD9-81ED-4DB2-BD59-A6C34878D82A}">
                        <a16:rowId xmlns:a16="http://schemas.microsoft.com/office/drawing/2014/main" val="864657939"/>
                      </a:ext>
                    </a:extLst>
                  </a:tr>
                  <a:tr h="309347">
                    <a:tc>
                      <a:txBody>
                        <a:bodyPr/>
                        <a:lstStyle/>
                        <a:p>
                          <a:endParaRPr lang="en-US"/>
                        </a:p>
                      </a:txBody>
                      <a:tcPr>
                        <a:blipFill>
                          <a:blip r:embed="rId2"/>
                          <a:stretch>
                            <a:fillRect l="-215" t="-278431" r="-67382" b="-492157"/>
                          </a:stretch>
                        </a:blip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latin typeface="Bodoni MT" panose="02070603080606020203" pitchFamily="18" charset="0"/>
                            </a:rPr>
                            <a:t>16 </a:t>
                          </a:r>
                          <a:r>
                            <a:rPr lang="en-US" sz="1200" baseline="0" dirty="0" err="1" smtClean="0">
                              <a:latin typeface="Bodoni MT" panose="02070603080606020203" pitchFamily="18" charset="0"/>
                            </a:rPr>
                            <a:t>kN</a:t>
                          </a:r>
                          <a:r>
                            <a:rPr lang="en-US" sz="1200" baseline="0" dirty="0" smtClean="0">
                              <a:latin typeface="Bodoni MT" panose="02070603080606020203" pitchFamily="18" charset="0"/>
                            </a:rPr>
                            <a:t>/m</a:t>
                          </a:r>
                          <a:r>
                            <a:rPr lang="en-US" sz="1200" baseline="30000" dirty="0" smtClean="0">
                              <a:latin typeface="Bodoni MT" panose="02070603080606020203" pitchFamily="18" charset="0"/>
                            </a:rPr>
                            <a:t>3</a:t>
                          </a:r>
                          <a:endParaRPr lang="en-US" sz="1200" dirty="0" smtClean="0">
                            <a:latin typeface="Bodoni MT" panose="02070603080606020203" pitchFamily="18" charset="0"/>
                          </a:endParaRPr>
                        </a:p>
                      </a:txBody>
                      <a:tcPr/>
                    </a:tc>
                    <a:extLst>
                      <a:ext uri="{0D108BD9-81ED-4DB2-BD59-A6C34878D82A}">
                        <a16:rowId xmlns:a16="http://schemas.microsoft.com/office/drawing/2014/main" val="2949876197"/>
                      </a:ext>
                    </a:extLst>
                  </a:tr>
                  <a:tr h="309347">
                    <a:tc>
                      <a:txBody>
                        <a:bodyPr/>
                        <a:lstStyle/>
                        <a:p>
                          <a:endParaRPr lang="en-US"/>
                        </a:p>
                      </a:txBody>
                      <a:tcPr>
                        <a:blipFill>
                          <a:blip r:embed="rId2"/>
                          <a:stretch>
                            <a:fillRect l="-215" t="-378431" r="-67382" b="-392157"/>
                          </a:stretch>
                        </a:blip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aseline="0" dirty="0" smtClean="0">
                              <a:latin typeface="Bodoni MT" panose="02070603080606020203" pitchFamily="18" charset="0"/>
                            </a:rPr>
                            <a:t>20 </a:t>
                          </a:r>
                          <a:r>
                            <a:rPr lang="en-US" sz="1200" baseline="0" dirty="0" err="1" smtClean="0">
                              <a:latin typeface="Bodoni MT" panose="02070603080606020203" pitchFamily="18" charset="0"/>
                            </a:rPr>
                            <a:t>kN</a:t>
                          </a:r>
                          <a:r>
                            <a:rPr lang="en-US" sz="1200" baseline="0" dirty="0" smtClean="0">
                              <a:latin typeface="Bodoni MT" panose="02070603080606020203" pitchFamily="18" charset="0"/>
                            </a:rPr>
                            <a:t>/m</a:t>
                          </a:r>
                          <a:r>
                            <a:rPr lang="en-US" sz="1200" baseline="30000" dirty="0" smtClean="0">
                              <a:latin typeface="Bodoni MT" panose="02070603080606020203" pitchFamily="18" charset="0"/>
                            </a:rPr>
                            <a:t>3</a:t>
                          </a:r>
                          <a:endParaRPr lang="en-US" sz="1200" dirty="0" smtClean="0">
                            <a:latin typeface="Bodoni MT" panose="02070603080606020203" pitchFamily="18" charset="0"/>
                          </a:endParaRPr>
                        </a:p>
                      </a:txBody>
                      <a:tcPr/>
                    </a:tc>
                    <a:extLst>
                      <a:ext uri="{0D108BD9-81ED-4DB2-BD59-A6C34878D82A}">
                        <a16:rowId xmlns:a16="http://schemas.microsoft.com/office/drawing/2014/main" val="1428084425"/>
                      </a:ext>
                    </a:extLst>
                  </a:tr>
                  <a:tr h="285991">
                    <a:tc>
                      <a:txBody>
                        <a:bodyPr/>
                        <a:lstStyle/>
                        <a:p>
                          <a:r>
                            <a:rPr lang="en-US" sz="1200" dirty="0" smtClean="0">
                              <a:latin typeface="Bodoni MT" panose="02070603080606020203" pitchFamily="18" charset="0"/>
                            </a:rPr>
                            <a:t>Cohesion (c)</a:t>
                          </a:r>
                          <a:endParaRPr lang="en-US" sz="1200" dirty="0">
                            <a:latin typeface="Bodoni MT" panose="02070603080606020203" pitchFamily="18" charset="0"/>
                          </a:endParaRPr>
                        </a:p>
                      </a:txBody>
                      <a:tcPr/>
                    </a:tc>
                    <a:tc>
                      <a:txBody>
                        <a:bodyPr/>
                        <a:lstStyle/>
                        <a:p>
                          <a:r>
                            <a:rPr lang="en-US" sz="1200" dirty="0" smtClean="0">
                              <a:latin typeface="Bodoni MT" panose="02070603080606020203" pitchFamily="18" charset="0"/>
                            </a:rPr>
                            <a:t>10 </a:t>
                          </a:r>
                          <a:r>
                            <a:rPr lang="en-US" sz="1200" baseline="0" dirty="0" err="1" smtClean="0">
                              <a:latin typeface="Bodoni MT" panose="02070603080606020203" pitchFamily="18" charset="0"/>
                            </a:rPr>
                            <a:t>kN</a:t>
                          </a:r>
                          <a:r>
                            <a:rPr lang="en-US" sz="1200" baseline="0" dirty="0" smtClean="0">
                              <a:latin typeface="Bodoni MT" panose="02070603080606020203" pitchFamily="18" charset="0"/>
                            </a:rPr>
                            <a:t>/m</a:t>
                          </a:r>
                          <a:r>
                            <a:rPr lang="en-US" sz="1200" baseline="30000" dirty="0" smtClean="0">
                              <a:latin typeface="Bodoni MT" panose="02070603080606020203" pitchFamily="18" charset="0"/>
                            </a:rPr>
                            <a:t>2</a:t>
                          </a:r>
                          <a:endParaRPr lang="en-US" sz="1200" dirty="0">
                            <a:latin typeface="Bodoni MT" panose="02070603080606020203" pitchFamily="18" charset="0"/>
                          </a:endParaRPr>
                        </a:p>
                      </a:txBody>
                      <a:tcPr/>
                    </a:tc>
                    <a:extLst>
                      <a:ext uri="{0D108BD9-81ED-4DB2-BD59-A6C34878D82A}">
                        <a16:rowId xmlns:a16="http://schemas.microsoft.com/office/drawing/2014/main" val="3444675102"/>
                      </a:ext>
                    </a:extLst>
                  </a:tr>
                  <a:tr h="301423">
                    <a:tc>
                      <a:txBody>
                        <a:bodyPr/>
                        <a:lstStyle/>
                        <a:p>
                          <a:endParaRPr lang="en-US"/>
                        </a:p>
                      </a:txBody>
                      <a:tcPr>
                        <a:blipFill>
                          <a:blip r:embed="rId2"/>
                          <a:stretch>
                            <a:fillRect l="-215" t="-593878" r="-67382" b="-212245"/>
                          </a:stretch>
                        </a:blipFill>
                      </a:tcPr>
                    </a:tc>
                    <a:tc>
                      <a:txBody>
                        <a:bodyPr/>
                        <a:lstStyle/>
                        <a:p>
                          <a:r>
                            <a:rPr lang="en-US" sz="1200" dirty="0" smtClean="0">
                              <a:latin typeface="Bodoni MT" panose="02070603080606020203" pitchFamily="18" charset="0"/>
                            </a:rPr>
                            <a:t>33.8</a:t>
                          </a:r>
                          <a:endParaRPr lang="en-US" sz="1200" dirty="0">
                            <a:latin typeface="Bodoni MT" panose="02070603080606020203" pitchFamily="18" charset="0"/>
                          </a:endParaRPr>
                        </a:p>
                      </a:txBody>
                      <a:tcPr/>
                    </a:tc>
                    <a:extLst>
                      <a:ext uri="{0D108BD9-81ED-4DB2-BD59-A6C34878D82A}">
                        <a16:rowId xmlns:a16="http://schemas.microsoft.com/office/drawing/2014/main" val="2731637222"/>
                      </a:ext>
                    </a:extLst>
                  </a:tr>
                  <a:tr h="285991">
                    <a:tc>
                      <a:txBody>
                        <a:bodyPr/>
                        <a:lstStyle/>
                        <a:p>
                          <a:endParaRPr lang="en-US"/>
                        </a:p>
                      </a:txBody>
                      <a:tcPr>
                        <a:blipFill>
                          <a:blip r:embed="rId2"/>
                          <a:stretch>
                            <a:fillRect l="-215" t="-723404" r="-67382" b="-121277"/>
                          </a:stretch>
                        </a:blipFill>
                      </a:tcPr>
                    </a:tc>
                    <a:tc>
                      <a:txBody>
                        <a:bodyPr/>
                        <a:lstStyle/>
                        <a:p>
                          <a:r>
                            <a:rPr lang="en-US" sz="1200" dirty="0" smtClean="0">
                              <a:latin typeface="Bodoni MT" panose="02070603080606020203" pitchFamily="18" charset="0"/>
                            </a:rPr>
                            <a:t>0</a:t>
                          </a:r>
                          <a:endParaRPr lang="en-US" sz="1200" dirty="0">
                            <a:latin typeface="Bodoni MT" panose="02070603080606020203" pitchFamily="18" charset="0"/>
                          </a:endParaRPr>
                        </a:p>
                      </a:txBody>
                      <a:tcPr/>
                    </a:tc>
                    <a:extLst>
                      <a:ext uri="{0D108BD9-81ED-4DB2-BD59-A6C34878D82A}">
                        <a16:rowId xmlns:a16="http://schemas.microsoft.com/office/drawing/2014/main" val="355026012"/>
                      </a:ext>
                    </a:extLst>
                  </a:tr>
                  <a:tr h="309347">
                    <a:tc>
                      <a:txBody>
                        <a:bodyPr/>
                        <a:lstStyle/>
                        <a:p>
                          <a:endParaRPr lang="en-US"/>
                        </a:p>
                      </a:txBody>
                      <a:tcPr>
                        <a:blipFill>
                          <a:blip r:embed="rId2"/>
                          <a:stretch>
                            <a:fillRect l="-215" t="-758824" r="-67382" b="-11765"/>
                          </a:stretch>
                        </a:blipFill>
                      </a:tcPr>
                    </a:tc>
                    <a:tc>
                      <a:txBody>
                        <a:bodyPr/>
                        <a:lstStyle/>
                        <a:p>
                          <a:r>
                            <a:rPr lang="en-US" sz="1200" dirty="0" smtClean="0">
                              <a:latin typeface="Bodoni MT" panose="02070603080606020203" pitchFamily="18" charset="0"/>
                            </a:rPr>
                            <a:t>1</a:t>
                          </a:r>
                          <a:endParaRPr lang="en-US" sz="1200" dirty="0">
                            <a:latin typeface="Bodoni MT" panose="02070603080606020203" pitchFamily="18" charset="0"/>
                          </a:endParaRPr>
                        </a:p>
                      </a:txBody>
                      <a:tcPr/>
                    </a:tc>
                    <a:extLst>
                      <a:ext uri="{0D108BD9-81ED-4DB2-BD59-A6C34878D82A}">
                        <a16:rowId xmlns:a16="http://schemas.microsoft.com/office/drawing/2014/main" val="1165511760"/>
                      </a:ext>
                    </a:extLst>
                  </a:tr>
                </a:tbl>
              </a:graphicData>
            </a:graphic>
          </p:graphicFrame>
        </mc:Fallback>
      </mc:AlternateContent>
      <p:sp>
        <p:nvSpPr>
          <p:cNvPr id="9" name="Rectangle 8"/>
          <p:cNvSpPr/>
          <p:nvPr/>
        </p:nvSpPr>
        <p:spPr>
          <a:xfrm>
            <a:off x="7541638" y="4348091"/>
            <a:ext cx="2036135" cy="369332"/>
          </a:xfrm>
          <a:prstGeom prst="rect">
            <a:avLst/>
          </a:prstGeom>
        </p:spPr>
        <p:txBody>
          <a:bodyPr wrap="none">
            <a:spAutoFit/>
          </a:bodyPr>
          <a:lstStyle/>
          <a:p>
            <a:r>
              <a:rPr lang="en-US" dirty="0">
                <a:latin typeface="Bodoni MT" panose="02070603080606020203" pitchFamily="18" charset="0"/>
              </a:rPr>
              <a:t>(</a:t>
            </a:r>
            <a:r>
              <a:rPr lang="en-US" dirty="0" err="1">
                <a:latin typeface="Bodoni MT" panose="02070603080606020203" pitchFamily="18" charset="0"/>
              </a:rPr>
              <a:t>Huded</a:t>
            </a:r>
            <a:r>
              <a:rPr lang="en-US" dirty="0">
                <a:latin typeface="Bodoni MT" panose="02070603080606020203" pitchFamily="18" charset="0"/>
              </a:rPr>
              <a:t> et </a:t>
            </a:r>
            <a:r>
              <a:rPr lang="en-US" dirty="0" smtClean="0">
                <a:latin typeface="Bodoni MT" panose="02070603080606020203" pitchFamily="18" charset="0"/>
              </a:rPr>
              <a:t>al. </a:t>
            </a:r>
            <a:r>
              <a:rPr lang="en-US" dirty="0">
                <a:latin typeface="Bodoni MT" panose="02070603080606020203" pitchFamily="18" charset="0"/>
              </a:rPr>
              <a:t>2020)</a:t>
            </a:r>
            <a:endParaRPr lang="en-US" dirty="0">
              <a:solidFill>
                <a:schemeClr val="tx1">
                  <a:lumMod val="95000"/>
                  <a:lumOff val="5000"/>
                </a:schemeClr>
              </a:solidFill>
              <a:latin typeface="Bodoni MT" panose="02070603080606020203" pitchFamily="18" charset="0"/>
            </a:endParaRPr>
          </a:p>
        </p:txBody>
      </p:sp>
      <p:sp>
        <p:nvSpPr>
          <p:cNvPr id="10" name="Rectangle 9"/>
          <p:cNvSpPr/>
          <p:nvPr/>
        </p:nvSpPr>
        <p:spPr>
          <a:xfrm>
            <a:off x="479541" y="1873338"/>
            <a:ext cx="1293303" cy="369332"/>
          </a:xfrm>
          <a:prstGeom prst="rect">
            <a:avLst/>
          </a:prstGeom>
        </p:spPr>
        <p:txBody>
          <a:bodyPr wrap="none">
            <a:spAutoFit/>
          </a:bodyPr>
          <a:lstStyle/>
          <a:p>
            <a:r>
              <a:rPr lang="en-US" dirty="0" smtClean="0">
                <a:latin typeface="Bodoni MT" panose="02070603080606020203" pitchFamily="18" charset="0"/>
              </a:rPr>
              <a:t>Clay Layer:</a:t>
            </a:r>
            <a:endParaRPr lang="en-US" dirty="0">
              <a:solidFill>
                <a:schemeClr val="tx1">
                  <a:lumMod val="95000"/>
                  <a:lumOff val="5000"/>
                </a:schemeClr>
              </a:solidFill>
              <a:latin typeface="Bodoni MT" panose="02070603080606020203" pitchFamily="18" charset="0"/>
            </a:endParaRPr>
          </a:p>
        </p:txBody>
      </p:sp>
      <p:sp>
        <p:nvSpPr>
          <p:cNvPr id="11" name="Content Placeholder 2"/>
          <p:cNvSpPr txBox="1">
            <a:spLocks/>
          </p:cNvSpPr>
          <p:nvPr/>
        </p:nvSpPr>
        <p:spPr>
          <a:xfrm>
            <a:off x="165432" y="234996"/>
            <a:ext cx="11836400" cy="55865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4400" smtClean="0">
                <a:latin typeface="Bodoni MT" panose="02070603080606020203" pitchFamily="18" charset="0"/>
              </a:rPr>
              <a:t>Model Set up</a:t>
            </a:r>
            <a:endParaRPr lang="en-US" sz="4400" dirty="0">
              <a:latin typeface="Bodoni MT" panose="02070603080606020203" pitchFamily="18" charset="0"/>
            </a:endParaRPr>
          </a:p>
        </p:txBody>
      </p:sp>
    </p:spTree>
    <p:extLst>
      <p:ext uri="{BB962C8B-B14F-4D97-AF65-F5344CB8AC3E}">
        <p14:creationId xmlns:p14="http://schemas.microsoft.com/office/powerpoint/2010/main" val="2964978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a:xfrm>
            <a:off x="4840899" y="1061918"/>
            <a:ext cx="2700739" cy="665661"/>
          </a:xfrm>
          <a:prstGeom prst="rect">
            <a:avLst/>
          </a:prstGeom>
          <a:solidFill>
            <a:schemeClr val="accent5">
              <a:lumMod val="40000"/>
              <a:lumOff val="60000"/>
            </a:schemeClr>
          </a:solidFill>
          <a:ln>
            <a:no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50000"/>
              </a:lnSpc>
              <a:buFont typeface="Arial" panose="020B0604020202020204" pitchFamily="34" charset="0"/>
              <a:buNone/>
            </a:pPr>
            <a:r>
              <a:rPr lang="en-US" sz="1800" dirty="0" smtClean="0">
                <a:solidFill>
                  <a:schemeClr val="accent5">
                    <a:lumMod val="20000"/>
                    <a:lumOff val="80000"/>
                  </a:schemeClr>
                </a:solidFill>
                <a:latin typeface="Bodoni MT" panose="02070603080606020203" pitchFamily="18" charset="0"/>
              </a:rPr>
              <a:t>Soil Parameter</a:t>
            </a:r>
            <a:endParaRPr lang="en-US" sz="1800" dirty="0">
              <a:solidFill>
                <a:schemeClr val="accent5">
                  <a:lumMod val="20000"/>
                  <a:lumOff val="80000"/>
                </a:schemeClr>
              </a:solidFill>
              <a:latin typeface="Bodoni MT" panose="02070603080606020203" pitchFamily="18" charset="0"/>
            </a:endParaRPr>
          </a:p>
        </p:txBody>
      </p:sp>
      <p:sp>
        <p:nvSpPr>
          <p:cNvPr id="6" name="Rectangle 5"/>
          <p:cNvSpPr/>
          <p:nvPr/>
        </p:nvSpPr>
        <p:spPr>
          <a:xfrm>
            <a:off x="609506" y="1081249"/>
            <a:ext cx="2465098" cy="646331"/>
          </a:xfrm>
          <a:prstGeom prst="rect">
            <a:avLst/>
          </a:prstGeom>
          <a:solidFill>
            <a:schemeClr val="accent5">
              <a:lumMod val="40000"/>
              <a:lumOff val="60000"/>
            </a:schemeClr>
          </a:solidFill>
          <a:ln>
            <a:noFill/>
          </a:ln>
        </p:spPr>
        <p:txBody>
          <a:bodyPr wrap="none">
            <a:spAutoFit/>
          </a:bodyPr>
          <a:lstStyle/>
          <a:p>
            <a:pPr algn="ctr"/>
            <a:r>
              <a:rPr lang="en-US" dirty="0" smtClean="0">
                <a:solidFill>
                  <a:schemeClr val="accent5">
                    <a:lumMod val="20000"/>
                    <a:lumOff val="80000"/>
                  </a:schemeClr>
                </a:solidFill>
                <a:latin typeface="Bodoni MT" panose="02070603080606020203" pitchFamily="18" charset="0"/>
              </a:rPr>
              <a:t>Simplified Synthetic </a:t>
            </a:r>
          </a:p>
          <a:p>
            <a:pPr algn="ctr"/>
            <a:r>
              <a:rPr lang="en-US" dirty="0" smtClean="0">
                <a:solidFill>
                  <a:schemeClr val="accent5">
                    <a:lumMod val="20000"/>
                    <a:lumOff val="80000"/>
                  </a:schemeClr>
                </a:solidFill>
                <a:latin typeface="Bodoni MT" panose="02070603080606020203" pitchFamily="18" charset="0"/>
              </a:rPr>
              <a:t>Hydrogeological Model </a:t>
            </a:r>
            <a:endParaRPr lang="en-US" dirty="0">
              <a:solidFill>
                <a:schemeClr val="accent5">
                  <a:lumMod val="20000"/>
                  <a:lumOff val="80000"/>
                </a:schemeClr>
              </a:solidFill>
              <a:latin typeface="Bodoni MT" panose="02070603080606020203" pitchFamily="18" charset="0"/>
            </a:endParaRPr>
          </a:p>
        </p:txBody>
      </p:sp>
      <p:sp>
        <p:nvSpPr>
          <p:cNvPr id="7" name="Content Placeholder 2"/>
          <p:cNvSpPr txBox="1">
            <a:spLocks/>
          </p:cNvSpPr>
          <p:nvPr/>
        </p:nvSpPr>
        <p:spPr>
          <a:xfrm>
            <a:off x="9190115" y="1061919"/>
            <a:ext cx="2700739" cy="665660"/>
          </a:xfrm>
          <a:prstGeom prst="rect">
            <a:avLst/>
          </a:prstGeom>
          <a:solidFill>
            <a:schemeClr val="accent5">
              <a:lumMod val="40000"/>
              <a:lumOff val="60000"/>
            </a:schemeClr>
          </a:solidFill>
        </p:spPr>
        <p:txBody>
          <a:bodyPr vert="horz" lIns="91440" tIns="45720" rIns="91440" bIns="45720" rtlCol="0">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50000"/>
              </a:lnSpc>
              <a:buNone/>
            </a:pPr>
            <a:r>
              <a:rPr lang="en-US" sz="1800" b="1" dirty="0" smtClean="0">
                <a:latin typeface="Bodoni MT" panose="02070603080606020203" pitchFamily="18" charset="0"/>
              </a:rPr>
              <a:t>Input and </a:t>
            </a:r>
            <a:r>
              <a:rPr lang="en-US" sz="1800" b="1" dirty="0">
                <a:latin typeface="Bodoni MT" panose="02070603080606020203" pitchFamily="18" charset="0"/>
              </a:rPr>
              <a:t>Boundary C</a:t>
            </a:r>
            <a:r>
              <a:rPr lang="en-US" sz="1800" b="1" dirty="0" smtClean="0">
                <a:latin typeface="Bodoni MT" panose="02070603080606020203" pitchFamily="18" charset="0"/>
              </a:rPr>
              <a:t>ondition</a:t>
            </a:r>
            <a:endParaRPr lang="en-US" sz="1800" b="1" dirty="0">
              <a:latin typeface="Bodoni MT" panose="02070603080606020203" pitchFamily="18" charset="0"/>
            </a:endParaRPr>
          </a:p>
        </p:txBody>
      </p:sp>
      <p:sp>
        <p:nvSpPr>
          <p:cNvPr id="8" name="Content Placeholder 2"/>
          <p:cNvSpPr txBox="1">
            <a:spLocks/>
          </p:cNvSpPr>
          <p:nvPr/>
        </p:nvSpPr>
        <p:spPr>
          <a:xfrm>
            <a:off x="6184280" y="2042809"/>
            <a:ext cx="6011670" cy="481519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70000"/>
              </a:lnSpc>
            </a:pPr>
            <a:r>
              <a:rPr lang="en-US" sz="1800" dirty="0" smtClean="0">
                <a:solidFill>
                  <a:schemeClr val="accent5">
                    <a:lumMod val="75000"/>
                  </a:schemeClr>
                </a:solidFill>
                <a:latin typeface="Bodoni MT" panose="02070603080606020203" pitchFamily="18" charset="0"/>
              </a:rPr>
              <a:t> Surface: </a:t>
            </a:r>
            <a:r>
              <a:rPr lang="en-US" sz="1800" dirty="0">
                <a:latin typeface="Bodoni MT" panose="02070603080606020203" pitchFamily="18" charset="0"/>
              </a:rPr>
              <a:t/>
            </a:r>
            <a:br>
              <a:rPr lang="en-US" sz="1800" dirty="0">
                <a:latin typeface="Bodoni MT" panose="02070603080606020203" pitchFamily="18" charset="0"/>
              </a:rPr>
            </a:br>
            <a:r>
              <a:rPr lang="en-US" sz="1800" dirty="0" smtClean="0">
                <a:latin typeface="Bodoni MT" panose="02070603080606020203" pitchFamily="18" charset="0"/>
              </a:rPr>
              <a:t>Free to move in x and y </a:t>
            </a:r>
            <a:r>
              <a:rPr lang="en-US" sz="1800" dirty="0">
                <a:latin typeface="Bodoni MT" panose="02070603080606020203" pitchFamily="18" charset="0"/>
              </a:rPr>
              <a:t>directions (</a:t>
            </a:r>
            <a:r>
              <a:rPr lang="en-US" sz="1800" dirty="0" smtClean="0">
                <a:latin typeface="Bodoni MT" panose="02070603080606020203" pitchFamily="18" charset="0"/>
              </a:rPr>
              <a:t>Traction-free</a:t>
            </a:r>
            <a:r>
              <a:rPr lang="en-US" sz="1800" dirty="0">
                <a:latin typeface="Bodoni MT" panose="02070603080606020203" pitchFamily="18" charset="0"/>
              </a:rPr>
              <a:t> </a:t>
            </a:r>
            <a:r>
              <a:rPr lang="en-US" sz="1800" dirty="0" smtClean="0">
                <a:latin typeface="Bodoni MT" panose="02070603080606020203" pitchFamily="18" charset="0"/>
              </a:rPr>
              <a:t>boundary condition)</a:t>
            </a:r>
          </a:p>
          <a:p>
            <a:pPr>
              <a:lnSpc>
                <a:spcPct val="170000"/>
              </a:lnSpc>
            </a:pPr>
            <a:r>
              <a:rPr lang="en-US" sz="1800" dirty="0" smtClean="0">
                <a:solidFill>
                  <a:schemeClr val="accent5">
                    <a:lumMod val="75000"/>
                  </a:schemeClr>
                </a:solidFill>
                <a:latin typeface="Bodoni MT" panose="02070603080606020203" pitchFamily="18" charset="0"/>
              </a:rPr>
              <a:t>Sides:</a:t>
            </a:r>
          </a:p>
          <a:p>
            <a:pPr marL="0" indent="0">
              <a:lnSpc>
                <a:spcPct val="170000"/>
              </a:lnSpc>
              <a:buNone/>
            </a:pPr>
            <a:r>
              <a:rPr lang="en-US" sz="1800" dirty="0" smtClean="0">
                <a:latin typeface="Bodoni MT" panose="02070603080606020203" pitchFamily="18" charset="0"/>
              </a:rPr>
              <a:t>Absorbent boundary to eliminate reflection wave at the sides</a:t>
            </a:r>
          </a:p>
          <a:p>
            <a:pPr marL="0" indent="0">
              <a:lnSpc>
                <a:spcPct val="170000"/>
              </a:lnSpc>
            </a:pPr>
            <a:r>
              <a:rPr lang="en-US" sz="1800" dirty="0" smtClean="0">
                <a:solidFill>
                  <a:schemeClr val="accent5">
                    <a:lumMod val="75000"/>
                  </a:schemeClr>
                </a:solidFill>
                <a:latin typeface="Bodoni MT" panose="02070603080606020203" pitchFamily="18" charset="0"/>
              </a:rPr>
              <a:t> Bottom: </a:t>
            </a:r>
            <a:r>
              <a:rPr lang="en-US" sz="1800" dirty="0" smtClean="0">
                <a:latin typeface="Bodoni MT" panose="02070603080606020203" pitchFamily="18" charset="0"/>
              </a:rPr>
              <a:t/>
            </a:r>
            <a:br>
              <a:rPr lang="en-US" sz="1800" dirty="0" smtClean="0">
                <a:latin typeface="Bodoni MT" panose="02070603080606020203" pitchFamily="18" charset="0"/>
              </a:rPr>
            </a:br>
            <a:r>
              <a:rPr lang="en-US" sz="1800" dirty="0" smtClean="0">
                <a:latin typeface="Bodoni MT" panose="02070603080606020203" pitchFamily="18" charset="0"/>
              </a:rPr>
              <a:t>Fixed (Roller Boundary)</a:t>
            </a:r>
            <a:endParaRPr lang="en-US" sz="1800" dirty="0" smtClean="0">
              <a:latin typeface="Bodoni MT" panose="02070603080606020203" pitchFamily="18" charset="0"/>
            </a:endParaRPr>
          </a:p>
        </p:txBody>
      </p:sp>
      <p:sp>
        <p:nvSpPr>
          <p:cNvPr id="10" name="Rectangle 9"/>
          <p:cNvSpPr/>
          <p:nvPr/>
        </p:nvSpPr>
        <p:spPr>
          <a:xfrm>
            <a:off x="0" y="2050991"/>
            <a:ext cx="6184900" cy="4807009"/>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2"/>
          <p:cNvSpPr txBox="1">
            <a:spLocks/>
          </p:cNvSpPr>
          <p:nvPr/>
        </p:nvSpPr>
        <p:spPr>
          <a:xfrm>
            <a:off x="109283" y="2050991"/>
            <a:ext cx="6000959" cy="464036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en-US" sz="1800" dirty="0">
                <a:latin typeface="Bodoni MT" panose="02070603080606020203" pitchFamily="18" charset="0"/>
              </a:rPr>
              <a:t>Driving Seismic Wave</a:t>
            </a:r>
          </a:p>
          <a:p>
            <a:pPr marL="0" indent="0">
              <a:lnSpc>
                <a:spcPct val="150000"/>
              </a:lnSpc>
              <a:buNone/>
            </a:pPr>
            <a:endParaRPr lang="en-US" sz="1800" dirty="0" smtClean="0">
              <a:latin typeface="Bodoni MT" panose="02070603080606020203" pitchFamily="18" charset="0"/>
            </a:endParaRPr>
          </a:p>
          <a:p>
            <a:pPr marL="0" indent="0">
              <a:lnSpc>
                <a:spcPct val="150000"/>
              </a:lnSpc>
              <a:buNone/>
            </a:pPr>
            <a:endParaRPr lang="en-US" sz="1800" dirty="0">
              <a:latin typeface="Bodoni MT" panose="02070603080606020203" pitchFamily="18" charset="0"/>
            </a:endParaRPr>
          </a:p>
          <a:p>
            <a:pPr marL="0" indent="0">
              <a:lnSpc>
                <a:spcPct val="150000"/>
              </a:lnSpc>
              <a:buNone/>
            </a:pPr>
            <a:endParaRPr lang="en-US" sz="1800" dirty="0" smtClean="0">
              <a:latin typeface="Bodoni MT" panose="02070603080606020203" pitchFamily="18" charset="0"/>
            </a:endParaRPr>
          </a:p>
          <a:p>
            <a:pPr marL="0" indent="0">
              <a:lnSpc>
                <a:spcPct val="150000"/>
              </a:lnSpc>
              <a:buNone/>
            </a:pPr>
            <a:endParaRPr lang="en-US" sz="1800" dirty="0" smtClean="0">
              <a:latin typeface="Bodoni MT" panose="02070603080606020203" pitchFamily="18" charset="0"/>
            </a:endParaRPr>
          </a:p>
          <a:p>
            <a:pPr>
              <a:lnSpc>
                <a:spcPct val="150000"/>
              </a:lnSpc>
            </a:pPr>
            <a:r>
              <a:rPr lang="en-US" sz="1800" dirty="0" smtClean="0">
                <a:latin typeface="Bodoni MT" panose="02070603080606020203" pitchFamily="18" charset="0"/>
              </a:rPr>
              <a:t>The </a:t>
            </a:r>
            <a:r>
              <a:rPr lang="en-US" sz="1800" dirty="0">
                <a:latin typeface="Bodoni MT" panose="02070603080606020203" pitchFamily="18" charset="0"/>
              </a:rPr>
              <a:t>wave simulation will use the </a:t>
            </a:r>
            <a:r>
              <a:rPr lang="en-US" sz="1800" dirty="0" smtClean="0">
                <a:latin typeface="Bodoni MT" panose="02070603080606020203" pitchFamily="18" charset="0"/>
              </a:rPr>
              <a:t>sinusoidal (a max: 0.3 g) wave as input. </a:t>
            </a:r>
          </a:p>
          <a:p>
            <a:pPr>
              <a:lnSpc>
                <a:spcPct val="150000"/>
              </a:lnSpc>
            </a:pPr>
            <a:r>
              <a:rPr lang="en-US" sz="1800" dirty="0" smtClean="0">
                <a:latin typeface="Bodoni MT" panose="02070603080606020203" pitchFamily="18" charset="0"/>
              </a:rPr>
              <a:t>The sinusoidal </a:t>
            </a:r>
            <a:r>
              <a:rPr lang="en-US" sz="1800" dirty="0">
                <a:latin typeface="Bodoni MT" panose="02070603080606020203" pitchFamily="18" charset="0"/>
              </a:rPr>
              <a:t>wave will be </a:t>
            </a:r>
            <a:r>
              <a:rPr lang="en-US" sz="1800" dirty="0" smtClean="0">
                <a:latin typeface="Bodoni MT" panose="02070603080606020203" pitchFamily="18" charset="0"/>
              </a:rPr>
              <a:t>generated horizontally </a:t>
            </a:r>
            <a:r>
              <a:rPr lang="en-US" sz="1800" dirty="0">
                <a:latin typeface="Bodoni MT" panose="02070603080606020203" pitchFamily="18" charset="0"/>
              </a:rPr>
              <a:t>at the bottom of the </a:t>
            </a:r>
            <a:r>
              <a:rPr lang="en-US" sz="1800" dirty="0" smtClean="0">
                <a:latin typeface="Bodoni MT" panose="02070603080606020203" pitchFamily="18" charset="0"/>
              </a:rPr>
              <a:t>domain. </a:t>
            </a:r>
            <a:endParaRPr lang="en-US" sz="1800" dirty="0">
              <a:latin typeface="Bodoni MT" panose="02070603080606020203" pitchFamily="18" charset="0"/>
            </a:endParaRPr>
          </a:p>
        </p:txBody>
      </p:sp>
      <p:pic>
        <p:nvPicPr>
          <p:cNvPr id="2" name="Picture 1"/>
          <p:cNvPicPr>
            <a:picLocks noChangeAspect="1"/>
          </p:cNvPicPr>
          <p:nvPr/>
        </p:nvPicPr>
        <p:blipFill>
          <a:blip r:embed="rId2"/>
          <a:stretch>
            <a:fillRect/>
          </a:stretch>
        </p:blipFill>
        <p:spPr>
          <a:xfrm>
            <a:off x="1125072" y="2676155"/>
            <a:ext cx="3485839" cy="2112386"/>
          </a:xfrm>
          <a:prstGeom prst="rect">
            <a:avLst/>
          </a:prstGeom>
        </p:spPr>
      </p:pic>
      <p:grpSp>
        <p:nvGrpSpPr>
          <p:cNvPr id="19" name="Group 18"/>
          <p:cNvGrpSpPr/>
          <p:nvPr/>
        </p:nvGrpSpPr>
        <p:grpSpPr>
          <a:xfrm>
            <a:off x="9535734" y="4951776"/>
            <a:ext cx="2189945" cy="859632"/>
            <a:chOff x="7977989" y="5586413"/>
            <a:chExt cx="2189945" cy="859632"/>
          </a:xfrm>
        </p:grpSpPr>
        <p:sp>
          <p:nvSpPr>
            <p:cNvPr id="11" name="Rectangle 10"/>
            <p:cNvSpPr/>
            <p:nvPr/>
          </p:nvSpPr>
          <p:spPr>
            <a:xfrm>
              <a:off x="7977989" y="5586413"/>
              <a:ext cx="2189945" cy="714343"/>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7977990" y="6300757"/>
              <a:ext cx="146836" cy="145288"/>
            </a:xfrm>
            <a:prstGeom prst="ellipse">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8318508" y="6300756"/>
              <a:ext cx="146836" cy="145288"/>
            </a:xfrm>
            <a:prstGeom prst="ellipse">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8659026" y="6300756"/>
              <a:ext cx="146836" cy="145288"/>
            </a:xfrm>
            <a:prstGeom prst="ellipse">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8999544" y="6300756"/>
              <a:ext cx="146836" cy="145288"/>
            </a:xfrm>
            <a:prstGeom prst="ellipse">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9340062" y="6300756"/>
              <a:ext cx="146836" cy="145288"/>
            </a:xfrm>
            <a:prstGeom prst="ellipse">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9680580" y="6300756"/>
              <a:ext cx="146836" cy="145288"/>
            </a:xfrm>
            <a:prstGeom prst="ellipse">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10021098" y="6300756"/>
              <a:ext cx="146836" cy="145288"/>
            </a:xfrm>
            <a:prstGeom prst="ellipse">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Content Placeholder 2"/>
          <p:cNvSpPr txBox="1">
            <a:spLocks/>
          </p:cNvSpPr>
          <p:nvPr/>
        </p:nvSpPr>
        <p:spPr>
          <a:xfrm>
            <a:off x="165432" y="234996"/>
            <a:ext cx="11836400" cy="55865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4400" smtClean="0">
                <a:latin typeface="Bodoni MT" panose="02070603080606020203" pitchFamily="18" charset="0"/>
              </a:rPr>
              <a:t>Model Set up</a:t>
            </a:r>
            <a:endParaRPr lang="en-US" sz="4400" dirty="0">
              <a:latin typeface="Bodoni MT" panose="02070603080606020203" pitchFamily="18" charset="0"/>
            </a:endParaRPr>
          </a:p>
        </p:txBody>
      </p:sp>
    </p:spTree>
    <p:extLst>
      <p:ext uri="{BB962C8B-B14F-4D97-AF65-F5344CB8AC3E}">
        <p14:creationId xmlns:p14="http://schemas.microsoft.com/office/powerpoint/2010/main" val="1213831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0.01328 -2.22222E-6 L 0.03646 -0.00046 L -0.04583 -0.00046 L -0.01328 -2.22222E-6 Z " pathEditMode="relative" rAng="0" ptsTypes="AAAA">
                                      <p:cBhvr>
                                        <p:cTn id="6" dur="4000" fill="hold"/>
                                        <p:tgtEl>
                                          <p:spTgt spid="19"/>
                                        </p:tgtEl>
                                        <p:attrNameLst>
                                          <p:attrName>ppt_x</p:attrName>
                                          <p:attrName>ppt_y</p:attrName>
                                        </p:attrNameLst>
                                      </p:cBhvr>
                                      <p:rCtr x="859" y="-2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5127"/>
            <a:ext cx="12192000" cy="66144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latin typeface="Bodoni MT" panose="02070603080606020203" pitchFamily="18" charset="0"/>
              </a:rPr>
              <a:t>Preliminary Result</a:t>
            </a:r>
            <a:endParaRPr lang="en-US" dirty="0">
              <a:latin typeface="Bodoni MT" panose="02070603080606020203" pitchFamily="18" charset="0"/>
            </a:endParaRPr>
          </a:p>
        </p:txBody>
      </p:sp>
      <p:sp>
        <p:nvSpPr>
          <p:cNvPr id="6" name="Content Placeholder 2"/>
          <p:cNvSpPr txBox="1">
            <a:spLocks/>
          </p:cNvSpPr>
          <p:nvPr/>
        </p:nvSpPr>
        <p:spPr>
          <a:xfrm>
            <a:off x="4840899" y="1061918"/>
            <a:ext cx="2700739" cy="665661"/>
          </a:xfrm>
          <a:prstGeom prst="rect">
            <a:avLst/>
          </a:prstGeom>
          <a:solidFill>
            <a:schemeClr val="accent5">
              <a:lumMod val="40000"/>
              <a:lumOff val="60000"/>
            </a:schemeClr>
          </a:solidFill>
          <a:ln>
            <a:no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50000"/>
              </a:lnSpc>
              <a:buFont typeface="Arial" panose="020B0604020202020204" pitchFamily="34" charset="0"/>
              <a:buNone/>
            </a:pPr>
            <a:r>
              <a:rPr lang="en-US" sz="1800" dirty="0" smtClean="0">
                <a:solidFill>
                  <a:schemeClr val="accent5">
                    <a:lumMod val="20000"/>
                    <a:lumOff val="80000"/>
                  </a:schemeClr>
                </a:solidFill>
                <a:latin typeface="Bodoni MT" panose="02070603080606020203" pitchFamily="18" charset="0"/>
              </a:rPr>
              <a:t>Perfect Layer System</a:t>
            </a:r>
            <a:endParaRPr lang="en-US" sz="1800" dirty="0">
              <a:solidFill>
                <a:schemeClr val="accent5">
                  <a:lumMod val="20000"/>
                  <a:lumOff val="80000"/>
                </a:schemeClr>
              </a:solidFill>
              <a:latin typeface="Bodoni MT" panose="02070603080606020203" pitchFamily="18" charset="0"/>
            </a:endParaRPr>
          </a:p>
        </p:txBody>
      </p:sp>
      <p:sp>
        <p:nvSpPr>
          <p:cNvPr id="7" name="Rectangle 6"/>
          <p:cNvSpPr/>
          <p:nvPr/>
        </p:nvSpPr>
        <p:spPr>
          <a:xfrm>
            <a:off x="710464" y="1081249"/>
            <a:ext cx="2263184" cy="369332"/>
          </a:xfrm>
          <a:prstGeom prst="rect">
            <a:avLst/>
          </a:prstGeom>
          <a:solidFill>
            <a:schemeClr val="accent5">
              <a:lumMod val="40000"/>
              <a:lumOff val="60000"/>
            </a:schemeClr>
          </a:solidFill>
          <a:ln>
            <a:noFill/>
          </a:ln>
        </p:spPr>
        <p:txBody>
          <a:bodyPr wrap="none">
            <a:spAutoFit/>
          </a:bodyPr>
          <a:lstStyle/>
          <a:p>
            <a:pPr algn="ctr"/>
            <a:r>
              <a:rPr lang="en-US" b="1" dirty="0" smtClean="0">
                <a:latin typeface="Bodoni MT" panose="02070603080606020203" pitchFamily="18" charset="0"/>
              </a:rPr>
              <a:t>Homogeneous</a:t>
            </a:r>
            <a:r>
              <a:rPr lang="en-US" b="1" dirty="0">
                <a:latin typeface="Bodoni MT" panose="02070603080606020203" pitchFamily="18" charset="0"/>
              </a:rPr>
              <a:t> </a:t>
            </a:r>
            <a:r>
              <a:rPr lang="en-US" b="1" dirty="0" smtClean="0">
                <a:latin typeface="Bodoni MT" panose="02070603080606020203" pitchFamily="18" charset="0"/>
              </a:rPr>
              <a:t>System</a:t>
            </a:r>
            <a:endParaRPr lang="en-US" b="1" dirty="0">
              <a:latin typeface="Bodoni MT" panose="02070603080606020203" pitchFamily="18" charset="0"/>
            </a:endParaRPr>
          </a:p>
        </p:txBody>
      </p:sp>
      <p:sp>
        <p:nvSpPr>
          <p:cNvPr id="8" name="Content Placeholder 2"/>
          <p:cNvSpPr txBox="1">
            <a:spLocks/>
          </p:cNvSpPr>
          <p:nvPr/>
        </p:nvSpPr>
        <p:spPr>
          <a:xfrm>
            <a:off x="9190115" y="1061919"/>
            <a:ext cx="2700739" cy="665660"/>
          </a:xfrm>
          <a:prstGeom prst="rect">
            <a:avLst/>
          </a:prstGeom>
          <a:solidFill>
            <a:schemeClr val="accent5">
              <a:lumMod val="40000"/>
              <a:lumOff val="60000"/>
            </a:schemeClr>
          </a:solidFill>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50000"/>
              </a:lnSpc>
              <a:buFont typeface="Arial" panose="020B0604020202020204" pitchFamily="34" charset="0"/>
              <a:buNone/>
            </a:pPr>
            <a:r>
              <a:rPr lang="en-US" sz="1800" dirty="0" smtClean="0">
                <a:solidFill>
                  <a:schemeClr val="accent5">
                    <a:lumMod val="20000"/>
                    <a:lumOff val="80000"/>
                  </a:schemeClr>
                </a:solidFill>
                <a:latin typeface="Bodoni MT" panose="02070603080606020203" pitchFamily="18" charset="0"/>
              </a:rPr>
              <a:t>Pinch-Out Aquifer System</a:t>
            </a:r>
            <a:endParaRPr lang="en-US" sz="1800" dirty="0">
              <a:solidFill>
                <a:schemeClr val="accent5">
                  <a:lumMod val="20000"/>
                  <a:lumOff val="80000"/>
                </a:schemeClr>
              </a:solidFill>
              <a:latin typeface="Bodoni MT" panose="02070603080606020203" pitchFamily="18" charset="0"/>
            </a:endParaRPr>
          </a:p>
        </p:txBody>
      </p:sp>
      <p:grpSp>
        <p:nvGrpSpPr>
          <p:cNvPr id="9" name="Group 8"/>
          <p:cNvGrpSpPr/>
          <p:nvPr/>
        </p:nvGrpSpPr>
        <p:grpSpPr>
          <a:xfrm>
            <a:off x="481434" y="1893097"/>
            <a:ext cx="4119141" cy="3059903"/>
            <a:chOff x="481434" y="1893097"/>
            <a:chExt cx="4537278" cy="3186252"/>
          </a:xfrm>
        </p:grpSpPr>
        <p:pic>
          <p:nvPicPr>
            <p:cNvPr id="18" name="Picture 1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9980" y="1893097"/>
              <a:ext cx="4528732" cy="3020735"/>
            </a:xfrm>
            <a:prstGeom prst="rect">
              <a:avLst/>
            </a:prstGeom>
          </p:spPr>
        </p:pic>
        <p:sp>
          <p:nvSpPr>
            <p:cNvPr id="19" name="5-Point Star 18"/>
            <p:cNvSpPr/>
            <p:nvPr/>
          </p:nvSpPr>
          <p:spPr>
            <a:xfrm>
              <a:off x="2617619" y="3320704"/>
              <a:ext cx="179463" cy="165520"/>
            </a:xfrm>
            <a:prstGeom prst="star5">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 name="Group 19"/>
            <p:cNvGrpSpPr/>
            <p:nvPr/>
          </p:nvGrpSpPr>
          <p:grpSpPr>
            <a:xfrm>
              <a:off x="481434" y="4602721"/>
              <a:ext cx="4399385" cy="476628"/>
              <a:chOff x="489980" y="4602721"/>
              <a:chExt cx="4450661" cy="476628"/>
            </a:xfrm>
          </p:grpSpPr>
          <p:sp>
            <p:nvSpPr>
              <p:cNvPr id="21" name="Left-Right Arrow 20"/>
              <p:cNvSpPr/>
              <p:nvPr/>
            </p:nvSpPr>
            <p:spPr>
              <a:xfrm>
                <a:off x="489980" y="4602721"/>
                <a:ext cx="4450661" cy="476628"/>
              </a:xfrm>
              <a:prstGeom prst="leftRightArrow">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1779060" y="4672965"/>
                <a:ext cx="1872500" cy="307777"/>
              </a:xfrm>
              <a:prstGeom prst="rect">
                <a:avLst/>
              </a:prstGeom>
              <a:noFill/>
            </p:spPr>
            <p:txBody>
              <a:bodyPr wrap="none" rtlCol="0">
                <a:spAutoFit/>
              </a:bodyPr>
              <a:lstStyle/>
              <a:p>
                <a:r>
                  <a:rPr lang="en-US" sz="1400" dirty="0" smtClean="0">
                    <a:latin typeface="Bodoni MT" panose="02070603080606020203" pitchFamily="18" charset="0"/>
                  </a:rPr>
                  <a:t>Acceleration Direction</a:t>
                </a:r>
                <a:endParaRPr lang="en-US" sz="1400" dirty="0">
                  <a:latin typeface="Bodoni MT" panose="02070603080606020203" pitchFamily="18" charset="0"/>
                </a:endParaRPr>
              </a:p>
            </p:txBody>
          </p:sp>
        </p:grpSp>
      </p:grpSp>
      <p:sp>
        <p:nvSpPr>
          <p:cNvPr id="23" name="Content Placeholder 2"/>
          <p:cNvSpPr txBox="1">
            <a:spLocks/>
          </p:cNvSpPr>
          <p:nvPr/>
        </p:nvSpPr>
        <p:spPr>
          <a:xfrm>
            <a:off x="357906" y="1893099"/>
            <a:ext cx="10515600" cy="55865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dirty="0" smtClean="0">
                <a:solidFill>
                  <a:schemeClr val="accent1"/>
                </a:solidFill>
                <a:latin typeface="Bodoni MT" panose="02070603080606020203" pitchFamily="18" charset="0"/>
              </a:rPr>
              <a:t>Pore water pressure distribution</a:t>
            </a:r>
            <a:endParaRPr lang="en-US" sz="2400" dirty="0">
              <a:solidFill>
                <a:schemeClr val="accent1"/>
              </a:solidFill>
              <a:latin typeface="Bodoni MT" panose="02070603080606020203" pitchFamily="18" charset="0"/>
            </a:endParaRPr>
          </a:p>
        </p:txBody>
      </p:sp>
      <p:pic>
        <p:nvPicPr>
          <p:cNvPr id="14" name="Picture 13"/>
          <p:cNvPicPr>
            <a:picLocks noChangeAspect="1"/>
          </p:cNvPicPr>
          <p:nvPr/>
        </p:nvPicPr>
        <p:blipFill rotWithShape="1">
          <a:blip r:embed="rId3"/>
          <a:srcRect t="896"/>
          <a:stretch/>
        </p:blipFill>
        <p:spPr>
          <a:xfrm>
            <a:off x="4515246" y="2499376"/>
            <a:ext cx="1595893" cy="2518841"/>
          </a:xfrm>
          <a:prstGeom prst="rect">
            <a:avLst/>
          </a:prstGeom>
        </p:spPr>
      </p:pic>
      <p:sp>
        <p:nvSpPr>
          <p:cNvPr id="25" name="Content Placeholder 2"/>
          <p:cNvSpPr txBox="1">
            <a:spLocks/>
          </p:cNvSpPr>
          <p:nvPr/>
        </p:nvSpPr>
        <p:spPr>
          <a:xfrm rot="16200000">
            <a:off x="5642534" y="3133120"/>
            <a:ext cx="2374234" cy="361461"/>
          </a:xfrm>
          <a:prstGeom prst="rect">
            <a:avLst/>
          </a:prstGeom>
        </p:spPr>
        <p:txBody>
          <a:bodyPr vert="horz" lIns="91440" tIns="45720" rIns="91440" bIns="45720" rtlCol="0">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400" dirty="0" smtClean="0">
                <a:latin typeface="Bodoni MT" panose="02070603080606020203" pitchFamily="18" charset="0"/>
              </a:rPr>
              <a:t>Excess Pore </a:t>
            </a:r>
            <a:r>
              <a:rPr lang="en-US" sz="1400" dirty="0" smtClean="0">
                <a:latin typeface="Bodoni MT" panose="02070603080606020203" pitchFamily="18" charset="0"/>
              </a:rPr>
              <a:t>Water Pressure Ratio </a:t>
            </a:r>
          </a:p>
        </p:txBody>
      </p:sp>
      <p:pic>
        <p:nvPicPr>
          <p:cNvPr id="10" name="Picture 9"/>
          <p:cNvPicPr>
            <a:picLocks noChangeAspect="1"/>
          </p:cNvPicPr>
          <p:nvPr/>
        </p:nvPicPr>
        <p:blipFill rotWithShape="1">
          <a:blip r:embed="rId4"/>
          <a:srcRect t="21188"/>
          <a:stretch/>
        </p:blipFill>
        <p:spPr>
          <a:xfrm>
            <a:off x="6606747" y="4632121"/>
            <a:ext cx="5234223" cy="1385483"/>
          </a:xfrm>
          <a:prstGeom prst="rect">
            <a:avLst/>
          </a:prstGeom>
        </p:spPr>
      </p:pic>
      <p:sp>
        <p:nvSpPr>
          <p:cNvPr id="27" name="Content Placeholder 2"/>
          <p:cNvSpPr txBox="1">
            <a:spLocks/>
          </p:cNvSpPr>
          <p:nvPr/>
        </p:nvSpPr>
        <p:spPr>
          <a:xfrm>
            <a:off x="8960601" y="6003177"/>
            <a:ext cx="1815385" cy="44113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dirty="0" smtClean="0">
                <a:latin typeface="Bodoni MT" panose="02070603080606020203" pitchFamily="18" charset="0"/>
              </a:rPr>
              <a:t>Time (sec)</a:t>
            </a:r>
            <a:endParaRPr lang="en-US" sz="1400" dirty="0">
              <a:latin typeface="Bodoni MT" panose="02070603080606020203" pitchFamily="18" charset="0"/>
            </a:endParaRPr>
          </a:p>
        </p:txBody>
      </p:sp>
      <p:sp>
        <p:nvSpPr>
          <p:cNvPr id="29" name="Rectangle 28"/>
          <p:cNvSpPr/>
          <p:nvPr/>
        </p:nvSpPr>
        <p:spPr>
          <a:xfrm>
            <a:off x="10154263" y="5897051"/>
            <a:ext cx="1984646" cy="369332"/>
          </a:xfrm>
          <a:prstGeom prst="rect">
            <a:avLst/>
          </a:prstGeom>
        </p:spPr>
        <p:txBody>
          <a:bodyPr wrap="none">
            <a:spAutoFit/>
          </a:bodyPr>
          <a:lstStyle/>
          <a:p>
            <a:r>
              <a:rPr lang="en-US" dirty="0" smtClean="0">
                <a:latin typeface="Bodoni MT" panose="02070603080606020203" pitchFamily="18" charset="0"/>
              </a:rPr>
              <a:t>(Byrne </a:t>
            </a:r>
            <a:r>
              <a:rPr lang="en-US" dirty="0">
                <a:latin typeface="Bodoni MT" panose="02070603080606020203" pitchFamily="18" charset="0"/>
              </a:rPr>
              <a:t>et </a:t>
            </a:r>
            <a:r>
              <a:rPr lang="en-US" dirty="0" smtClean="0">
                <a:latin typeface="Bodoni MT" panose="02070603080606020203" pitchFamily="18" charset="0"/>
              </a:rPr>
              <a:t>al. 2003)</a:t>
            </a:r>
            <a:endParaRPr lang="en-US" dirty="0">
              <a:solidFill>
                <a:schemeClr val="tx1">
                  <a:lumMod val="95000"/>
                  <a:lumOff val="5000"/>
                </a:schemeClr>
              </a:solidFill>
              <a:latin typeface="Bodoni MT" panose="02070603080606020203" pitchFamily="18" charset="0"/>
            </a:endParaRPr>
          </a:p>
        </p:txBody>
      </p:sp>
      <p:pic>
        <p:nvPicPr>
          <p:cNvPr id="11" name="Picture 10"/>
          <p:cNvPicPr>
            <a:picLocks noChangeAspect="1"/>
          </p:cNvPicPr>
          <p:nvPr/>
        </p:nvPicPr>
        <p:blipFill>
          <a:blip r:embed="rId5"/>
          <a:stretch>
            <a:fillRect/>
          </a:stretch>
        </p:blipFill>
        <p:spPr>
          <a:xfrm>
            <a:off x="516594" y="5430897"/>
            <a:ext cx="4048125" cy="638175"/>
          </a:xfrm>
          <a:prstGeom prst="rect">
            <a:avLst/>
          </a:prstGeom>
        </p:spPr>
      </p:pic>
      <p:graphicFrame>
        <p:nvGraphicFramePr>
          <p:cNvPr id="30" name="Chart 29"/>
          <p:cNvGraphicFramePr>
            <a:graphicFrameLocks/>
          </p:cNvGraphicFramePr>
          <p:nvPr>
            <p:extLst>
              <p:ext uri="{D42A27DB-BD31-4B8C-83A1-F6EECF244321}">
                <p14:modId xmlns:p14="http://schemas.microsoft.com/office/powerpoint/2010/main" val="3395862463"/>
              </p:ext>
            </p:extLst>
          </p:nvPr>
        </p:nvGraphicFramePr>
        <p:xfrm>
          <a:off x="6968208" y="2265666"/>
          <a:ext cx="4613948" cy="2104149"/>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395100134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456642" y="1892187"/>
            <a:ext cx="4384257" cy="3056331"/>
            <a:chOff x="456643" y="1892187"/>
            <a:chExt cx="4597904" cy="3231478"/>
          </a:xfrm>
        </p:grpSpPr>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6643" y="1892187"/>
              <a:ext cx="4597904" cy="3066872"/>
            </a:xfrm>
            <a:prstGeom prst="rect">
              <a:avLst/>
            </a:prstGeom>
          </p:spPr>
        </p:pic>
        <p:sp>
          <p:nvSpPr>
            <p:cNvPr id="16" name="5-Point Star 15"/>
            <p:cNvSpPr/>
            <p:nvPr/>
          </p:nvSpPr>
          <p:spPr>
            <a:xfrm>
              <a:off x="2519180" y="3337133"/>
              <a:ext cx="179462" cy="165520"/>
            </a:xfrm>
            <a:prstGeom prst="star5">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17"/>
            <p:cNvGrpSpPr/>
            <p:nvPr/>
          </p:nvGrpSpPr>
          <p:grpSpPr>
            <a:xfrm>
              <a:off x="456644" y="4602720"/>
              <a:ext cx="4483998" cy="520945"/>
              <a:chOff x="489980" y="4602721"/>
              <a:chExt cx="4450661" cy="476628"/>
            </a:xfrm>
          </p:grpSpPr>
          <p:sp>
            <p:nvSpPr>
              <p:cNvPr id="19" name="Left-Right Arrow 18"/>
              <p:cNvSpPr/>
              <p:nvPr/>
            </p:nvSpPr>
            <p:spPr>
              <a:xfrm>
                <a:off x="489980" y="4602721"/>
                <a:ext cx="4450661" cy="476628"/>
              </a:xfrm>
              <a:prstGeom prst="leftRightArrow">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p:nvSpPr>
            <p:spPr>
              <a:xfrm>
                <a:off x="1779060" y="4672965"/>
                <a:ext cx="1872500" cy="307777"/>
              </a:xfrm>
              <a:prstGeom prst="rect">
                <a:avLst/>
              </a:prstGeom>
              <a:noFill/>
            </p:spPr>
            <p:txBody>
              <a:bodyPr wrap="none" rtlCol="0">
                <a:spAutoFit/>
              </a:bodyPr>
              <a:lstStyle/>
              <a:p>
                <a:r>
                  <a:rPr lang="en-US" sz="1400" dirty="0" smtClean="0">
                    <a:latin typeface="Bodoni MT" panose="02070603080606020203" pitchFamily="18" charset="0"/>
                  </a:rPr>
                  <a:t>Acceleration Direction</a:t>
                </a:r>
                <a:endParaRPr lang="en-US" sz="1400" dirty="0">
                  <a:latin typeface="Bodoni MT" panose="02070603080606020203" pitchFamily="18" charset="0"/>
                </a:endParaRPr>
              </a:p>
            </p:txBody>
          </p:sp>
        </p:grpSp>
      </p:grpSp>
      <p:sp>
        <p:nvSpPr>
          <p:cNvPr id="6" name="Content Placeholder 2"/>
          <p:cNvSpPr txBox="1">
            <a:spLocks/>
          </p:cNvSpPr>
          <p:nvPr/>
        </p:nvSpPr>
        <p:spPr>
          <a:xfrm>
            <a:off x="4840899" y="1061918"/>
            <a:ext cx="2700739" cy="665661"/>
          </a:xfrm>
          <a:prstGeom prst="rect">
            <a:avLst/>
          </a:prstGeom>
          <a:solidFill>
            <a:schemeClr val="accent5">
              <a:lumMod val="40000"/>
              <a:lumOff val="60000"/>
            </a:schemeClr>
          </a:solidFill>
          <a:ln>
            <a:no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50000"/>
              </a:lnSpc>
              <a:buFont typeface="Arial" panose="020B0604020202020204" pitchFamily="34" charset="0"/>
              <a:buNone/>
            </a:pPr>
            <a:r>
              <a:rPr lang="en-US" sz="1800" dirty="0" smtClean="0">
                <a:solidFill>
                  <a:schemeClr val="accent5">
                    <a:lumMod val="20000"/>
                    <a:lumOff val="80000"/>
                  </a:schemeClr>
                </a:solidFill>
                <a:latin typeface="Bodoni MT" panose="02070603080606020203" pitchFamily="18" charset="0"/>
              </a:rPr>
              <a:t>Perfect Layer System</a:t>
            </a:r>
            <a:endParaRPr lang="en-US" sz="1800" dirty="0">
              <a:solidFill>
                <a:schemeClr val="accent5">
                  <a:lumMod val="20000"/>
                  <a:lumOff val="80000"/>
                </a:schemeClr>
              </a:solidFill>
              <a:latin typeface="Bodoni MT" panose="02070603080606020203" pitchFamily="18" charset="0"/>
            </a:endParaRPr>
          </a:p>
        </p:txBody>
      </p:sp>
      <p:sp>
        <p:nvSpPr>
          <p:cNvPr id="8" name="Content Placeholder 2"/>
          <p:cNvSpPr txBox="1">
            <a:spLocks/>
          </p:cNvSpPr>
          <p:nvPr/>
        </p:nvSpPr>
        <p:spPr>
          <a:xfrm>
            <a:off x="9190115" y="1061919"/>
            <a:ext cx="2700739" cy="665660"/>
          </a:xfrm>
          <a:prstGeom prst="rect">
            <a:avLst/>
          </a:prstGeom>
          <a:solidFill>
            <a:schemeClr val="accent5">
              <a:lumMod val="40000"/>
              <a:lumOff val="60000"/>
            </a:schemeClr>
          </a:solidFill>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50000"/>
              </a:lnSpc>
              <a:buFont typeface="Arial" panose="020B0604020202020204" pitchFamily="34" charset="0"/>
              <a:buNone/>
            </a:pPr>
            <a:r>
              <a:rPr lang="en-US" sz="1800" dirty="0" smtClean="0">
                <a:solidFill>
                  <a:schemeClr val="accent5">
                    <a:lumMod val="20000"/>
                    <a:lumOff val="80000"/>
                  </a:schemeClr>
                </a:solidFill>
                <a:latin typeface="Bodoni MT" panose="02070603080606020203" pitchFamily="18" charset="0"/>
              </a:rPr>
              <a:t>Pinch-Out Aquifer System</a:t>
            </a:r>
            <a:endParaRPr lang="en-US" sz="1800" dirty="0">
              <a:solidFill>
                <a:schemeClr val="accent5">
                  <a:lumMod val="20000"/>
                  <a:lumOff val="80000"/>
                </a:schemeClr>
              </a:solidFill>
              <a:latin typeface="Bodoni MT" panose="02070603080606020203" pitchFamily="18" charset="0"/>
            </a:endParaRPr>
          </a:p>
        </p:txBody>
      </p:sp>
      <p:sp>
        <p:nvSpPr>
          <p:cNvPr id="10" name="Rectangle 9"/>
          <p:cNvSpPr/>
          <p:nvPr/>
        </p:nvSpPr>
        <p:spPr>
          <a:xfrm>
            <a:off x="710464" y="1081249"/>
            <a:ext cx="2263184" cy="369332"/>
          </a:xfrm>
          <a:prstGeom prst="rect">
            <a:avLst/>
          </a:prstGeom>
          <a:solidFill>
            <a:schemeClr val="accent5">
              <a:lumMod val="40000"/>
              <a:lumOff val="60000"/>
            </a:schemeClr>
          </a:solidFill>
          <a:ln>
            <a:noFill/>
          </a:ln>
        </p:spPr>
        <p:txBody>
          <a:bodyPr wrap="none">
            <a:spAutoFit/>
          </a:bodyPr>
          <a:lstStyle/>
          <a:p>
            <a:pPr algn="ctr"/>
            <a:r>
              <a:rPr lang="en-US" b="1" dirty="0" smtClean="0">
                <a:latin typeface="Bodoni MT" panose="02070603080606020203" pitchFamily="18" charset="0"/>
              </a:rPr>
              <a:t>Homogeneous</a:t>
            </a:r>
            <a:r>
              <a:rPr lang="en-US" b="1" dirty="0">
                <a:latin typeface="Bodoni MT" panose="02070603080606020203" pitchFamily="18" charset="0"/>
              </a:rPr>
              <a:t> </a:t>
            </a:r>
            <a:r>
              <a:rPr lang="en-US" b="1" dirty="0" smtClean="0">
                <a:latin typeface="Bodoni MT" panose="02070603080606020203" pitchFamily="18" charset="0"/>
              </a:rPr>
              <a:t>System</a:t>
            </a:r>
            <a:endParaRPr lang="en-US" b="1" dirty="0">
              <a:latin typeface="Bodoni MT" panose="02070603080606020203" pitchFamily="18" charset="0"/>
            </a:endParaRPr>
          </a:p>
        </p:txBody>
      </p:sp>
      <p:sp>
        <p:nvSpPr>
          <p:cNvPr id="15" name="Content Placeholder 2"/>
          <p:cNvSpPr txBox="1">
            <a:spLocks/>
          </p:cNvSpPr>
          <p:nvPr/>
        </p:nvSpPr>
        <p:spPr>
          <a:xfrm>
            <a:off x="357906" y="1893099"/>
            <a:ext cx="10515600" cy="48182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dirty="0" smtClean="0">
                <a:solidFill>
                  <a:schemeClr val="accent1"/>
                </a:solidFill>
                <a:latin typeface="Bodoni MT" panose="02070603080606020203" pitchFamily="18" charset="0"/>
              </a:rPr>
              <a:t>Horizontal Displacement</a:t>
            </a:r>
            <a:endParaRPr lang="en-US" sz="2400" dirty="0">
              <a:solidFill>
                <a:schemeClr val="accent1"/>
              </a:solidFill>
              <a:latin typeface="Bodoni MT" panose="02070603080606020203" pitchFamily="18" charset="0"/>
            </a:endParaRPr>
          </a:p>
        </p:txBody>
      </p:sp>
      <p:pic>
        <p:nvPicPr>
          <p:cNvPr id="3" name="Picture 2"/>
          <p:cNvPicPr>
            <a:picLocks noChangeAspect="1"/>
          </p:cNvPicPr>
          <p:nvPr/>
        </p:nvPicPr>
        <p:blipFill>
          <a:blip r:embed="rId3"/>
          <a:stretch>
            <a:fillRect/>
          </a:stretch>
        </p:blipFill>
        <p:spPr>
          <a:xfrm>
            <a:off x="4755326" y="2488191"/>
            <a:ext cx="1528568" cy="2815329"/>
          </a:xfrm>
          <a:prstGeom prst="rect">
            <a:avLst/>
          </a:prstGeom>
        </p:spPr>
      </p:pic>
      <p:graphicFrame>
        <p:nvGraphicFramePr>
          <p:cNvPr id="14" name="Chart 13"/>
          <p:cNvGraphicFramePr>
            <a:graphicFrameLocks/>
          </p:cNvGraphicFramePr>
          <p:nvPr>
            <p:extLst>
              <p:ext uri="{D42A27DB-BD31-4B8C-83A1-F6EECF244321}">
                <p14:modId xmlns:p14="http://schemas.microsoft.com/office/powerpoint/2010/main" val="1099235350"/>
              </p:ext>
            </p:extLst>
          </p:nvPr>
        </p:nvGraphicFramePr>
        <p:xfrm>
          <a:off x="6999514" y="2011278"/>
          <a:ext cx="4723700" cy="1930404"/>
        </p:xfrm>
        <a:graphic>
          <a:graphicData uri="http://schemas.openxmlformats.org/drawingml/2006/chart">
            <c:chart xmlns:c="http://schemas.openxmlformats.org/drawingml/2006/chart" xmlns:r="http://schemas.openxmlformats.org/officeDocument/2006/relationships" r:id="rId4"/>
          </a:graphicData>
        </a:graphic>
      </p:graphicFrame>
      <p:sp>
        <p:nvSpPr>
          <p:cNvPr id="17" name="Content Placeholder 2"/>
          <p:cNvSpPr txBox="1">
            <a:spLocks/>
          </p:cNvSpPr>
          <p:nvPr/>
        </p:nvSpPr>
        <p:spPr>
          <a:xfrm>
            <a:off x="9129377" y="3985527"/>
            <a:ext cx="1815385" cy="44113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dirty="0" smtClean="0">
                <a:latin typeface="Bodoni MT" panose="02070603080606020203" pitchFamily="18" charset="0"/>
              </a:rPr>
              <a:t>Time (sec)</a:t>
            </a:r>
            <a:endParaRPr lang="en-US" sz="1400" dirty="0">
              <a:latin typeface="Bodoni MT" panose="02070603080606020203" pitchFamily="18" charset="0"/>
            </a:endParaRPr>
          </a:p>
        </p:txBody>
      </p:sp>
      <p:sp>
        <p:nvSpPr>
          <p:cNvPr id="21" name="Content Placeholder 2"/>
          <p:cNvSpPr txBox="1">
            <a:spLocks/>
          </p:cNvSpPr>
          <p:nvPr/>
        </p:nvSpPr>
        <p:spPr>
          <a:xfrm rot="16200000">
            <a:off x="5609758" y="2759259"/>
            <a:ext cx="2321547" cy="36146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400" dirty="0" smtClean="0">
                <a:latin typeface="Bodoni MT" panose="02070603080606020203" pitchFamily="18" charset="0"/>
              </a:rPr>
              <a:t>Displacement(m)</a:t>
            </a:r>
          </a:p>
        </p:txBody>
      </p:sp>
      <p:pic>
        <p:nvPicPr>
          <p:cNvPr id="22" name="Picture 21"/>
          <p:cNvPicPr>
            <a:picLocks noChangeAspect="1"/>
          </p:cNvPicPr>
          <p:nvPr/>
        </p:nvPicPr>
        <p:blipFill>
          <a:blip r:embed="rId5"/>
          <a:stretch>
            <a:fillRect/>
          </a:stretch>
        </p:blipFill>
        <p:spPr>
          <a:xfrm>
            <a:off x="6400957" y="4214647"/>
            <a:ext cx="4074521" cy="2440602"/>
          </a:xfrm>
          <a:prstGeom prst="rect">
            <a:avLst/>
          </a:prstGeom>
        </p:spPr>
      </p:pic>
      <p:sp>
        <p:nvSpPr>
          <p:cNvPr id="23" name="Rectangle 22"/>
          <p:cNvSpPr/>
          <p:nvPr/>
        </p:nvSpPr>
        <p:spPr>
          <a:xfrm>
            <a:off x="10154263" y="5897051"/>
            <a:ext cx="2037737" cy="369332"/>
          </a:xfrm>
          <a:prstGeom prst="rect">
            <a:avLst/>
          </a:prstGeom>
        </p:spPr>
        <p:txBody>
          <a:bodyPr wrap="none">
            <a:spAutoFit/>
          </a:bodyPr>
          <a:lstStyle/>
          <a:p>
            <a:r>
              <a:rPr lang="en-US" dirty="0" smtClean="0">
                <a:latin typeface="Bodoni MT" panose="02070603080606020203" pitchFamily="18" charset="0"/>
              </a:rPr>
              <a:t>(Bowen </a:t>
            </a:r>
            <a:r>
              <a:rPr lang="en-US" dirty="0">
                <a:latin typeface="Bodoni MT" panose="02070603080606020203" pitchFamily="18" charset="0"/>
              </a:rPr>
              <a:t>et </a:t>
            </a:r>
            <a:r>
              <a:rPr lang="en-US" dirty="0" smtClean="0">
                <a:latin typeface="Bodoni MT" panose="02070603080606020203" pitchFamily="18" charset="0"/>
              </a:rPr>
              <a:t>al. 2015)</a:t>
            </a:r>
            <a:endParaRPr lang="en-US" dirty="0">
              <a:solidFill>
                <a:schemeClr val="tx1">
                  <a:lumMod val="95000"/>
                  <a:lumOff val="5000"/>
                </a:schemeClr>
              </a:solidFill>
              <a:latin typeface="Bodoni MT" panose="02070603080606020203" pitchFamily="18" charset="0"/>
            </a:endParaRPr>
          </a:p>
        </p:txBody>
      </p:sp>
      <p:sp>
        <p:nvSpPr>
          <p:cNvPr id="24" name="Title 1"/>
          <p:cNvSpPr txBox="1">
            <a:spLocks/>
          </p:cNvSpPr>
          <p:nvPr/>
        </p:nvSpPr>
        <p:spPr>
          <a:xfrm>
            <a:off x="0" y="5127"/>
            <a:ext cx="12192000" cy="66144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latin typeface="Bodoni MT" panose="02070603080606020203" pitchFamily="18" charset="0"/>
              </a:rPr>
              <a:t>Preliminary Result</a:t>
            </a:r>
            <a:endParaRPr lang="en-US" dirty="0">
              <a:latin typeface="Bodoni MT" panose="02070603080606020203" pitchFamily="18" charset="0"/>
            </a:endParaRPr>
          </a:p>
        </p:txBody>
      </p:sp>
    </p:spTree>
    <p:extLst>
      <p:ext uri="{BB962C8B-B14F-4D97-AF65-F5344CB8AC3E}">
        <p14:creationId xmlns:p14="http://schemas.microsoft.com/office/powerpoint/2010/main" val="22003779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427290" y="1880995"/>
            <a:ext cx="4413609" cy="3318534"/>
            <a:chOff x="427290" y="1880994"/>
            <a:chExt cx="4617694" cy="3246483"/>
          </a:xfrm>
        </p:grpSpPr>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6233" y="1880994"/>
              <a:ext cx="4608751" cy="3074109"/>
            </a:xfrm>
            <a:prstGeom prst="rect">
              <a:avLst/>
            </a:prstGeom>
          </p:spPr>
        </p:pic>
        <p:sp>
          <p:nvSpPr>
            <p:cNvPr id="16" name="5-Point Star 15"/>
            <p:cNvSpPr/>
            <p:nvPr/>
          </p:nvSpPr>
          <p:spPr>
            <a:xfrm>
              <a:off x="2617619" y="2510364"/>
              <a:ext cx="179462" cy="165520"/>
            </a:xfrm>
            <a:prstGeom prst="star5">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p:cNvGrpSpPr/>
            <p:nvPr/>
          </p:nvGrpSpPr>
          <p:grpSpPr>
            <a:xfrm>
              <a:off x="427290" y="4602721"/>
              <a:ext cx="4513351" cy="524756"/>
              <a:chOff x="489980" y="4602721"/>
              <a:chExt cx="4450661" cy="476628"/>
            </a:xfrm>
          </p:grpSpPr>
          <p:sp>
            <p:nvSpPr>
              <p:cNvPr id="18" name="Left-Right Arrow 17"/>
              <p:cNvSpPr/>
              <p:nvPr/>
            </p:nvSpPr>
            <p:spPr>
              <a:xfrm>
                <a:off x="489980" y="4602721"/>
                <a:ext cx="4450661" cy="476628"/>
              </a:xfrm>
              <a:prstGeom prst="leftRightArrow">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1779060" y="4672965"/>
                <a:ext cx="1872500" cy="307777"/>
              </a:xfrm>
              <a:prstGeom prst="rect">
                <a:avLst/>
              </a:prstGeom>
              <a:noFill/>
            </p:spPr>
            <p:txBody>
              <a:bodyPr wrap="none" rtlCol="0">
                <a:spAutoFit/>
              </a:bodyPr>
              <a:lstStyle/>
              <a:p>
                <a:r>
                  <a:rPr lang="en-US" sz="1400" dirty="0" smtClean="0">
                    <a:latin typeface="Bodoni MT" panose="02070603080606020203" pitchFamily="18" charset="0"/>
                  </a:rPr>
                  <a:t>Acceleration Direction</a:t>
                </a:r>
                <a:endParaRPr lang="en-US" sz="1400" dirty="0">
                  <a:latin typeface="Bodoni MT" panose="02070603080606020203" pitchFamily="18" charset="0"/>
                </a:endParaRPr>
              </a:p>
            </p:txBody>
          </p:sp>
        </p:grpSp>
      </p:grpSp>
      <p:sp>
        <p:nvSpPr>
          <p:cNvPr id="6" name="Content Placeholder 2"/>
          <p:cNvSpPr txBox="1">
            <a:spLocks/>
          </p:cNvSpPr>
          <p:nvPr/>
        </p:nvSpPr>
        <p:spPr>
          <a:xfrm>
            <a:off x="4840899" y="1061918"/>
            <a:ext cx="2700739" cy="665661"/>
          </a:xfrm>
          <a:prstGeom prst="rect">
            <a:avLst/>
          </a:prstGeom>
          <a:solidFill>
            <a:schemeClr val="accent5">
              <a:lumMod val="40000"/>
              <a:lumOff val="60000"/>
            </a:schemeClr>
          </a:solidFill>
          <a:ln>
            <a:no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50000"/>
              </a:lnSpc>
              <a:buFont typeface="Arial" panose="020B0604020202020204" pitchFamily="34" charset="0"/>
              <a:buNone/>
            </a:pPr>
            <a:r>
              <a:rPr lang="en-US" sz="1800" dirty="0" smtClean="0">
                <a:solidFill>
                  <a:schemeClr val="accent5">
                    <a:lumMod val="20000"/>
                    <a:lumOff val="80000"/>
                  </a:schemeClr>
                </a:solidFill>
                <a:latin typeface="Bodoni MT" panose="02070603080606020203" pitchFamily="18" charset="0"/>
              </a:rPr>
              <a:t>Perfect Layer System</a:t>
            </a:r>
            <a:endParaRPr lang="en-US" sz="1800" dirty="0">
              <a:solidFill>
                <a:schemeClr val="accent5">
                  <a:lumMod val="20000"/>
                  <a:lumOff val="80000"/>
                </a:schemeClr>
              </a:solidFill>
              <a:latin typeface="Bodoni MT" panose="02070603080606020203" pitchFamily="18" charset="0"/>
            </a:endParaRPr>
          </a:p>
        </p:txBody>
      </p:sp>
      <p:sp>
        <p:nvSpPr>
          <p:cNvPr id="8" name="Content Placeholder 2"/>
          <p:cNvSpPr txBox="1">
            <a:spLocks/>
          </p:cNvSpPr>
          <p:nvPr/>
        </p:nvSpPr>
        <p:spPr>
          <a:xfrm>
            <a:off x="9190115" y="1061919"/>
            <a:ext cx="2700739" cy="665660"/>
          </a:xfrm>
          <a:prstGeom prst="rect">
            <a:avLst/>
          </a:prstGeom>
          <a:solidFill>
            <a:schemeClr val="accent5">
              <a:lumMod val="40000"/>
              <a:lumOff val="60000"/>
            </a:schemeClr>
          </a:solidFill>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50000"/>
              </a:lnSpc>
              <a:buFont typeface="Arial" panose="020B0604020202020204" pitchFamily="34" charset="0"/>
              <a:buNone/>
            </a:pPr>
            <a:r>
              <a:rPr lang="en-US" sz="1800" dirty="0" smtClean="0">
                <a:solidFill>
                  <a:schemeClr val="accent5">
                    <a:lumMod val="20000"/>
                    <a:lumOff val="80000"/>
                  </a:schemeClr>
                </a:solidFill>
                <a:latin typeface="Bodoni MT" panose="02070603080606020203" pitchFamily="18" charset="0"/>
              </a:rPr>
              <a:t>Pinch-Out Aquifer System</a:t>
            </a:r>
            <a:endParaRPr lang="en-US" sz="1800" dirty="0">
              <a:solidFill>
                <a:schemeClr val="accent5">
                  <a:lumMod val="20000"/>
                  <a:lumOff val="80000"/>
                </a:schemeClr>
              </a:solidFill>
              <a:latin typeface="Bodoni MT" panose="02070603080606020203" pitchFamily="18" charset="0"/>
            </a:endParaRPr>
          </a:p>
        </p:txBody>
      </p:sp>
      <p:sp>
        <p:nvSpPr>
          <p:cNvPr id="10" name="Rectangle 9"/>
          <p:cNvSpPr/>
          <p:nvPr/>
        </p:nvSpPr>
        <p:spPr>
          <a:xfrm>
            <a:off x="710464" y="1081249"/>
            <a:ext cx="2263184" cy="369332"/>
          </a:xfrm>
          <a:prstGeom prst="rect">
            <a:avLst/>
          </a:prstGeom>
          <a:solidFill>
            <a:schemeClr val="accent5">
              <a:lumMod val="40000"/>
              <a:lumOff val="60000"/>
            </a:schemeClr>
          </a:solidFill>
          <a:ln>
            <a:noFill/>
          </a:ln>
        </p:spPr>
        <p:txBody>
          <a:bodyPr wrap="none">
            <a:spAutoFit/>
          </a:bodyPr>
          <a:lstStyle/>
          <a:p>
            <a:pPr algn="ctr"/>
            <a:r>
              <a:rPr lang="en-US" b="1" dirty="0" smtClean="0">
                <a:latin typeface="Bodoni MT" panose="02070603080606020203" pitchFamily="18" charset="0"/>
              </a:rPr>
              <a:t>Homogeneous</a:t>
            </a:r>
            <a:r>
              <a:rPr lang="en-US" b="1" dirty="0">
                <a:latin typeface="Bodoni MT" panose="02070603080606020203" pitchFamily="18" charset="0"/>
              </a:rPr>
              <a:t> </a:t>
            </a:r>
            <a:r>
              <a:rPr lang="en-US" b="1" dirty="0" smtClean="0">
                <a:latin typeface="Bodoni MT" panose="02070603080606020203" pitchFamily="18" charset="0"/>
              </a:rPr>
              <a:t>System</a:t>
            </a:r>
            <a:endParaRPr lang="en-US" b="1" dirty="0">
              <a:latin typeface="Bodoni MT" panose="02070603080606020203" pitchFamily="18" charset="0"/>
            </a:endParaRPr>
          </a:p>
        </p:txBody>
      </p:sp>
      <p:sp>
        <p:nvSpPr>
          <p:cNvPr id="12" name="Content Placeholder 2"/>
          <p:cNvSpPr txBox="1">
            <a:spLocks/>
          </p:cNvSpPr>
          <p:nvPr/>
        </p:nvSpPr>
        <p:spPr>
          <a:xfrm>
            <a:off x="558203" y="1840301"/>
            <a:ext cx="10515600" cy="55865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dirty="0" smtClean="0">
                <a:solidFill>
                  <a:schemeClr val="accent1"/>
                </a:solidFill>
                <a:latin typeface="Bodoni MT" panose="02070603080606020203" pitchFamily="18" charset="0"/>
              </a:rPr>
              <a:t>Acceleration </a:t>
            </a:r>
            <a:endParaRPr lang="en-US" sz="2400" dirty="0">
              <a:solidFill>
                <a:schemeClr val="accent1"/>
              </a:solidFill>
              <a:latin typeface="Bodoni MT" panose="02070603080606020203" pitchFamily="18" charset="0"/>
            </a:endParaRPr>
          </a:p>
        </p:txBody>
      </p:sp>
      <p:pic>
        <p:nvPicPr>
          <p:cNvPr id="3" name="Picture 2"/>
          <p:cNvPicPr>
            <a:picLocks noChangeAspect="1"/>
          </p:cNvPicPr>
          <p:nvPr/>
        </p:nvPicPr>
        <p:blipFill>
          <a:blip r:embed="rId3"/>
          <a:stretch>
            <a:fillRect/>
          </a:stretch>
        </p:blipFill>
        <p:spPr>
          <a:xfrm>
            <a:off x="4749716" y="2524333"/>
            <a:ext cx="1559188" cy="2787896"/>
          </a:xfrm>
          <a:prstGeom prst="rect">
            <a:avLst/>
          </a:prstGeom>
        </p:spPr>
      </p:pic>
      <p:graphicFrame>
        <p:nvGraphicFramePr>
          <p:cNvPr id="15" name="Chart 14"/>
          <p:cNvGraphicFramePr>
            <a:graphicFrameLocks/>
          </p:cNvGraphicFramePr>
          <p:nvPr>
            <p:extLst>
              <p:ext uri="{D42A27DB-BD31-4B8C-83A1-F6EECF244321}">
                <p14:modId xmlns:p14="http://schemas.microsoft.com/office/powerpoint/2010/main" val="125990870"/>
              </p:ext>
            </p:extLst>
          </p:nvPr>
        </p:nvGraphicFramePr>
        <p:xfrm>
          <a:off x="7031583" y="2375728"/>
          <a:ext cx="4236491" cy="1542553"/>
        </p:xfrm>
        <a:graphic>
          <a:graphicData uri="http://schemas.openxmlformats.org/drawingml/2006/chart">
            <c:chart xmlns:c="http://schemas.openxmlformats.org/drawingml/2006/chart" xmlns:r="http://schemas.openxmlformats.org/officeDocument/2006/relationships" r:id="rId4"/>
          </a:graphicData>
        </a:graphic>
      </p:graphicFrame>
      <p:sp>
        <p:nvSpPr>
          <p:cNvPr id="20" name="Content Placeholder 2"/>
          <p:cNvSpPr txBox="1">
            <a:spLocks/>
          </p:cNvSpPr>
          <p:nvPr/>
        </p:nvSpPr>
        <p:spPr>
          <a:xfrm>
            <a:off x="8704148" y="6083263"/>
            <a:ext cx="1076771" cy="44113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dirty="0" smtClean="0">
                <a:latin typeface="Bodoni MT" panose="02070603080606020203" pitchFamily="18" charset="0"/>
              </a:rPr>
              <a:t>Time (sec)</a:t>
            </a:r>
            <a:endParaRPr lang="en-US" sz="1400" dirty="0">
              <a:latin typeface="Bodoni MT" panose="02070603080606020203" pitchFamily="18" charset="0"/>
            </a:endParaRPr>
          </a:p>
        </p:txBody>
      </p:sp>
      <p:sp>
        <p:nvSpPr>
          <p:cNvPr id="21" name="Content Placeholder 2"/>
          <p:cNvSpPr txBox="1">
            <a:spLocks/>
          </p:cNvSpPr>
          <p:nvPr/>
        </p:nvSpPr>
        <p:spPr>
          <a:xfrm rot="16200000">
            <a:off x="5511955" y="3694826"/>
            <a:ext cx="2628381" cy="62578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400" dirty="0" smtClean="0">
                <a:latin typeface="Bodoni MT" panose="02070603080606020203" pitchFamily="18" charset="0"/>
              </a:rPr>
              <a:t>Acceleration (</a:t>
            </a:r>
            <a:r>
              <a:rPr lang="en-US" sz="1400" dirty="0">
                <a:latin typeface="Bodoni MT" panose="02070603080606020203" pitchFamily="18" charset="0"/>
              </a:rPr>
              <a:t>m/sec</a:t>
            </a:r>
            <a:r>
              <a:rPr lang="en-US" sz="1400" baseline="30000" dirty="0">
                <a:latin typeface="Bodoni MT" panose="02070603080606020203" pitchFamily="18" charset="0"/>
              </a:rPr>
              <a:t>2 </a:t>
            </a:r>
            <a:r>
              <a:rPr lang="en-US" sz="1400" dirty="0" smtClean="0">
                <a:latin typeface="Bodoni MT" panose="02070603080606020203" pitchFamily="18" charset="0"/>
              </a:rPr>
              <a:t>)</a:t>
            </a:r>
          </a:p>
        </p:txBody>
      </p:sp>
      <p:grpSp>
        <p:nvGrpSpPr>
          <p:cNvPr id="34" name="Group 33"/>
          <p:cNvGrpSpPr/>
          <p:nvPr/>
        </p:nvGrpSpPr>
        <p:grpSpPr>
          <a:xfrm>
            <a:off x="6622793" y="4012901"/>
            <a:ext cx="4769107" cy="2190375"/>
            <a:chOff x="6622793" y="4012901"/>
            <a:chExt cx="4769107" cy="2190375"/>
          </a:xfrm>
        </p:grpSpPr>
        <p:grpSp>
          <p:nvGrpSpPr>
            <p:cNvPr id="25" name="Group 24"/>
            <p:cNvGrpSpPr/>
            <p:nvPr/>
          </p:nvGrpSpPr>
          <p:grpSpPr>
            <a:xfrm>
              <a:off x="6946444" y="4113128"/>
              <a:ext cx="4445456" cy="2090148"/>
              <a:chOff x="7013708" y="4453708"/>
              <a:chExt cx="4406767" cy="1950852"/>
            </a:xfrm>
          </p:grpSpPr>
          <p:grpSp>
            <p:nvGrpSpPr>
              <p:cNvPr id="14" name="Group 13"/>
              <p:cNvGrpSpPr/>
              <p:nvPr/>
            </p:nvGrpSpPr>
            <p:grpSpPr>
              <a:xfrm>
                <a:off x="7013708" y="4453708"/>
                <a:ext cx="4406767" cy="1547042"/>
                <a:chOff x="7013708" y="4453708"/>
                <a:chExt cx="4406767" cy="1547042"/>
              </a:xfrm>
            </p:grpSpPr>
            <p:pic>
              <p:nvPicPr>
                <p:cNvPr id="9" name="Picture 8"/>
                <p:cNvPicPr>
                  <a:picLocks noChangeAspect="1"/>
                </p:cNvPicPr>
                <p:nvPr/>
              </p:nvPicPr>
              <p:blipFill rotWithShape="1">
                <a:blip r:embed="rId5"/>
                <a:srcRect t="1703" b="1"/>
                <a:stretch/>
              </p:blipFill>
              <p:spPr>
                <a:xfrm>
                  <a:off x="7013708" y="4453708"/>
                  <a:ext cx="4406767" cy="1547042"/>
                </a:xfrm>
                <a:prstGeom prst="rect">
                  <a:avLst/>
                </a:prstGeom>
              </p:spPr>
            </p:pic>
            <p:sp>
              <p:nvSpPr>
                <p:cNvPr id="13" name="Rectangle 12"/>
                <p:cNvSpPr/>
                <p:nvPr/>
              </p:nvSpPr>
              <p:spPr>
                <a:xfrm>
                  <a:off x="9436925" y="4566430"/>
                  <a:ext cx="1636878" cy="2722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2" name="Content Placeholder 2"/>
              <p:cNvSpPr txBox="1">
                <a:spLocks/>
              </p:cNvSpPr>
              <p:nvPr/>
            </p:nvSpPr>
            <p:spPr>
              <a:xfrm>
                <a:off x="7959621" y="5902997"/>
                <a:ext cx="384280" cy="44113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dirty="0" smtClean="0">
                    <a:latin typeface="Bodoni MT" panose="02070603080606020203" pitchFamily="18" charset="0"/>
                  </a:rPr>
                  <a:t>10</a:t>
                </a:r>
                <a:endParaRPr lang="en-US" sz="1400" dirty="0">
                  <a:latin typeface="Bodoni MT" panose="02070603080606020203" pitchFamily="18" charset="0"/>
                </a:endParaRPr>
              </a:p>
            </p:txBody>
          </p:sp>
          <p:sp>
            <p:nvSpPr>
              <p:cNvPr id="23" name="Content Placeholder 2"/>
              <p:cNvSpPr txBox="1">
                <a:spLocks/>
              </p:cNvSpPr>
              <p:nvPr/>
            </p:nvSpPr>
            <p:spPr>
              <a:xfrm>
                <a:off x="9024951" y="5963426"/>
                <a:ext cx="384280" cy="44113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dirty="0">
                    <a:latin typeface="Bodoni MT" panose="02070603080606020203" pitchFamily="18" charset="0"/>
                  </a:rPr>
                  <a:t>2</a:t>
                </a:r>
                <a:r>
                  <a:rPr lang="en-US" sz="1400" dirty="0" smtClean="0">
                    <a:latin typeface="Bodoni MT" panose="02070603080606020203" pitchFamily="18" charset="0"/>
                  </a:rPr>
                  <a:t>0</a:t>
                </a:r>
                <a:endParaRPr lang="en-US" sz="1400" dirty="0">
                  <a:latin typeface="Bodoni MT" panose="02070603080606020203" pitchFamily="18" charset="0"/>
                </a:endParaRPr>
              </a:p>
            </p:txBody>
          </p:sp>
          <p:sp>
            <p:nvSpPr>
              <p:cNvPr id="24" name="Content Placeholder 2"/>
              <p:cNvSpPr txBox="1">
                <a:spLocks/>
              </p:cNvSpPr>
              <p:nvPr/>
            </p:nvSpPr>
            <p:spPr>
              <a:xfrm>
                <a:off x="10090281" y="5963426"/>
                <a:ext cx="384280" cy="44113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dirty="0">
                    <a:latin typeface="Bodoni MT" panose="02070603080606020203" pitchFamily="18" charset="0"/>
                  </a:rPr>
                  <a:t>3</a:t>
                </a:r>
                <a:r>
                  <a:rPr lang="en-US" sz="1400" dirty="0" smtClean="0">
                    <a:latin typeface="Bodoni MT" panose="02070603080606020203" pitchFamily="18" charset="0"/>
                  </a:rPr>
                  <a:t>0</a:t>
                </a:r>
                <a:endParaRPr lang="en-US" sz="1400" dirty="0">
                  <a:latin typeface="Bodoni MT" panose="02070603080606020203" pitchFamily="18" charset="0"/>
                </a:endParaRPr>
              </a:p>
            </p:txBody>
          </p:sp>
        </p:grpSp>
        <p:sp>
          <p:nvSpPr>
            <p:cNvPr id="27" name="Content Placeholder 2"/>
            <p:cNvSpPr txBox="1">
              <a:spLocks/>
            </p:cNvSpPr>
            <p:nvPr/>
          </p:nvSpPr>
          <p:spPr>
            <a:xfrm>
              <a:off x="6643929" y="5429584"/>
              <a:ext cx="387654" cy="23631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dirty="0" smtClean="0">
                  <a:latin typeface="Bodoni MT" panose="02070603080606020203" pitchFamily="18" charset="0"/>
                </a:rPr>
                <a:t>-4</a:t>
              </a:r>
              <a:endParaRPr lang="en-US" sz="1400" dirty="0">
                <a:latin typeface="Bodoni MT" panose="02070603080606020203" pitchFamily="18" charset="0"/>
              </a:endParaRPr>
            </a:p>
          </p:txBody>
        </p:sp>
        <p:sp>
          <p:nvSpPr>
            <p:cNvPr id="28" name="Content Placeholder 2"/>
            <p:cNvSpPr txBox="1">
              <a:spLocks/>
            </p:cNvSpPr>
            <p:nvPr/>
          </p:nvSpPr>
          <p:spPr>
            <a:xfrm>
              <a:off x="6643929" y="5085591"/>
              <a:ext cx="387654" cy="23631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dirty="0" smtClean="0">
                  <a:latin typeface="Bodoni MT" panose="02070603080606020203" pitchFamily="18" charset="0"/>
                </a:rPr>
                <a:t>-2</a:t>
              </a:r>
              <a:endParaRPr lang="en-US" sz="1400" dirty="0">
                <a:latin typeface="Bodoni MT" panose="02070603080606020203" pitchFamily="18" charset="0"/>
              </a:endParaRPr>
            </a:p>
          </p:txBody>
        </p:sp>
        <p:sp>
          <p:nvSpPr>
            <p:cNvPr id="29" name="Content Placeholder 2"/>
            <p:cNvSpPr txBox="1">
              <a:spLocks/>
            </p:cNvSpPr>
            <p:nvPr/>
          </p:nvSpPr>
          <p:spPr>
            <a:xfrm>
              <a:off x="6622793" y="4742180"/>
              <a:ext cx="387654" cy="23631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dirty="0" smtClean="0">
                  <a:latin typeface="Bodoni MT" panose="02070603080606020203" pitchFamily="18" charset="0"/>
                </a:rPr>
                <a:t>  0</a:t>
              </a:r>
              <a:endParaRPr lang="en-US" sz="1400" dirty="0">
                <a:latin typeface="Bodoni MT" panose="02070603080606020203" pitchFamily="18" charset="0"/>
              </a:endParaRPr>
            </a:p>
          </p:txBody>
        </p:sp>
        <p:sp>
          <p:nvSpPr>
            <p:cNvPr id="32" name="Content Placeholder 2"/>
            <p:cNvSpPr txBox="1">
              <a:spLocks/>
            </p:cNvSpPr>
            <p:nvPr/>
          </p:nvSpPr>
          <p:spPr>
            <a:xfrm>
              <a:off x="6643929" y="4375675"/>
              <a:ext cx="387654" cy="23631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dirty="0">
                  <a:latin typeface="Bodoni MT" panose="02070603080606020203" pitchFamily="18" charset="0"/>
                </a:rPr>
                <a:t> </a:t>
              </a:r>
              <a:r>
                <a:rPr lang="en-US" sz="1400" dirty="0" smtClean="0">
                  <a:latin typeface="Bodoni MT" panose="02070603080606020203" pitchFamily="18" charset="0"/>
                </a:rPr>
                <a:t>2</a:t>
              </a:r>
              <a:endParaRPr lang="en-US" sz="1400" dirty="0">
                <a:latin typeface="Bodoni MT" panose="02070603080606020203" pitchFamily="18" charset="0"/>
              </a:endParaRPr>
            </a:p>
          </p:txBody>
        </p:sp>
        <p:sp>
          <p:nvSpPr>
            <p:cNvPr id="33" name="Content Placeholder 2"/>
            <p:cNvSpPr txBox="1">
              <a:spLocks/>
            </p:cNvSpPr>
            <p:nvPr/>
          </p:nvSpPr>
          <p:spPr>
            <a:xfrm>
              <a:off x="6647104" y="4012901"/>
              <a:ext cx="387654" cy="23631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dirty="0">
                  <a:latin typeface="Bodoni MT" panose="02070603080606020203" pitchFamily="18" charset="0"/>
                </a:rPr>
                <a:t> </a:t>
              </a:r>
              <a:r>
                <a:rPr lang="en-US" sz="1400" dirty="0" smtClean="0">
                  <a:latin typeface="Bodoni MT" panose="02070603080606020203" pitchFamily="18" charset="0"/>
                </a:rPr>
                <a:t>4</a:t>
              </a:r>
              <a:endParaRPr lang="en-US" sz="1400" dirty="0">
                <a:latin typeface="Bodoni MT" panose="02070603080606020203" pitchFamily="18" charset="0"/>
              </a:endParaRPr>
            </a:p>
          </p:txBody>
        </p:sp>
      </p:grpSp>
      <p:sp>
        <p:nvSpPr>
          <p:cNvPr id="35" name="Rectangle 34"/>
          <p:cNvSpPr/>
          <p:nvPr/>
        </p:nvSpPr>
        <p:spPr>
          <a:xfrm>
            <a:off x="10154263" y="5897051"/>
            <a:ext cx="1984646" cy="369332"/>
          </a:xfrm>
          <a:prstGeom prst="rect">
            <a:avLst/>
          </a:prstGeom>
        </p:spPr>
        <p:txBody>
          <a:bodyPr wrap="none">
            <a:spAutoFit/>
          </a:bodyPr>
          <a:lstStyle/>
          <a:p>
            <a:r>
              <a:rPr lang="en-US" dirty="0" smtClean="0">
                <a:latin typeface="Bodoni MT" panose="02070603080606020203" pitchFamily="18" charset="0"/>
              </a:rPr>
              <a:t>(Byrne </a:t>
            </a:r>
            <a:r>
              <a:rPr lang="en-US" dirty="0">
                <a:latin typeface="Bodoni MT" panose="02070603080606020203" pitchFamily="18" charset="0"/>
              </a:rPr>
              <a:t>et </a:t>
            </a:r>
            <a:r>
              <a:rPr lang="en-US" dirty="0" smtClean="0">
                <a:latin typeface="Bodoni MT" panose="02070603080606020203" pitchFamily="18" charset="0"/>
              </a:rPr>
              <a:t>al. 2003)</a:t>
            </a:r>
            <a:endParaRPr lang="en-US" dirty="0">
              <a:solidFill>
                <a:schemeClr val="tx1">
                  <a:lumMod val="95000"/>
                  <a:lumOff val="5000"/>
                </a:schemeClr>
              </a:solidFill>
              <a:latin typeface="Bodoni MT" panose="02070603080606020203" pitchFamily="18" charset="0"/>
            </a:endParaRPr>
          </a:p>
        </p:txBody>
      </p:sp>
      <p:sp>
        <p:nvSpPr>
          <p:cNvPr id="37" name="Title 1"/>
          <p:cNvSpPr txBox="1">
            <a:spLocks/>
          </p:cNvSpPr>
          <p:nvPr/>
        </p:nvSpPr>
        <p:spPr>
          <a:xfrm>
            <a:off x="0" y="5127"/>
            <a:ext cx="12192000" cy="66144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latin typeface="Bodoni MT" panose="02070603080606020203" pitchFamily="18" charset="0"/>
              </a:rPr>
              <a:t>Preliminary Result</a:t>
            </a:r>
            <a:endParaRPr lang="en-US" dirty="0">
              <a:latin typeface="Bodoni MT" panose="02070603080606020203" pitchFamily="18" charset="0"/>
            </a:endParaRPr>
          </a:p>
        </p:txBody>
      </p:sp>
    </p:spTree>
    <p:extLst>
      <p:ext uri="{BB962C8B-B14F-4D97-AF65-F5344CB8AC3E}">
        <p14:creationId xmlns:p14="http://schemas.microsoft.com/office/powerpoint/2010/main" val="2354684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427290" y="1876007"/>
            <a:ext cx="4001835" cy="2924593"/>
            <a:chOff x="427290" y="1876007"/>
            <a:chExt cx="4613133" cy="3251470"/>
          </a:xfrm>
        </p:grpSpPr>
        <p:pic>
          <p:nvPicPr>
            <p:cNvPr id="18" name="Picture 1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0456" y="1876007"/>
              <a:ext cx="4579967" cy="3054910"/>
            </a:xfrm>
            <a:prstGeom prst="rect">
              <a:avLst/>
            </a:prstGeom>
          </p:spPr>
        </p:pic>
        <p:sp>
          <p:nvSpPr>
            <p:cNvPr id="20" name="5-Point Star 19"/>
            <p:cNvSpPr/>
            <p:nvPr/>
          </p:nvSpPr>
          <p:spPr>
            <a:xfrm>
              <a:off x="2617619" y="2707005"/>
              <a:ext cx="179462" cy="165520"/>
            </a:xfrm>
            <a:prstGeom prst="star5">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20"/>
            <p:cNvGrpSpPr/>
            <p:nvPr/>
          </p:nvGrpSpPr>
          <p:grpSpPr>
            <a:xfrm>
              <a:off x="427290" y="4602721"/>
              <a:ext cx="4513351" cy="524756"/>
              <a:chOff x="489980" y="4602721"/>
              <a:chExt cx="4450661" cy="476628"/>
            </a:xfrm>
          </p:grpSpPr>
          <p:sp>
            <p:nvSpPr>
              <p:cNvPr id="22" name="Left-Right Arrow 21"/>
              <p:cNvSpPr/>
              <p:nvPr/>
            </p:nvSpPr>
            <p:spPr>
              <a:xfrm>
                <a:off x="489980" y="4602721"/>
                <a:ext cx="4450661" cy="476628"/>
              </a:xfrm>
              <a:prstGeom prst="leftRightArrow">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p:cNvSpPr txBox="1"/>
              <p:nvPr/>
            </p:nvSpPr>
            <p:spPr>
              <a:xfrm>
                <a:off x="1779060" y="4672965"/>
                <a:ext cx="1872500" cy="307777"/>
              </a:xfrm>
              <a:prstGeom prst="rect">
                <a:avLst/>
              </a:prstGeom>
              <a:noFill/>
            </p:spPr>
            <p:txBody>
              <a:bodyPr wrap="none" rtlCol="0">
                <a:spAutoFit/>
              </a:bodyPr>
              <a:lstStyle/>
              <a:p>
                <a:r>
                  <a:rPr lang="en-US" sz="1400" dirty="0" smtClean="0">
                    <a:latin typeface="Bodoni MT" panose="02070603080606020203" pitchFamily="18" charset="0"/>
                  </a:rPr>
                  <a:t>Acceleration Direction</a:t>
                </a:r>
                <a:endParaRPr lang="en-US" sz="1400" dirty="0">
                  <a:latin typeface="Bodoni MT" panose="02070603080606020203" pitchFamily="18" charset="0"/>
                </a:endParaRPr>
              </a:p>
            </p:txBody>
          </p:sp>
        </p:grpSp>
      </p:grpSp>
      <p:sp>
        <p:nvSpPr>
          <p:cNvPr id="6" name="Content Placeholder 2"/>
          <p:cNvSpPr txBox="1">
            <a:spLocks/>
          </p:cNvSpPr>
          <p:nvPr/>
        </p:nvSpPr>
        <p:spPr>
          <a:xfrm>
            <a:off x="4840899" y="1061918"/>
            <a:ext cx="2700739" cy="665661"/>
          </a:xfrm>
          <a:prstGeom prst="rect">
            <a:avLst/>
          </a:prstGeom>
          <a:solidFill>
            <a:schemeClr val="accent5">
              <a:lumMod val="40000"/>
              <a:lumOff val="60000"/>
            </a:schemeClr>
          </a:solidFill>
          <a:ln>
            <a:no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50000"/>
              </a:lnSpc>
              <a:buFont typeface="Arial" panose="020B0604020202020204" pitchFamily="34" charset="0"/>
              <a:buNone/>
            </a:pPr>
            <a:r>
              <a:rPr lang="en-US" sz="1800" b="1" dirty="0" smtClean="0">
                <a:latin typeface="Bodoni MT" panose="02070603080606020203" pitchFamily="18" charset="0"/>
              </a:rPr>
              <a:t>Perfect Layer System</a:t>
            </a:r>
            <a:endParaRPr lang="en-US" sz="1800" b="1" dirty="0">
              <a:latin typeface="Bodoni MT" panose="02070603080606020203" pitchFamily="18" charset="0"/>
            </a:endParaRPr>
          </a:p>
        </p:txBody>
      </p:sp>
      <p:sp>
        <p:nvSpPr>
          <p:cNvPr id="7" name="Rectangle 6"/>
          <p:cNvSpPr/>
          <p:nvPr/>
        </p:nvSpPr>
        <p:spPr>
          <a:xfrm>
            <a:off x="725353" y="1210082"/>
            <a:ext cx="2309607" cy="369332"/>
          </a:xfrm>
          <a:prstGeom prst="rect">
            <a:avLst/>
          </a:prstGeom>
          <a:solidFill>
            <a:schemeClr val="accent5">
              <a:lumMod val="40000"/>
              <a:lumOff val="60000"/>
            </a:schemeClr>
          </a:solidFill>
          <a:ln>
            <a:noFill/>
          </a:ln>
        </p:spPr>
        <p:txBody>
          <a:bodyPr wrap="none">
            <a:spAutoFit/>
          </a:bodyPr>
          <a:lstStyle/>
          <a:p>
            <a:pPr algn="ctr"/>
            <a:r>
              <a:rPr lang="en-US" dirty="0" smtClean="0">
                <a:solidFill>
                  <a:schemeClr val="accent5">
                    <a:lumMod val="20000"/>
                    <a:lumOff val="80000"/>
                  </a:schemeClr>
                </a:solidFill>
                <a:latin typeface="Bodoni MT" panose="02070603080606020203" pitchFamily="18" charset="0"/>
              </a:rPr>
              <a:t>Homogeneous</a:t>
            </a:r>
            <a:r>
              <a:rPr lang="en-US" dirty="0">
                <a:solidFill>
                  <a:schemeClr val="accent5">
                    <a:lumMod val="20000"/>
                    <a:lumOff val="80000"/>
                  </a:schemeClr>
                </a:solidFill>
                <a:latin typeface="Bodoni MT" panose="02070603080606020203" pitchFamily="18" charset="0"/>
              </a:rPr>
              <a:t> </a:t>
            </a:r>
            <a:r>
              <a:rPr lang="en-US" dirty="0" smtClean="0">
                <a:solidFill>
                  <a:schemeClr val="accent5">
                    <a:lumMod val="20000"/>
                    <a:lumOff val="80000"/>
                  </a:schemeClr>
                </a:solidFill>
                <a:latin typeface="Bodoni MT" panose="02070603080606020203" pitchFamily="18" charset="0"/>
              </a:rPr>
              <a:t>System</a:t>
            </a:r>
            <a:endParaRPr lang="en-US" dirty="0">
              <a:solidFill>
                <a:schemeClr val="accent5">
                  <a:lumMod val="20000"/>
                  <a:lumOff val="80000"/>
                </a:schemeClr>
              </a:solidFill>
              <a:latin typeface="Bodoni MT" panose="02070603080606020203" pitchFamily="18" charset="0"/>
            </a:endParaRPr>
          </a:p>
        </p:txBody>
      </p:sp>
      <p:sp>
        <p:nvSpPr>
          <p:cNvPr id="8" name="Content Placeholder 2"/>
          <p:cNvSpPr txBox="1">
            <a:spLocks/>
          </p:cNvSpPr>
          <p:nvPr/>
        </p:nvSpPr>
        <p:spPr>
          <a:xfrm>
            <a:off x="9190115" y="1061919"/>
            <a:ext cx="2700739" cy="665660"/>
          </a:xfrm>
          <a:prstGeom prst="rect">
            <a:avLst/>
          </a:prstGeom>
          <a:solidFill>
            <a:schemeClr val="accent5">
              <a:lumMod val="40000"/>
              <a:lumOff val="60000"/>
            </a:schemeClr>
          </a:solidFill>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50000"/>
              </a:lnSpc>
              <a:buFont typeface="Arial" panose="020B0604020202020204" pitchFamily="34" charset="0"/>
              <a:buNone/>
            </a:pPr>
            <a:r>
              <a:rPr lang="en-US" sz="1800" dirty="0" smtClean="0">
                <a:solidFill>
                  <a:schemeClr val="accent5">
                    <a:lumMod val="20000"/>
                    <a:lumOff val="80000"/>
                  </a:schemeClr>
                </a:solidFill>
                <a:latin typeface="Bodoni MT" panose="02070603080606020203" pitchFamily="18" charset="0"/>
              </a:rPr>
              <a:t>Pinch-Out Aquifer System</a:t>
            </a:r>
            <a:endParaRPr lang="en-US" sz="1800" dirty="0">
              <a:solidFill>
                <a:schemeClr val="accent5">
                  <a:lumMod val="20000"/>
                  <a:lumOff val="80000"/>
                </a:schemeClr>
              </a:solidFill>
              <a:latin typeface="Bodoni MT" panose="02070603080606020203" pitchFamily="18" charset="0"/>
            </a:endParaRPr>
          </a:p>
        </p:txBody>
      </p:sp>
      <p:sp>
        <p:nvSpPr>
          <p:cNvPr id="19" name="Content Placeholder 2"/>
          <p:cNvSpPr txBox="1">
            <a:spLocks/>
          </p:cNvSpPr>
          <p:nvPr/>
        </p:nvSpPr>
        <p:spPr>
          <a:xfrm>
            <a:off x="357906" y="1893099"/>
            <a:ext cx="10515600" cy="55865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dirty="0" smtClean="0">
                <a:solidFill>
                  <a:schemeClr val="accent1"/>
                </a:solidFill>
                <a:latin typeface="Bodoni MT" panose="02070603080606020203" pitchFamily="18" charset="0"/>
              </a:rPr>
              <a:t>Pore water pressure distribution </a:t>
            </a:r>
            <a:endParaRPr lang="en-US" sz="2400" dirty="0">
              <a:solidFill>
                <a:schemeClr val="accent1"/>
              </a:solidFill>
              <a:latin typeface="Bodoni MT" panose="02070603080606020203" pitchFamily="18" charset="0"/>
            </a:endParaRPr>
          </a:p>
        </p:txBody>
      </p:sp>
      <p:graphicFrame>
        <p:nvGraphicFramePr>
          <p:cNvPr id="13" name="Chart 12"/>
          <p:cNvGraphicFramePr>
            <a:graphicFrameLocks/>
          </p:cNvGraphicFramePr>
          <p:nvPr>
            <p:extLst>
              <p:ext uri="{D42A27DB-BD31-4B8C-83A1-F6EECF244321}">
                <p14:modId xmlns:p14="http://schemas.microsoft.com/office/powerpoint/2010/main" val="1936420694"/>
              </p:ext>
            </p:extLst>
          </p:nvPr>
        </p:nvGraphicFramePr>
        <p:xfrm>
          <a:off x="6968208" y="2407770"/>
          <a:ext cx="4823198" cy="2103269"/>
        </p:xfrm>
        <a:graphic>
          <a:graphicData uri="http://schemas.openxmlformats.org/drawingml/2006/chart">
            <c:chart xmlns:c="http://schemas.openxmlformats.org/drawingml/2006/chart" xmlns:r="http://schemas.openxmlformats.org/officeDocument/2006/relationships" r:id="rId3"/>
          </a:graphicData>
        </a:graphic>
      </p:graphicFrame>
      <p:pic>
        <p:nvPicPr>
          <p:cNvPr id="14" name="Picture 13"/>
          <p:cNvPicPr>
            <a:picLocks noChangeAspect="1"/>
          </p:cNvPicPr>
          <p:nvPr/>
        </p:nvPicPr>
        <p:blipFill rotWithShape="1">
          <a:blip r:embed="rId4"/>
          <a:srcRect t="896"/>
          <a:stretch/>
        </p:blipFill>
        <p:spPr>
          <a:xfrm>
            <a:off x="4412145" y="2442226"/>
            <a:ext cx="1800225" cy="2841343"/>
          </a:xfrm>
          <a:prstGeom prst="rect">
            <a:avLst/>
          </a:prstGeom>
        </p:spPr>
      </p:pic>
      <p:sp>
        <p:nvSpPr>
          <p:cNvPr id="15" name="Content Placeholder 2"/>
          <p:cNvSpPr txBox="1">
            <a:spLocks/>
          </p:cNvSpPr>
          <p:nvPr/>
        </p:nvSpPr>
        <p:spPr>
          <a:xfrm>
            <a:off x="9058121" y="6209230"/>
            <a:ext cx="1815385" cy="44113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dirty="0" smtClean="0">
                <a:latin typeface="Bodoni MT" panose="02070603080606020203" pitchFamily="18" charset="0"/>
              </a:rPr>
              <a:t>Time (sec)</a:t>
            </a:r>
            <a:endParaRPr lang="en-US" sz="1400" dirty="0">
              <a:latin typeface="Bodoni MT" panose="02070603080606020203" pitchFamily="18" charset="0"/>
            </a:endParaRPr>
          </a:p>
        </p:txBody>
      </p:sp>
      <p:pic>
        <p:nvPicPr>
          <p:cNvPr id="17" name="Picture 16"/>
          <p:cNvPicPr>
            <a:picLocks noChangeAspect="1"/>
          </p:cNvPicPr>
          <p:nvPr/>
        </p:nvPicPr>
        <p:blipFill rotWithShape="1">
          <a:blip r:embed="rId5"/>
          <a:srcRect t="21188"/>
          <a:stretch/>
        </p:blipFill>
        <p:spPr>
          <a:xfrm>
            <a:off x="6530547" y="4731836"/>
            <a:ext cx="5375703" cy="1422932"/>
          </a:xfrm>
          <a:prstGeom prst="rect">
            <a:avLst/>
          </a:prstGeom>
        </p:spPr>
      </p:pic>
      <p:sp>
        <p:nvSpPr>
          <p:cNvPr id="25" name="Rectangle 24"/>
          <p:cNvSpPr/>
          <p:nvPr/>
        </p:nvSpPr>
        <p:spPr>
          <a:xfrm>
            <a:off x="10154263" y="5897051"/>
            <a:ext cx="1984646" cy="369332"/>
          </a:xfrm>
          <a:prstGeom prst="rect">
            <a:avLst/>
          </a:prstGeom>
        </p:spPr>
        <p:txBody>
          <a:bodyPr wrap="none">
            <a:spAutoFit/>
          </a:bodyPr>
          <a:lstStyle/>
          <a:p>
            <a:r>
              <a:rPr lang="en-US" dirty="0" smtClean="0">
                <a:latin typeface="Bodoni MT" panose="02070603080606020203" pitchFamily="18" charset="0"/>
              </a:rPr>
              <a:t>(Byrne </a:t>
            </a:r>
            <a:r>
              <a:rPr lang="en-US" dirty="0">
                <a:latin typeface="Bodoni MT" panose="02070603080606020203" pitchFamily="18" charset="0"/>
              </a:rPr>
              <a:t>et </a:t>
            </a:r>
            <a:r>
              <a:rPr lang="en-US" dirty="0" smtClean="0">
                <a:latin typeface="Bodoni MT" panose="02070603080606020203" pitchFamily="18" charset="0"/>
              </a:rPr>
              <a:t>al. 2003)</a:t>
            </a:r>
            <a:endParaRPr lang="en-US" dirty="0">
              <a:solidFill>
                <a:schemeClr val="tx1">
                  <a:lumMod val="95000"/>
                  <a:lumOff val="5000"/>
                </a:schemeClr>
              </a:solidFill>
              <a:latin typeface="Bodoni MT" panose="02070603080606020203" pitchFamily="18" charset="0"/>
            </a:endParaRPr>
          </a:p>
        </p:txBody>
      </p:sp>
      <p:sp>
        <p:nvSpPr>
          <p:cNvPr id="27" name="Title 1"/>
          <p:cNvSpPr txBox="1">
            <a:spLocks/>
          </p:cNvSpPr>
          <p:nvPr/>
        </p:nvSpPr>
        <p:spPr>
          <a:xfrm>
            <a:off x="0" y="5127"/>
            <a:ext cx="12192000" cy="66144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latin typeface="Bodoni MT" panose="02070603080606020203" pitchFamily="18" charset="0"/>
              </a:rPr>
              <a:t>Preliminary Result</a:t>
            </a:r>
            <a:endParaRPr lang="en-US" dirty="0">
              <a:latin typeface="Bodoni MT" panose="02070603080606020203" pitchFamily="18" charset="0"/>
            </a:endParaRPr>
          </a:p>
        </p:txBody>
      </p:sp>
      <p:sp>
        <p:nvSpPr>
          <p:cNvPr id="28" name="Content Placeholder 2"/>
          <p:cNvSpPr txBox="1">
            <a:spLocks/>
          </p:cNvSpPr>
          <p:nvPr/>
        </p:nvSpPr>
        <p:spPr>
          <a:xfrm rot="16200000">
            <a:off x="5642534" y="3133120"/>
            <a:ext cx="2374234" cy="361461"/>
          </a:xfrm>
          <a:prstGeom prst="rect">
            <a:avLst/>
          </a:prstGeom>
        </p:spPr>
        <p:txBody>
          <a:bodyPr vert="horz" lIns="91440" tIns="45720" rIns="91440" bIns="45720" rtlCol="0">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400" dirty="0" smtClean="0">
                <a:latin typeface="Bodoni MT" panose="02070603080606020203" pitchFamily="18" charset="0"/>
              </a:rPr>
              <a:t>Excess Pore </a:t>
            </a:r>
            <a:r>
              <a:rPr lang="en-US" sz="1400" dirty="0" smtClean="0">
                <a:latin typeface="Bodoni MT" panose="02070603080606020203" pitchFamily="18" charset="0"/>
              </a:rPr>
              <a:t>Water Pressure Ratio </a:t>
            </a:r>
          </a:p>
        </p:txBody>
      </p:sp>
    </p:spTree>
    <p:extLst>
      <p:ext uri="{BB962C8B-B14F-4D97-AF65-F5344CB8AC3E}">
        <p14:creationId xmlns:p14="http://schemas.microsoft.com/office/powerpoint/2010/main" val="153226799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427290" y="1856008"/>
            <a:ext cx="3973260" cy="3020792"/>
            <a:chOff x="427290" y="1856007"/>
            <a:chExt cx="4734370" cy="3271470"/>
          </a:xfrm>
        </p:grpSpPr>
        <p:grpSp>
          <p:nvGrpSpPr>
            <p:cNvPr id="2" name="Group 1"/>
            <p:cNvGrpSpPr/>
            <p:nvPr/>
          </p:nvGrpSpPr>
          <p:grpSpPr>
            <a:xfrm>
              <a:off x="427290" y="1856007"/>
              <a:ext cx="4734370" cy="3271470"/>
              <a:chOff x="427290" y="1856007"/>
              <a:chExt cx="4734370" cy="3271470"/>
            </a:xfrm>
          </p:grpSpPr>
          <p:sp>
            <p:nvSpPr>
              <p:cNvPr id="11" name="5-Point Star 10"/>
              <p:cNvSpPr/>
              <p:nvPr/>
            </p:nvSpPr>
            <p:spPr>
              <a:xfrm>
                <a:off x="2617619" y="2693246"/>
                <a:ext cx="179462" cy="165520"/>
              </a:xfrm>
              <a:prstGeom prst="star5">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9339" y="1856007"/>
                <a:ext cx="4712321" cy="3143192"/>
              </a:xfrm>
              <a:prstGeom prst="rect">
                <a:avLst/>
              </a:prstGeom>
            </p:spPr>
          </p:pic>
          <p:grpSp>
            <p:nvGrpSpPr>
              <p:cNvPr id="15" name="Group 14"/>
              <p:cNvGrpSpPr/>
              <p:nvPr/>
            </p:nvGrpSpPr>
            <p:grpSpPr>
              <a:xfrm>
                <a:off x="427290" y="4602721"/>
                <a:ext cx="4513351" cy="524756"/>
                <a:chOff x="489980" y="4602721"/>
                <a:chExt cx="4450661" cy="476628"/>
              </a:xfrm>
            </p:grpSpPr>
            <p:sp>
              <p:nvSpPr>
                <p:cNvPr id="16" name="Left-Right Arrow 15"/>
                <p:cNvSpPr/>
                <p:nvPr/>
              </p:nvSpPr>
              <p:spPr>
                <a:xfrm>
                  <a:off x="489980" y="4602721"/>
                  <a:ext cx="4450661" cy="476628"/>
                </a:xfrm>
                <a:prstGeom prst="leftRightArrow">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1779060" y="4672965"/>
                  <a:ext cx="1872500" cy="307777"/>
                </a:xfrm>
                <a:prstGeom prst="rect">
                  <a:avLst/>
                </a:prstGeom>
                <a:noFill/>
              </p:spPr>
              <p:txBody>
                <a:bodyPr wrap="none" rtlCol="0">
                  <a:spAutoFit/>
                </a:bodyPr>
                <a:lstStyle/>
                <a:p>
                  <a:r>
                    <a:rPr lang="en-US" sz="1400" dirty="0" smtClean="0">
                      <a:latin typeface="Bodoni MT" panose="02070603080606020203" pitchFamily="18" charset="0"/>
                    </a:rPr>
                    <a:t>Acceleration Direction</a:t>
                  </a:r>
                  <a:endParaRPr lang="en-US" sz="1400" dirty="0">
                    <a:latin typeface="Bodoni MT" panose="02070603080606020203" pitchFamily="18" charset="0"/>
                  </a:endParaRPr>
                </a:p>
              </p:txBody>
            </p:sp>
          </p:grpSp>
        </p:grpSp>
        <p:sp>
          <p:nvSpPr>
            <p:cNvPr id="19" name="5-Point Star 18"/>
            <p:cNvSpPr/>
            <p:nvPr/>
          </p:nvSpPr>
          <p:spPr>
            <a:xfrm>
              <a:off x="2617619" y="2708017"/>
              <a:ext cx="179462" cy="165520"/>
            </a:xfrm>
            <a:prstGeom prst="star5">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Content Placeholder 2"/>
          <p:cNvSpPr txBox="1">
            <a:spLocks/>
          </p:cNvSpPr>
          <p:nvPr/>
        </p:nvSpPr>
        <p:spPr>
          <a:xfrm>
            <a:off x="4840899" y="1061918"/>
            <a:ext cx="2700739" cy="665661"/>
          </a:xfrm>
          <a:prstGeom prst="rect">
            <a:avLst/>
          </a:prstGeom>
          <a:solidFill>
            <a:schemeClr val="accent5">
              <a:lumMod val="40000"/>
              <a:lumOff val="60000"/>
            </a:schemeClr>
          </a:solidFill>
          <a:ln>
            <a:no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50000"/>
              </a:lnSpc>
              <a:buFont typeface="Arial" panose="020B0604020202020204" pitchFamily="34" charset="0"/>
              <a:buNone/>
            </a:pPr>
            <a:r>
              <a:rPr lang="en-US" sz="1800" b="1" dirty="0" smtClean="0">
                <a:latin typeface="Bodoni MT" panose="02070603080606020203" pitchFamily="18" charset="0"/>
              </a:rPr>
              <a:t>Perfect Layer System</a:t>
            </a:r>
            <a:endParaRPr lang="en-US" sz="1800" b="1" dirty="0">
              <a:latin typeface="Bodoni MT" panose="02070603080606020203" pitchFamily="18" charset="0"/>
            </a:endParaRPr>
          </a:p>
        </p:txBody>
      </p:sp>
      <p:sp>
        <p:nvSpPr>
          <p:cNvPr id="8" name="Content Placeholder 2"/>
          <p:cNvSpPr txBox="1">
            <a:spLocks/>
          </p:cNvSpPr>
          <p:nvPr/>
        </p:nvSpPr>
        <p:spPr>
          <a:xfrm>
            <a:off x="9190115" y="1061919"/>
            <a:ext cx="2700739" cy="665660"/>
          </a:xfrm>
          <a:prstGeom prst="rect">
            <a:avLst/>
          </a:prstGeom>
          <a:solidFill>
            <a:schemeClr val="accent5">
              <a:lumMod val="40000"/>
              <a:lumOff val="60000"/>
            </a:schemeClr>
          </a:solidFill>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50000"/>
              </a:lnSpc>
              <a:buFont typeface="Arial" panose="020B0604020202020204" pitchFamily="34" charset="0"/>
              <a:buNone/>
            </a:pPr>
            <a:r>
              <a:rPr lang="en-US" sz="1800" dirty="0" smtClean="0">
                <a:solidFill>
                  <a:schemeClr val="accent5">
                    <a:lumMod val="20000"/>
                    <a:lumOff val="80000"/>
                  </a:schemeClr>
                </a:solidFill>
                <a:latin typeface="Bodoni MT" panose="02070603080606020203" pitchFamily="18" charset="0"/>
              </a:rPr>
              <a:t>Pinch-Out Aquifer System</a:t>
            </a:r>
            <a:endParaRPr lang="en-US" sz="1800" dirty="0">
              <a:solidFill>
                <a:schemeClr val="accent5">
                  <a:lumMod val="20000"/>
                  <a:lumOff val="80000"/>
                </a:schemeClr>
              </a:solidFill>
              <a:latin typeface="Bodoni MT" panose="02070603080606020203" pitchFamily="18" charset="0"/>
            </a:endParaRPr>
          </a:p>
        </p:txBody>
      </p:sp>
      <p:sp>
        <p:nvSpPr>
          <p:cNvPr id="12" name="Rectangle 11"/>
          <p:cNvSpPr/>
          <p:nvPr/>
        </p:nvSpPr>
        <p:spPr>
          <a:xfrm>
            <a:off x="725353" y="1210082"/>
            <a:ext cx="2309607" cy="369332"/>
          </a:xfrm>
          <a:prstGeom prst="rect">
            <a:avLst/>
          </a:prstGeom>
          <a:solidFill>
            <a:schemeClr val="accent5">
              <a:lumMod val="40000"/>
              <a:lumOff val="60000"/>
            </a:schemeClr>
          </a:solidFill>
          <a:ln>
            <a:noFill/>
          </a:ln>
        </p:spPr>
        <p:txBody>
          <a:bodyPr wrap="none">
            <a:spAutoFit/>
          </a:bodyPr>
          <a:lstStyle/>
          <a:p>
            <a:pPr algn="ctr"/>
            <a:r>
              <a:rPr lang="en-US" dirty="0" smtClean="0">
                <a:solidFill>
                  <a:schemeClr val="accent5">
                    <a:lumMod val="20000"/>
                    <a:lumOff val="80000"/>
                  </a:schemeClr>
                </a:solidFill>
                <a:latin typeface="Bodoni MT" panose="02070603080606020203" pitchFamily="18" charset="0"/>
              </a:rPr>
              <a:t>Homogeneous</a:t>
            </a:r>
            <a:r>
              <a:rPr lang="en-US" dirty="0">
                <a:solidFill>
                  <a:schemeClr val="accent5">
                    <a:lumMod val="20000"/>
                    <a:lumOff val="80000"/>
                  </a:schemeClr>
                </a:solidFill>
                <a:latin typeface="Bodoni MT" panose="02070603080606020203" pitchFamily="18" charset="0"/>
              </a:rPr>
              <a:t> </a:t>
            </a:r>
            <a:r>
              <a:rPr lang="en-US" dirty="0" smtClean="0">
                <a:solidFill>
                  <a:schemeClr val="accent5">
                    <a:lumMod val="20000"/>
                    <a:lumOff val="80000"/>
                  </a:schemeClr>
                </a:solidFill>
                <a:latin typeface="Bodoni MT" panose="02070603080606020203" pitchFamily="18" charset="0"/>
              </a:rPr>
              <a:t>System</a:t>
            </a:r>
            <a:endParaRPr lang="en-US" dirty="0">
              <a:solidFill>
                <a:schemeClr val="accent5">
                  <a:lumMod val="20000"/>
                  <a:lumOff val="80000"/>
                </a:schemeClr>
              </a:solidFill>
              <a:latin typeface="Bodoni MT" panose="02070603080606020203" pitchFamily="18" charset="0"/>
            </a:endParaRPr>
          </a:p>
        </p:txBody>
      </p:sp>
      <p:sp>
        <p:nvSpPr>
          <p:cNvPr id="14" name="Content Placeholder 2"/>
          <p:cNvSpPr txBox="1">
            <a:spLocks/>
          </p:cNvSpPr>
          <p:nvPr/>
        </p:nvSpPr>
        <p:spPr>
          <a:xfrm>
            <a:off x="357906" y="1893099"/>
            <a:ext cx="10515600" cy="55865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dirty="0">
                <a:solidFill>
                  <a:schemeClr val="accent1"/>
                </a:solidFill>
                <a:latin typeface="Bodoni MT" panose="02070603080606020203" pitchFamily="18" charset="0"/>
              </a:rPr>
              <a:t>Horizontal Displacement</a:t>
            </a:r>
            <a:endParaRPr lang="en-US" sz="2400" dirty="0">
              <a:solidFill>
                <a:schemeClr val="accent1"/>
              </a:solidFill>
              <a:latin typeface="Bodoni MT" panose="02070603080606020203" pitchFamily="18" charset="0"/>
            </a:endParaRPr>
          </a:p>
        </p:txBody>
      </p:sp>
      <p:graphicFrame>
        <p:nvGraphicFramePr>
          <p:cNvPr id="21" name="Chart 20"/>
          <p:cNvGraphicFramePr>
            <a:graphicFrameLocks/>
          </p:cNvGraphicFramePr>
          <p:nvPr>
            <p:extLst>
              <p:ext uri="{D42A27DB-BD31-4B8C-83A1-F6EECF244321}">
                <p14:modId xmlns:p14="http://schemas.microsoft.com/office/powerpoint/2010/main" val="2069888479"/>
              </p:ext>
            </p:extLst>
          </p:nvPr>
        </p:nvGraphicFramePr>
        <p:xfrm>
          <a:off x="7320046" y="2122924"/>
          <a:ext cx="4119479" cy="1817588"/>
        </p:xfrm>
        <a:graphic>
          <a:graphicData uri="http://schemas.openxmlformats.org/drawingml/2006/chart">
            <c:chart xmlns:c="http://schemas.openxmlformats.org/drawingml/2006/chart" xmlns:r="http://schemas.openxmlformats.org/officeDocument/2006/relationships" r:id="rId3"/>
          </a:graphicData>
        </a:graphic>
      </p:graphicFrame>
      <p:pic>
        <p:nvPicPr>
          <p:cNvPr id="4" name="Picture 3"/>
          <p:cNvPicPr>
            <a:picLocks noChangeAspect="1"/>
          </p:cNvPicPr>
          <p:nvPr/>
        </p:nvPicPr>
        <p:blipFill>
          <a:blip r:embed="rId4"/>
          <a:stretch>
            <a:fillRect/>
          </a:stretch>
        </p:blipFill>
        <p:spPr>
          <a:xfrm>
            <a:off x="4321459" y="2442226"/>
            <a:ext cx="1576238" cy="2806049"/>
          </a:xfrm>
          <a:prstGeom prst="rect">
            <a:avLst/>
          </a:prstGeom>
        </p:spPr>
      </p:pic>
      <p:sp>
        <p:nvSpPr>
          <p:cNvPr id="22" name="Content Placeholder 2"/>
          <p:cNvSpPr txBox="1">
            <a:spLocks/>
          </p:cNvSpPr>
          <p:nvPr/>
        </p:nvSpPr>
        <p:spPr>
          <a:xfrm>
            <a:off x="9190115" y="4022531"/>
            <a:ext cx="1031348" cy="44113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dirty="0" smtClean="0">
                <a:latin typeface="Bodoni MT" panose="02070603080606020203" pitchFamily="18" charset="0"/>
              </a:rPr>
              <a:t>Time (sec)</a:t>
            </a:r>
            <a:endParaRPr lang="en-US" sz="1400" dirty="0">
              <a:latin typeface="Bodoni MT" panose="02070603080606020203" pitchFamily="18" charset="0"/>
            </a:endParaRPr>
          </a:p>
        </p:txBody>
      </p:sp>
      <p:sp>
        <p:nvSpPr>
          <p:cNvPr id="23" name="Content Placeholder 2"/>
          <p:cNvSpPr txBox="1">
            <a:spLocks/>
          </p:cNvSpPr>
          <p:nvPr/>
        </p:nvSpPr>
        <p:spPr>
          <a:xfrm rot="16200000">
            <a:off x="5978542" y="2836051"/>
            <a:ext cx="2321547" cy="36146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400" dirty="0" smtClean="0">
                <a:latin typeface="Bodoni MT" panose="02070603080606020203" pitchFamily="18" charset="0"/>
              </a:rPr>
              <a:t>Displacement(m)</a:t>
            </a:r>
          </a:p>
        </p:txBody>
      </p:sp>
      <p:pic>
        <p:nvPicPr>
          <p:cNvPr id="24" name="Picture 23"/>
          <p:cNvPicPr>
            <a:picLocks noChangeAspect="1"/>
          </p:cNvPicPr>
          <p:nvPr/>
        </p:nvPicPr>
        <p:blipFill>
          <a:blip r:embed="rId5"/>
          <a:stretch>
            <a:fillRect/>
          </a:stretch>
        </p:blipFill>
        <p:spPr>
          <a:xfrm>
            <a:off x="6486525" y="4294855"/>
            <a:ext cx="4048125" cy="2424791"/>
          </a:xfrm>
          <a:prstGeom prst="rect">
            <a:avLst/>
          </a:prstGeom>
        </p:spPr>
      </p:pic>
      <p:sp>
        <p:nvSpPr>
          <p:cNvPr id="25" name="Rectangle 24"/>
          <p:cNvSpPr/>
          <p:nvPr/>
        </p:nvSpPr>
        <p:spPr>
          <a:xfrm>
            <a:off x="10154263" y="5783617"/>
            <a:ext cx="2037737" cy="369332"/>
          </a:xfrm>
          <a:prstGeom prst="rect">
            <a:avLst/>
          </a:prstGeom>
        </p:spPr>
        <p:txBody>
          <a:bodyPr wrap="none">
            <a:spAutoFit/>
          </a:bodyPr>
          <a:lstStyle/>
          <a:p>
            <a:r>
              <a:rPr lang="en-US" dirty="0" smtClean="0">
                <a:latin typeface="Bodoni MT" panose="02070603080606020203" pitchFamily="18" charset="0"/>
              </a:rPr>
              <a:t>(Bowen </a:t>
            </a:r>
            <a:r>
              <a:rPr lang="en-US" dirty="0">
                <a:latin typeface="Bodoni MT" panose="02070603080606020203" pitchFamily="18" charset="0"/>
              </a:rPr>
              <a:t>et </a:t>
            </a:r>
            <a:r>
              <a:rPr lang="en-US" dirty="0" smtClean="0">
                <a:latin typeface="Bodoni MT" panose="02070603080606020203" pitchFamily="18" charset="0"/>
              </a:rPr>
              <a:t>al. 2015)</a:t>
            </a:r>
            <a:endParaRPr lang="en-US" dirty="0">
              <a:solidFill>
                <a:schemeClr val="tx1">
                  <a:lumMod val="95000"/>
                  <a:lumOff val="5000"/>
                </a:schemeClr>
              </a:solidFill>
              <a:latin typeface="Bodoni MT" panose="02070603080606020203" pitchFamily="18" charset="0"/>
            </a:endParaRPr>
          </a:p>
        </p:txBody>
      </p:sp>
      <p:sp>
        <p:nvSpPr>
          <p:cNvPr id="27" name="Title 1"/>
          <p:cNvSpPr txBox="1">
            <a:spLocks/>
          </p:cNvSpPr>
          <p:nvPr/>
        </p:nvSpPr>
        <p:spPr>
          <a:xfrm>
            <a:off x="0" y="5127"/>
            <a:ext cx="12192000" cy="66144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latin typeface="Bodoni MT" panose="02070603080606020203" pitchFamily="18" charset="0"/>
              </a:rPr>
              <a:t>Preliminary Result</a:t>
            </a:r>
            <a:endParaRPr lang="en-US" dirty="0">
              <a:latin typeface="Bodoni MT" panose="02070603080606020203" pitchFamily="18" charset="0"/>
            </a:endParaRPr>
          </a:p>
        </p:txBody>
      </p:sp>
    </p:spTree>
    <p:extLst>
      <p:ext uri="{BB962C8B-B14F-4D97-AF65-F5344CB8AC3E}">
        <p14:creationId xmlns:p14="http://schemas.microsoft.com/office/powerpoint/2010/main" val="35042990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427289" y="1853452"/>
            <a:ext cx="4011361" cy="3147173"/>
            <a:chOff x="427290" y="1853453"/>
            <a:chExt cx="4785646" cy="3350938"/>
          </a:xfrm>
        </p:grpSpPr>
        <p:pic>
          <p:nvPicPr>
            <p:cNvPr id="14" name="Picture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5404" y="1853453"/>
              <a:ext cx="4767532" cy="3180018"/>
            </a:xfrm>
            <a:prstGeom prst="rect">
              <a:avLst/>
            </a:prstGeom>
          </p:spPr>
        </p:pic>
        <p:grpSp>
          <p:nvGrpSpPr>
            <p:cNvPr id="2" name="Group 1"/>
            <p:cNvGrpSpPr/>
            <p:nvPr/>
          </p:nvGrpSpPr>
          <p:grpSpPr>
            <a:xfrm>
              <a:off x="427290" y="2709565"/>
              <a:ext cx="4513351" cy="2494826"/>
              <a:chOff x="427290" y="2709565"/>
              <a:chExt cx="4513351" cy="2494826"/>
            </a:xfrm>
          </p:grpSpPr>
          <p:sp>
            <p:nvSpPr>
              <p:cNvPr id="16" name="5-Point Star 15"/>
              <p:cNvSpPr/>
              <p:nvPr/>
            </p:nvSpPr>
            <p:spPr>
              <a:xfrm>
                <a:off x="2617619" y="2709565"/>
                <a:ext cx="179462" cy="165521"/>
              </a:xfrm>
              <a:prstGeom prst="star5">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p:cNvGrpSpPr/>
              <p:nvPr/>
            </p:nvGrpSpPr>
            <p:grpSpPr>
              <a:xfrm>
                <a:off x="427290" y="4679635"/>
                <a:ext cx="4513351" cy="524756"/>
                <a:chOff x="489980" y="4602721"/>
                <a:chExt cx="4450661" cy="476628"/>
              </a:xfrm>
            </p:grpSpPr>
            <p:sp>
              <p:nvSpPr>
                <p:cNvPr id="18" name="Left-Right Arrow 17"/>
                <p:cNvSpPr/>
                <p:nvPr/>
              </p:nvSpPr>
              <p:spPr>
                <a:xfrm>
                  <a:off x="489980" y="4602721"/>
                  <a:ext cx="4450661" cy="476628"/>
                </a:xfrm>
                <a:prstGeom prst="leftRightArrow">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1779060" y="4672965"/>
                  <a:ext cx="1872500" cy="307777"/>
                </a:xfrm>
                <a:prstGeom prst="rect">
                  <a:avLst/>
                </a:prstGeom>
                <a:noFill/>
              </p:spPr>
              <p:txBody>
                <a:bodyPr wrap="none" rtlCol="0">
                  <a:spAutoFit/>
                </a:bodyPr>
                <a:lstStyle/>
                <a:p>
                  <a:r>
                    <a:rPr lang="en-US" sz="1400" dirty="0" smtClean="0">
                      <a:latin typeface="Bodoni MT" panose="02070603080606020203" pitchFamily="18" charset="0"/>
                    </a:rPr>
                    <a:t>Acceleration Direction</a:t>
                  </a:r>
                  <a:endParaRPr lang="en-US" sz="1400" dirty="0">
                    <a:latin typeface="Bodoni MT" panose="02070603080606020203" pitchFamily="18" charset="0"/>
                  </a:endParaRPr>
                </a:p>
              </p:txBody>
            </p:sp>
          </p:grpSp>
        </p:grpSp>
      </p:grpSp>
      <p:sp>
        <p:nvSpPr>
          <p:cNvPr id="6" name="Content Placeholder 2"/>
          <p:cNvSpPr txBox="1">
            <a:spLocks/>
          </p:cNvSpPr>
          <p:nvPr/>
        </p:nvSpPr>
        <p:spPr>
          <a:xfrm>
            <a:off x="4840899" y="1061918"/>
            <a:ext cx="2700739" cy="665661"/>
          </a:xfrm>
          <a:prstGeom prst="rect">
            <a:avLst/>
          </a:prstGeom>
          <a:solidFill>
            <a:schemeClr val="accent5">
              <a:lumMod val="40000"/>
              <a:lumOff val="60000"/>
            </a:schemeClr>
          </a:solidFill>
          <a:ln>
            <a:no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50000"/>
              </a:lnSpc>
              <a:buFont typeface="Arial" panose="020B0604020202020204" pitchFamily="34" charset="0"/>
              <a:buNone/>
            </a:pPr>
            <a:r>
              <a:rPr lang="en-US" sz="1800" b="1" dirty="0" smtClean="0">
                <a:latin typeface="Bodoni MT" panose="02070603080606020203" pitchFamily="18" charset="0"/>
              </a:rPr>
              <a:t>Perfect Layer System</a:t>
            </a:r>
            <a:endParaRPr lang="en-US" sz="1800" b="1" dirty="0">
              <a:latin typeface="Bodoni MT" panose="02070603080606020203" pitchFamily="18" charset="0"/>
            </a:endParaRPr>
          </a:p>
        </p:txBody>
      </p:sp>
      <p:sp>
        <p:nvSpPr>
          <p:cNvPr id="8" name="Content Placeholder 2"/>
          <p:cNvSpPr txBox="1">
            <a:spLocks/>
          </p:cNvSpPr>
          <p:nvPr/>
        </p:nvSpPr>
        <p:spPr>
          <a:xfrm>
            <a:off x="9190115" y="1061919"/>
            <a:ext cx="2700739" cy="665660"/>
          </a:xfrm>
          <a:prstGeom prst="rect">
            <a:avLst/>
          </a:prstGeom>
          <a:solidFill>
            <a:schemeClr val="accent5">
              <a:lumMod val="40000"/>
              <a:lumOff val="60000"/>
            </a:schemeClr>
          </a:solidFill>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50000"/>
              </a:lnSpc>
              <a:buFont typeface="Arial" panose="020B0604020202020204" pitchFamily="34" charset="0"/>
              <a:buNone/>
            </a:pPr>
            <a:r>
              <a:rPr lang="en-US" sz="1800" dirty="0" smtClean="0">
                <a:solidFill>
                  <a:schemeClr val="accent5">
                    <a:lumMod val="20000"/>
                    <a:lumOff val="80000"/>
                  </a:schemeClr>
                </a:solidFill>
                <a:latin typeface="Bodoni MT" panose="02070603080606020203" pitchFamily="18" charset="0"/>
              </a:rPr>
              <a:t>Pinch-Out Aquifer System</a:t>
            </a:r>
            <a:endParaRPr lang="en-US" sz="1800" dirty="0">
              <a:solidFill>
                <a:schemeClr val="accent5">
                  <a:lumMod val="20000"/>
                  <a:lumOff val="80000"/>
                </a:schemeClr>
              </a:solidFill>
              <a:latin typeface="Bodoni MT" panose="02070603080606020203" pitchFamily="18" charset="0"/>
            </a:endParaRPr>
          </a:p>
        </p:txBody>
      </p:sp>
      <p:sp>
        <p:nvSpPr>
          <p:cNvPr id="13" name="Rectangle 12"/>
          <p:cNvSpPr/>
          <p:nvPr/>
        </p:nvSpPr>
        <p:spPr>
          <a:xfrm>
            <a:off x="725353" y="1210082"/>
            <a:ext cx="2309607" cy="369332"/>
          </a:xfrm>
          <a:prstGeom prst="rect">
            <a:avLst/>
          </a:prstGeom>
          <a:solidFill>
            <a:schemeClr val="accent5">
              <a:lumMod val="40000"/>
              <a:lumOff val="60000"/>
            </a:schemeClr>
          </a:solidFill>
          <a:ln>
            <a:noFill/>
          </a:ln>
        </p:spPr>
        <p:txBody>
          <a:bodyPr wrap="none">
            <a:spAutoFit/>
          </a:bodyPr>
          <a:lstStyle/>
          <a:p>
            <a:pPr algn="ctr"/>
            <a:r>
              <a:rPr lang="en-US" dirty="0" smtClean="0">
                <a:solidFill>
                  <a:schemeClr val="accent5">
                    <a:lumMod val="20000"/>
                    <a:lumOff val="80000"/>
                  </a:schemeClr>
                </a:solidFill>
                <a:latin typeface="Bodoni MT" panose="02070603080606020203" pitchFamily="18" charset="0"/>
              </a:rPr>
              <a:t>Homogeneous</a:t>
            </a:r>
            <a:r>
              <a:rPr lang="en-US" dirty="0">
                <a:solidFill>
                  <a:schemeClr val="accent5">
                    <a:lumMod val="20000"/>
                    <a:lumOff val="80000"/>
                  </a:schemeClr>
                </a:solidFill>
                <a:latin typeface="Bodoni MT" panose="02070603080606020203" pitchFamily="18" charset="0"/>
              </a:rPr>
              <a:t> </a:t>
            </a:r>
            <a:r>
              <a:rPr lang="en-US" dirty="0" smtClean="0">
                <a:solidFill>
                  <a:schemeClr val="accent5">
                    <a:lumMod val="20000"/>
                    <a:lumOff val="80000"/>
                  </a:schemeClr>
                </a:solidFill>
                <a:latin typeface="Bodoni MT" panose="02070603080606020203" pitchFamily="18" charset="0"/>
              </a:rPr>
              <a:t>System</a:t>
            </a:r>
            <a:endParaRPr lang="en-US" dirty="0">
              <a:solidFill>
                <a:schemeClr val="accent5">
                  <a:lumMod val="20000"/>
                  <a:lumOff val="80000"/>
                </a:schemeClr>
              </a:solidFill>
              <a:latin typeface="Bodoni MT" panose="02070603080606020203" pitchFamily="18" charset="0"/>
            </a:endParaRPr>
          </a:p>
        </p:txBody>
      </p:sp>
      <p:sp>
        <p:nvSpPr>
          <p:cNvPr id="15" name="Content Placeholder 2"/>
          <p:cNvSpPr txBox="1">
            <a:spLocks/>
          </p:cNvSpPr>
          <p:nvPr/>
        </p:nvSpPr>
        <p:spPr>
          <a:xfrm>
            <a:off x="357906" y="1893099"/>
            <a:ext cx="10515600" cy="55865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dirty="0" smtClean="0">
                <a:solidFill>
                  <a:schemeClr val="accent1"/>
                </a:solidFill>
                <a:latin typeface="Bodoni MT" panose="02070603080606020203" pitchFamily="18" charset="0"/>
              </a:rPr>
              <a:t>Acceleration</a:t>
            </a:r>
            <a:endParaRPr lang="en-US" sz="2400" dirty="0">
              <a:solidFill>
                <a:schemeClr val="accent1"/>
              </a:solidFill>
              <a:latin typeface="Bodoni MT" panose="02070603080606020203" pitchFamily="18" charset="0"/>
            </a:endParaRPr>
          </a:p>
        </p:txBody>
      </p:sp>
      <p:graphicFrame>
        <p:nvGraphicFramePr>
          <p:cNvPr id="20" name="Chart 19"/>
          <p:cNvGraphicFramePr>
            <a:graphicFrameLocks/>
          </p:cNvGraphicFramePr>
          <p:nvPr>
            <p:extLst>
              <p:ext uri="{D42A27DB-BD31-4B8C-83A1-F6EECF244321}">
                <p14:modId xmlns:p14="http://schemas.microsoft.com/office/powerpoint/2010/main" val="2622782216"/>
              </p:ext>
            </p:extLst>
          </p:nvPr>
        </p:nvGraphicFramePr>
        <p:xfrm>
          <a:off x="7078251" y="1965649"/>
          <a:ext cx="4656029" cy="1924051"/>
        </p:xfrm>
        <a:graphic>
          <a:graphicData uri="http://schemas.openxmlformats.org/drawingml/2006/chart">
            <c:chart xmlns:c="http://schemas.openxmlformats.org/drawingml/2006/chart" xmlns:r="http://schemas.openxmlformats.org/officeDocument/2006/relationships" r:id="rId3"/>
          </a:graphicData>
        </a:graphic>
      </p:graphicFrame>
      <p:pic>
        <p:nvPicPr>
          <p:cNvPr id="4" name="Picture 3"/>
          <p:cNvPicPr>
            <a:picLocks noChangeAspect="1"/>
          </p:cNvPicPr>
          <p:nvPr/>
        </p:nvPicPr>
        <p:blipFill rotWithShape="1">
          <a:blip r:embed="rId4"/>
          <a:srcRect t="1915"/>
          <a:stretch/>
        </p:blipFill>
        <p:spPr>
          <a:xfrm>
            <a:off x="4367037" y="2486025"/>
            <a:ext cx="1576563" cy="2793434"/>
          </a:xfrm>
          <a:prstGeom prst="rect">
            <a:avLst/>
          </a:prstGeom>
        </p:spPr>
      </p:pic>
      <p:sp>
        <p:nvSpPr>
          <p:cNvPr id="21" name="Content Placeholder 2"/>
          <p:cNvSpPr txBox="1">
            <a:spLocks/>
          </p:cNvSpPr>
          <p:nvPr/>
        </p:nvSpPr>
        <p:spPr>
          <a:xfrm>
            <a:off x="8883665" y="6018307"/>
            <a:ext cx="1076771" cy="44113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dirty="0" smtClean="0">
                <a:latin typeface="Bodoni MT" panose="02070603080606020203" pitchFamily="18" charset="0"/>
              </a:rPr>
              <a:t>Time (sec)</a:t>
            </a:r>
            <a:endParaRPr lang="en-US" sz="1400" dirty="0">
              <a:latin typeface="Bodoni MT" panose="02070603080606020203" pitchFamily="18" charset="0"/>
            </a:endParaRPr>
          </a:p>
        </p:txBody>
      </p:sp>
      <p:sp>
        <p:nvSpPr>
          <p:cNvPr id="22" name="Content Placeholder 2"/>
          <p:cNvSpPr txBox="1">
            <a:spLocks/>
          </p:cNvSpPr>
          <p:nvPr/>
        </p:nvSpPr>
        <p:spPr>
          <a:xfrm rot="16200000">
            <a:off x="5451171" y="3487325"/>
            <a:ext cx="2628381" cy="62578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400" dirty="0" smtClean="0">
                <a:latin typeface="Bodoni MT" panose="02070603080606020203" pitchFamily="18" charset="0"/>
              </a:rPr>
              <a:t>Acceleration (</a:t>
            </a:r>
            <a:r>
              <a:rPr lang="en-US" sz="1400" dirty="0">
                <a:latin typeface="Bodoni MT" panose="02070603080606020203" pitchFamily="18" charset="0"/>
              </a:rPr>
              <a:t>m/sec</a:t>
            </a:r>
            <a:r>
              <a:rPr lang="en-US" sz="1400" baseline="30000" dirty="0">
                <a:latin typeface="Bodoni MT" panose="02070603080606020203" pitchFamily="18" charset="0"/>
              </a:rPr>
              <a:t>2 </a:t>
            </a:r>
            <a:r>
              <a:rPr lang="en-US" sz="1400" dirty="0" smtClean="0">
                <a:latin typeface="Bodoni MT" panose="02070603080606020203" pitchFamily="18" charset="0"/>
              </a:rPr>
              <a:t>)</a:t>
            </a:r>
          </a:p>
        </p:txBody>
      </p:sp>
      <p:grpSp>
        <p:nvGrpSpPr>
          <p:cNvPr id="23" name="Group 22"/>
          <p:cNvGrpSpPr/>
          <p:nvPr/>
        </p:nvGrpSpPr>
        <p:grpSpPr>
          <a:xfrm>
            <a:off x="6953250" y="4195209"/>
            <a:ext cx="4937603" cy="2043665"/>
            <a:chOff x="7013708" y="4453708"/>
            <a:chExt cx="4406767" cy="1950852"/>
          </a:xfrm>
        </p:grpSpPr>
        <p:grpSp>
          <p:nvGrpSpPr>
            <p:cNvPr id="24" name="Group 23"/>
            <p:cNvGrpSpPr/>
            <p:nvPr/>
          </p:nvGrpSpPr>
          <p:grpSpPr>
            <a:xfrm>
              <a:off x="7013708" y="4453708"/>
              <a:ext cx="4406767" cy="1547042"/>
              <a:chOff x="7013708" y="4453708"/>
              <a:chExt cx="4406767" cy="1547042"/>
            </a:xfrm>
          </p:grpSpPr>
          <p:pic>
            <p:nvPicPr>
              <p:cNvPr id="28" name="Picture 27"/>
              <p:cNvPicPr>
                <a:picLocks noChangeAspect="1"/>
              </p:cNvPicPr>
              <p:nvPr/>
            </p:nvPicPr>
            <p:blipFill rotWithShape="1">
              <a:blip r:embed="rId5"/>
              <a:srcRect t="1703" b="1"/>
              <a:stretch/>
            </p:blipFill>
            <p:spPr>
              <a:xfrm>
                <a:off x="7013708" y="4453708"/>
                <a:ext cx="4406767" cy="1547042"/>
              </a:xfrm>
              <a:prstGeom prst="rect">
                <a:avLst/>
              </a:prstGeom>
            </p:spPr>
          </p:pic>
          <p:sp>
            <p:nvSpPr>
              <p:cNvPr id="29" name="Rectangle 28"/>
              <p:cNvSpPr/>
              <p:nvPr/>
            </p:nvSpPr>
            <p:spPr>
              <a:xfrm>
                <a:off x="9436925" y="4566430"/>
                <a:ext cx="1636878" cy="2722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5" name="Content Placeholder 2"/>
            <p:cNvSpPr txBox="1">
              <a:spLocks/>
            </p:cNvSpPr>
            <p:nvPr/>
          </p:nvSpPr>
          <p:spPr>
            <a:xfrm>
              <a:off x="7959621" y="5902997"/>
              <a:ext cx="384280" cy="44113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dirty="0" smtClean="0">
                  <a:latin typeface="Bodoni MT" panose="02070603080606020203" pitchFamily="18" charset="0"/>
                </a:rPr>
                <a:t>10</a:t>
              </a:r>
              <a:endParaRPr lang="en-US" sz="1400" dirty="0">
                <a:latin typeface="Bodoni MT" panose="02070603080606020203" pitchFamily="18" charset="0"/>
              </a:endParaRPr>
            </a:p>
          </p:txBody>
        </p:sp>
        <p:sp>
          <p:nvSpPr>
            <p:cNvPr id="26" name="Content Placeholder 2"/>
            <p:cNvSpPr txBox="1">
              <a:spLocks/>
            </p:cNvSpPr>
            <p:nvPr/>
          </p:nvSpPr>
          <p:spPr>
            <a:xfrm>
              <a:off x="9024951" y="5963426"/>
              <a:ext cx="384280" cy="44113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dirty="0">
                  <a:latin typeface="Bodoni MT" panose="02070603080606020203" pitchFamily="18" charset="0"/>
                </a:rPr>
                <a:t>2</a:t>
              </a:r>
              <a:r>
                <a:rPr lang="en-US" sz="1400" dirty="0" smtClean="0">
                  <a:latin typeface="Bodoni MT" panose="02070603080606020203" pitchFamily="18" charset="0"/>
                </a:rPr>
                <a:t>0</a:t>
              </a:r>
              <a:endParaRPr lang="en-US" sz="1400" dirty="0">
                <a:latin typeface="Bodoni MT" panose="02070603080606020203" pitchFamily="18" charset="0"/>
              </a:endParaRPr>
            </a:p>
          </p:txBody>
        </p:sp>
        <p:sp>
          <p:nvSpPr>
            <p:cNvPr id="27" name="Content Placeholder 2"/>
            <p:cNvSpPr txBox="1">
              <a:spLocks/>
            </p:cNvSpPr>
            <p:nvPr/>
          </p:nvSpPr>
          <p:spPr>
            <a:xfrm>
              <a:off x="10090281" y="5963426"/>
              <a:ext cx="384280" cy="44113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dirty="0">
                  <a:latin typeface="Bodoni MT" panose="02070603080606020203" pitchFamily="18" charset="0"/>
                </a:rPr>
                <a:t>3</a:t>
              </a:r>
              <a:r>
                <a:rPr lang="en-US" sz="1400" dirty="0" smtClean="0">
                  <a:latin typeface="Bodoni MT" panose="02070603080606020203" pitchFamily="18" charset="0"/>
                </a:rPr>
                <a:t>0</a:t>
              </a:r>
              <a:endParaRPr lang="en-US" sz="1400" dirty="0">
                <a:latin typeface="Bodoni MT" panose="02070603080606020203" pitchFamily="18" charset="0"/>
              </a:endParaRPr>
            </a:p>
          </p:txBody>
        </p:sp>
      </p:grpSp>
      <p:sp>
        <p:nvSpPr>
          <p:cNvPr id="31" name="Content Placeholder 2"/>
          <p:cNvSpPr txBox="1">
            <a:spLocks/>
          </p:cNvSpPr>
          <p:nvPr/>
        </p:nvSpPr>
        <p:spPr>
          <a:xfrm>
            <a:off x="6685289" y="5485842"/>
            <a:ext cx="387654" cy="23631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dirty="0" smtClean="0">
                <a:latin typeface="Bodoni MT" panose="02070603080606020203" pitchFamily="18" charset="0"/>
              </a:rPr>
              <a:t>-4</a:t>
            </a:r>
            <a:endParaRPr lang="en-US" sz="1400" dirty="0">
              <a:latin typeface="Bodoni MT" panose="02070603080606020203" pitchFamily="18" charset="0"/>
            </a:endParaRPr>
          </a:p>
        </p:txBody>
      </p:sp>
      <p:sp>
        <p:nvSpPr>
          <p:cNvPr id="32" name="Content Placeholder 2"/>
          <p:cNvSpPr txBox="1">
            <a:spLocks/>
          </p:cNvSpPr>
          <p:nvPr/>
        </p:nvSpPr>
        <p:spPr>
          <a:xfrm>
            <a:off x="6685289" y="5141849"/>
            <a:ext cx="387654" cy="23631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dirty="0" smtClean="0">
                <a:latin typeface="Bodoni MT" panose="02070603080606020203" pitchFamily="18" charset="0"/>
              </a:rPr>
              <a:t>-2</a:t>
            </a:r>
            <a:endParaRPr lang="en-US" sz="1400" dirty="0">
              <a:latin typeface="Bodoni MT" panose="02070603080606020203" pitchFamily="18" charset="0"/>
            </a:endParaRPr>
          </a:p>
        </p:txBody>
      </p:sp>
      <p:sp>
        <p:nvSpPr>
          <p:cNvPr id="33" name="Content Placeholder 2"/>
          <p:cNvSpPr txBox="1">
            <a:spLocks/>
          </p:cNvSpPr>
          <p:nvPr/>
        </p:nvSpPr>
        <p:spPr>
          <a:xfrm>
            <a:off x="6664153" y="4798438"/>
            <a:ext cx="387654" cy="23631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dirty="0" smtClean="0">
                <a:latin typeface="Bodoni MT" panose="02070603080606020203" pitchFamily="18" charset="0"/>
              </a:rPr>
              <a:t>  0</a:t>
            </a:r>
            <a:endParaRPr lang="en-US" sz="1400" dirty="0">
              <a:latin typeface="Bodoni MT" panose="02070603080606020203" pitchFamily="18" charset="0"/>
            </a:endParaRPr>
          </a:p>
        </p:txBody>
      </p:sp>
      <p:sp>
        <p:nvSpPr>
          <p:cNvPr id="34" name="Content Placeholder 2"/>
          <p:cNvSpPr txBox="1">
            <a:spLocks/>
          </p:cNvSpPr>
          <p:nvPr/>
        </p:nvSpPr>
        <p:spPr>
          <a:xfrm>
            <a:off x="6685289" y="4431933"/>
            <a:ext cx="387654" cy="23631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dirty="0">
                <a:latin typeface="Bodoni MT" panose="02070603080606020203" pitchFamily="18" charset="0"/>
              </a:rPr>
              <a:t> </a:t>
            </a:r>
            <a:r>
              <a:rPr lang="en-US" sz="1400" dirty="0" smtClean="0">
                <a:latin typeface="Bodoni MT" panose="02070603080606020203" pitchFamily="18" charset="0"/>
              </a:rPr>
              <a:t>2</a:t>
            </a:r>
            <a:endParaRPr lang="en-US" sz="1400" dirty="0">
              <a:latin typeface="Bodoni MT" panose="02070603080606020203" pitchFamily="18" charset="0"/>
            </a:endParaRPr>
          </a:p>
        </p:txBody>
      </p:sp>
      <p:sp>
        <p:nvSpPr>
          <p:cNvPr id="35" name="Content Placeholder 2"/>
          <p:cNvSpPr txBox="1">
            <a:spLocks/>
          </p:cNvSpPr>
          <p:nvPr/>
        </p:nvSpPr>
        <p:spPr>
          <a:xfrm>
            <a:off x="6688464" y="4069159"/>
            <a:ext cx="387654" cy="23631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dirty="0">
                <a:latin typeface="Bodoni MT" panose="02070603080606020203" pitchFamily="18" charset="0"/>
              </a:rPr>
              <a:t> </a:t>
            </a:r>
            <a:r>
              <a:rPr lang="en-US" sz="1400" dirty="0" smtClean="0">
                <a:latin typeface="Bodoni MT" panose="02070603080606020203" pitchFamily="18" charset="0"/>
              </a:rPr>
              <a:t>4</a:t>
            </a:r>
            <a:endParaRPr lang="en-US" sz="1400" dirty="0">
              <a:latin typeface="Bodoni MT" panose="02070603080606020203" pitchFamily="18" charset="0"/>
            </a:endParaRPr>
          </a:p>
        </p:txBody>
      </p:sp>
      <p:sp>
        <p:nvSpPr>
          <p:cNvPr id="36" name="Rectangle 35"/>
          <p:cNvSpPr/>
          <p:nvPr/>
        </p:nvSpPr>
        <p:spPr>
          <a:xfrm>
            <a:off x="10154263" y="5897051"/>
            <a:ext cx="1984646" cy="369332"/>
          </a:xfrm>
          <a:prstGeom prst="rect">
            <a:avLst/>
          </a:prstGeom>
        </p:spPr>
        <p:txBody>
          <a:bodyPr wrap="none">
            <a:spAutoFit/>
          </a:bodyPr>
          <a:lstStyle/>
          <a:p>
            <a:r>
              <a:rPr lang="en-US" dirty="0" smtClean="0">
                <a:latin typeface="Bodoni MT" panose="02070603080606020203" pitchFamily="18" charset="0"/>
              </a:rPr>
              <a:t>(Byrne </a:t>
            </a:r>
            <a:r>
              <a:rPr lang="en-US" dirty="0">
                <a:latin typeface="Bodoni MT" panose="02070603080606020203" pitchFamily="18" charset="0"/>
              </a:rPr>
              <a:t>et </a:t>
            </a:r>
            <a:r>
              <a:rPr lang="en-US" dirty="0" smtClean="0">
                <a:latin typeface="Bodoni MT" panose="02070603080606020203" pitchFamily="18" charset="0"/>
              </a:rPr>
              <a:t>al. 2003)</a:t>
            </a:r>
            <a:endParaRPr lang="en-US" dirty="0">
              <a:solidFill>
                <a:schemeClr val="tx1">
                  <a:lumMod val="95000"/>
                  <a:lumOff val="5000"/>
                </a:schemeClr>
              </a:solidFill>
              <a:latin typeface="Bodoni MT" panose="02070603080606020203" pitchFamily="18" charset="0"/>
            </a:endParaRPr>
          </a:p>
        </p:txBody>
      </p:sp>
      <p:sp>
        <p:nvSpPr>
          <p:cNvPr id="38" name="Title 1"/>
          <p:cNvSpPr txBox="1">
            <a:spLocks/>
          </p:cNvSpPr>
          <p:nvPr/>
        </p:nvSpPr>
        <p:spPr>
          <a:xfrm>
            <a:off x="0" y="5127"/>
            <a:ext cx="12192000" cy="66144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latin typeface="Bodoni MT" panose="02070603080606020203" pitchFamily="18" charset="0"/>
              </a:rPr>
              <a:t>Preliminary Result</a:t>
            </a:r>
            <a:endParaRPr lang="en-US" dirty="0">
              <a:latin typeface="Bodoni MT" panose="02070603080606020203" pitchFamily="18" charset="0"/>
            </a:endParaRPr>
          </a:p>
        </p:txBody>
      </p:sp>
    </p:spTree>
    <p:extLst>
      <p:ext uri="{BB962C8B-B14F-4D97-AF65-F5344CB8AC3E}">
        <p14:creationId xmlns:p14="http://schemas.microsoft.com/office/powerpoint/2010/main" val="30679328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23071" y="1637617"/>
            <a:ext cx="3896170" cy="4351338"/>
          </a:xfrm>
        </p:spPr>
        <p:txBody>
          <a:bodyPr>
            <a:normAutofit/>
          </a:bodyPr>
          <a:lstStyle/>
          <a:p>
            <a:r>
              <a:rPr lang="en-US" dirty="0" smtClean="0">
                <a:latin typeface="Bodoni MT" panose="02070603080606020203" pitchFamily="18" charset="0"/>
              </a:rPr>
              <a:t>Introduction</a:t>
            </a:r>
            <a:br>
              <a:rPr lang="en-US" dirty="0" smtClean="0">
                <a:latin typeface="Bodoni MT" panose="02070603080606020203" pitchFamily="18" charset="0"/>
              </a:rPr>
            </a:br>
            <a:endParaRPr lang="en-US" dirty="0" smtClean="0">
              <a:latin typeface="Bodoni MT" panose="02070603080606020203" pitchFamily="18" charset="0"/>
            </a:endParaRPr>
          </a:p>
          <a:p>
            <a:r>
              <a:rPr lang="en-US" dirty="0" smtClean="0">
                <a:latin typeface="Bodoni MT" panose="02070603080606020203" pitchFamily="18" charset="0"/>
              </a:rPr>
              <a:t>Methodology</a:t>
            </a:r>
            <a:br>
              <a:rPr lang="en-US" dirty="0" smtClean="0">
                <a:latin typeface="Bodoni MT" panose="02070603080606020203" pitchFamily="18" charset="0"/>
              </a:rPr>
            </a:br>
            <a:endParaRPr lang="en-US" dirty="0" smtClean="0">
              <a:latin typeface="Bodoni MT" panose="02070603080606020203" pitchFamily="18" charset="0"/>
            </a:endParaRPr>
          </a:p>
          <a:p>
            <a:r>
              <a:rPr lang="en-US" dirty="0" smtClean="0">
                <a:latin typeface="Bodoni MT" panose="02070603080606020203" pitchFamily="18" charset="0"/>
              </a:rPr>
              <a:t>Preliminary </a:t>
            </a:r>
            <a:r>
              <a:rPr lang="en-US" dirty="0" smtClean="0">
                <a:latin typeface="Bodoni MT" panose="02070603080606020203" pitchFamily="18" charset="0"/>
              </a:rPr>
              <a:t>Result</a:t>
            </a:r>
          </a:p>
          <a:p>
            <a:pPr marL="0" indent="0">
              <a:buNone/>
            </a:pPr>
            <a:endParaRPr lang="en-US" dirty="0">
              <a:latin typeface="Bodoni MT" panose="02070603080606020203" pitchFamily="18" charset="0"/>
            </a:endParaRPr>
          </a:p>
          <a:p>
            <a:r>
              <a:rPr lang="en-US" dirty="0" smtClean="0">
                <a:latin typeface="Bodoni MT" panose="02070603080606020203" pitchFamily="18" charset="0"/>
              </a:rPr>
              <a:t>Conclusions</a:t>
            </a:r>
            <a:r>
              <a:rPr lang="en-US" dirty="0" smtClean="0">
                <a:latin typeface="Bodoni MT" panose="02070603080606020203" pitchFamily="18" charset="0"/>
              </a:rPr>
              <a:t/>
            </a:r>
            <a:br>
              <a:rPr lang="en-US" dirty="0" smtClean="0">
                <a:latin typeface="Bodoni MT" panose="02070603080606020203" pitchFamily="18" charset="0"/>
              </a:rPr>
            </a:br>
            <a:endParaRPr lang="en-US" dirty="0" smtClean="0">
              <a:latin typeface="Bodoni MT" panose="02070603080606020203" pitchFamily="18" charset="0"/>
            </a:endParaRPr>
          </a:p>
          <a:p>
            <a:r>
              <a:rPr lang="en-US" dirty="0" smtClean="0">
                <a:latin typeface="Bodoni MT" panose="02070603080606020203" pitchFamily="18" charset="0"/>
              </a:rPr>
              <a:t>Future Work</a:t>
            </a:r>
            <a:endParaRPr lang="en-US" dirty="0">
              <a:latin typeface="Bodoni MT" panose="02070603080606020203" pitchFamily="18" charset="0"/>
            </a:endParaRPr>
          </a:p>
        </p:txBody>
      </p:sp>
      <p:sp>
        <p:nvSpPr>
          <p:cNvPr id="5" name="Title 1"/>
          <p:cNvSpPr txBox="1">
            <a:spLocks/>
          </p:cNvSpPr>
          <p:nvPr/>
        </p:nvSpPr>
        <p:spPr>
          <a:xfrm>
            <a:off x="1" y="196553"/>
            <a:ext cx="12191999" cy="692209"/>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latin typeface="Bodoni MT" panose="02070603080606020203" pitchFamily="18" charset="0"/>
              </a:rPr>
              <a:t>Outline</a:t>
            </a:r>
            <a:endParaRPr lang="en-US" dirty="0">
              <a:latin typeface="Bodoni MT" panose="02070603080606020203" pitchFamily="18" charset="0"/>
            </a:endParaRP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16799" y="3873500"/>
            <a:ext cx="4775201" cy="2984500"/>
          </a:xfrm>
          <a:prstGeom prst="rect">
            <a:avLst/>
          </a:prstGeom>
        </p:spPr>
      </p:pic>
      <p:sp>
        <p:nvSpPr>
          <p:cNvPr id="2" name="TextBox 1"/>
          <p:cNvSpPr txBox="1"/>
          <p:nvPr/>
        </p:nvSpPr>
        <p:spPr>
          <a:xfrm>
            <a:off x="11775154" y="6443530"/>
            <a:ext cx="301686" cy="369332"/>
          </a:xfrm>
          <a:prstGeom prst="rect">
            <a:avLst/>
          </a:prstGeom>
          <a:noFill/>
        </p:spPr>
        <p:txBody>
          <a:bodyPr wrap="none" rtlCol="0">
            <a:spAutoFit/>
          </a:bodyPr>
          <a:lstStyle/>
          <a:p>
            <a:r>
              <a:rPr lang="en-US" dirty="0" smtClean="0"/>
              <a:t>1</a:t>
            </a:r>
            <a:endParaRPr lang="en-US" dirty="0"/>
          </a:p>
        </p:txBody>
      </p:sp>
    </p:spTree>
    <p:extLst>
      <p:ext uri="{BB962C8B-B14F-4D97-AF65-F5344CB8AC3E}">
        <p14:creationId xmlns:p14="http://schemas.microsoft.com/office/powerpoint/2010/main" val="422054186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txBox="1">
            <a:spLocks/>
          </p:cNvSpPr>
          <p:nvPr/>
        </p:nvSpPr>
        <p:spPr>
          <a:xfrm>
            <a:off x="4840899" y="1061918"/>
            <a:ext cx="2700739" cy="665661"/>
          </a:xfrm>
          <a:prstGeom prst="rect">
            <a:avLst/>
          </a:prstGeom>
          <a:solidFill>
            <a:schemeClr val="accent5">
              <a:lumMod val="40000"/>
              <a:lumOff val="60000"/>
            </a:schemeClr>
          </a:solidFill>
          <a:ln>
            <a:no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50000"/>
              </a:lnSpc>
              <a:buFont typeface="Arial" panose="020B0604020202020204" pitchFamily="34" charset="0"/>
              <a:buNone/>
            </a:pPr>
            <a:r>
              <a:rPr lang="en-US" sz="1800" dirty="0" smtClean="0">
                <a:solidFill>
                  <a:schemeClr val="accent5">
                    <a:lumMod val="20000"/>
                    <a:lumOff val="80000"/>
                  </a:schemeClr>
                </a:solidFill>
                <a:latin typeface="Bodoni MT" panose="02070603080606020203" pitchFamily="18" charset="0"/>
              </a:rPr>
              <a:t>Perfect Layer System</a:t>
            </a:r>
            <a:endParaRPr lang="en-US" sz="1800" dirty="0">
              <a:solidFill>
                <a:schemeClr val="accent5">
                  <a:lumMod val="20000"/>
                  <a:lumOff val="80000"/>
                </a:schemeClr>
              </a:solidFill>
              <a:latin typeface="Bodoni MT" panose="02070603080606020203" pitchFamily="18" charset="0"/>
            </a:endParaRPr>
          </a:p>
        </p:txBody>
      </p:sp>
      <p:sp>
        <p:nvSpPr>
          <p:cNvPr id="8" name="Content Placeholder 2"/>
          <p:cNvSpPr txBox="1">
            <a:spLocks/>
          </p:cNvSpPr>
          <p:nvPr/>
        </p:nvSpPr>
        <p:spPr>
          <a:xfrm>
            <a:off x="9190115" y="1061919"/>
            <a:ext cx="2700739" cy="665660"/>
          </a:xfrm>
          <a:prstGeom prst="rect">
            <a:avLst/>
          </a:prstGeom>
          <a:solidFill>
            <a:schemeClr val="accent5">
              <a:lumMod val="40000"/>
              <a:lumOff val="60000"/>
            </a:schemeClr>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50000"/>
              </a:lnSpc>
              <a:buFont typeface="Arial" panose="020B0604020202020204" pitchFamily="34" charset="0"/>
              <a:buNone/>
            </a:pPr>
            <a:r>
              <a:rPr lang="en-US" sz="1800" b="1" dirty="0" smtClean="0">
                <a:latin typeface="Bodoni MT" panose="02070603080606020203" pitchFamily="18" charset="0"/>
              </a:rPr>
              <a:t>Pinch-Out Aquifer System</a:t>
            </a:r>
            <a:endParaRPr lang="en-US" sz="1800" b="1" dirty="0">
              <a:latin typeface="Bodoni MT" panose="02070603080606020203" pitchFamily="18" charset="0"/>
            </a:endParaRPr>
          </a:p>
        </p:txBody>
      </p:sp>
      <p:sp>
        <p:nvSpPr>
          <p:cNvPr id="15" name="Rectangle 14"/>
          <p:cNvSpPr/>
          <p:nvPr/>
        </p:nvSpPr>
        <p:spPr>
          <a:xfrm>
            <a:off x="725353" y="1210082"/>
            <a:ext cx="2309607" cy="369332"/>
          </a:xfrm>
          <a:prstGeom prst="rect">
            <a:avLst/>
          </a:prstGeom>
          <a:solidFill>
            <a:schemeClr val="accent5">
              <a:lumMod val="40000"/>
              <a:lumOff val="60000"/>
            </a:schemeClr>
          </a:solidFill>
          <a:ln>
            <a:noFill/>
          </a:ln>
        </p:spPr>
        <p:txBody>
          <a:bodyPr wrap="none">
            <a:spAutoFit/>
          </a:bodyPr>
          <a:lstStyle/>
          <a:p>
            <a:pPr algn="ctr"/>
            <a:r>
              <a:rPr lang="en-US" dirty="0" smtClean="0">
                <a:solidFill>
                  <a:schemeClr val="accent5">
                    <a:lumMod val="20000"/>
                    <a:lumOff val="80000"/>
                  </a:schemeClr>
                </a:solidFill>
                <a:latin typeface="Bodoni MT" panose="02070603080606020203" pitchFamily="18" charset="0"/>
              </a:rPr>
              <a:t>Homogeneous</a:t>
            </a:r>
            <a:r>
              <a:rPr lang="en-US" dirty="0">
                <a:solidFill>
                  <a:schemeClr val="accent5">
                    <a:lumMod val="20000"/>
                    <a:lumOff val="80000"/>
                  </a:schemeClr>
                </a:solidFill>
                <a:latin typeface="Bodoni MT" panose="02070603080606020203" pitchFamily="18" charset="0"/>
              </a:rPr>
              <a:t> </a:t>
            </a:r>
            <a:r>
              <a:rPr lang="en-US" dirty="0" smtClean="0">
                <a:solidFill>
                  <a:schemeClr val="accent5">
                    <a:lumMod val="20000"/>
                    <a:lumOff val="80000"/>
                  </a:schemeClr>
                </a:solidFill>
                <a:latin typeface="Bodoni MT" panose="02070603080606020203" pitchFamily="18" charset="0"/>
              </a:rPr>
              <a:t>System</a:t>
            </a:r>
            <a:endParaRPr lang="en-US" dirty="0">
              <a:solidFill>
                <a:schemeClr val="accent5">
                  <a:lumMod val="20000"/>
                  <a:lumOff val="80000"/>
                </a:schemeClr>
              </a:solidFill>
              <a:latin typeface="Bodoni MT" panose="02070603080606020203" pitchFamily="18" charset="0"/>
            </a:endParaRPr>
          </a:p>
        </p:txBody>
      </p:sp>
      <p:grpSp>
        <p:nvGrpSpPr>
          <p:cNvPr id="17" name="Group 16"/>
          <p:cNvGrpSpPr/>
          <p:nvPr/>
        </p:nvGrpSpPr>
        <p:grpSpPr>
          <a:xfrm>
            <a:off x="454159" y="1727579"/>
            <a:ext cx="4021589" cy="2857099"/>
            <a:chOff x="496683" y="1858016"/>
            <a:chExt cx="4707706" cy="3354918"/>
          </a:xfrm>
        </p:grpSpPr>
        <p:pic>
          <p:nvPicPr>
            <p:cNvPr id="18" name="Picture 1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6683" y="1858016"/>
              <a:ext cx="4707706" cy="3140114"/>
            </a:xfrm>
            <a:prstGeom prst="rect">
              <a:avLst/>
            </a:prstGeom>
          </p:spPr>
        </p:pic>
        <p:grpSp>
          <p:nvGrpSpPr>
            <p:cNvPr id="19" name="Group 18"/>
            <p:cNvGrpSpPr/>
            <p:nvPr/>
          </p:nvGrpSpPr>
          <p:grpSpPr>
            <a:xfrm>
              <a:off x="496683" y="2929827"/>
              <a:ext cx="4613702" cy="2283107"/>
              <a:chOff x="496683" y="2929827"/>
              <a:chExt cx="4613702" cy="2283107"/>
            </a:xfrm>
          </p:grpSpPr>
          <p:sp>
            <p:nvSpPr>
              <p:cNvPr id="20" name="5-Point Star 19"/>
              <p:cNvSpPr/>
              <p:nvPr/>
            </p:nvSpPr>
            <p:spPr>
              <a:xfrm>
                <a:off x="669177" y="2929827"/>
                <a:ext cx="179462" cy="165520"/>
              </a:xfrm>
              <a:prstGeom prst="star5">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5-Point Star 20"/>
              <p:cNvSpPr/>
              <p:nvPr/>
            </p:nvSpPr>
            <p:spPr>
              <a:xfrm>
                <a:off x="669177" y="3880289"/>
                <a:ext cx="179462" cy="165520"/>
              </a:xfrm>
              <a:prstGeom prst="star5">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5-Point Star 21"/>
              <p:cNvSpPr/>
              <p:nvPr/>
            </p:nvSpPr>
            <p:spPr>
              <a:xfrm>
                <a:off x="4717661" y="2929827"/>
                <a:ext cx="179462" cy="165520"/>
              </a:xfrm>
              <a:prstGeom prst="star5">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5-Point Star 22"/>
              <p:cNvSpPr/>
              <p:nvPr/>
            </p:nvSpPr>
            <p:spPr>
              <a:xfrm>
                <a:off x="4734755" y="3880289"/>
                <a:ext cx="179462" cy="165520"/>
              </a:xfrm>
              <a:prstGeom prst="star5">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Group 23"/>
              <p:cNvGrpSpPr/>
              <p:nvPr/>
            </p:nvGrpSpPr>
            <p:grpSpPr>
              <a:xfrm>
                <a:off x="496683" y="4602306"/>
                <a:ext cx="4613702" cy="610628"/>
                <a:chOff x="489980" y="4602721"/>
                <a:chExt cx="4450661" cy="476628"/>
              </a:xfrm>
            </p:grpSpPr>
            <p:sp>
              <p:nvSpPr>
                <p:cNvPr id="25" name="Left-Right Arrow 24"/>
                <p:cNvSpPr/>
                <p:nvPr/>
              </p:nvSpPr>
              <p:spPr>
                <a:xfrm>
                  <a:off x="489980" y="4602721"/>
                  <a:ext cx="4450661" cy="476628"/>
                </a:xfrm>
                <a:prstGeom prst="leftRightArrow">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p:cNvSpPr txBox="1"/>
                <p:nvPr/>
              </p:nvSpPr>
              <p:spPr>
                <a:xfrm>
                  <a:off x="1779060" y="4719661"/>
                  <a:ext cx="1872500" cy="307777"/>
                </a:xfrm>
                <a:prstGeom prst="rect">
                  <a:avLst/>
                </a:prstGeom>
                <a:noFill/>
              </p:spPr>
              <p:txBody>
                <a:bodyPr wrap="none" rtlCol="0">
                  <a:spAutoFit/>
                </a:bodyPr>
                <a:lstStyle/>
                <a:p>
                  <a:r>
                    <a:rPr lang="en-US" sz="1400" dirty="0" smtClean="0">
                      <a:latin typeface="Bodoni MT" panose="02070603080606020203" pitchFamily="18" charset="0"/>
                    </a:rPr>
                    <a:t>Acceleration Direction</a:t>
                  </a:r>
                  <a:endParaRPr lang="en-US" sz="1400" dirty="0">
                    <a:latin typeface="Bodoni MT" panose="02070603080606020203" pitchFamily="18" charset="0"/>
                  </a:endParaRPr>
                </a:p>
              </p:txBody>
            </p:sp>
          </p:grpSp>
        </p:grpSp>
      </p:grpSp>
      <p:sp>
        <p:nvSpPr>
          <p:cNvPr id="27" name="Content Placeholder 2"/>
          <p:cNvSpPr txBox="1">
            <a:spLocks/>
          </p:cNvSpPr>
          <p:nvPr/>
        </p:nvSpPr>
        <p:spPr>
          <a:xfrm>
            <a:off x="357906" y="1893099"/>
            <a:ext cx="10515600" cy="55865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dirty="0" smtClean="0">
                <a:solidFill>
                  <a:schemeClr val="accent1"/>
                </a:solidFill>
                <a:latin typeface="Bodoni MT" panose="02070603080606020203" pitchFamily="18" charset="0"/>
              </a:rPr>
              <a:t>Pore water pressure distribution</a:t>
            </a:r>
            <a:endParaRPr lang="en-US" sz="2400" dirty="0">
              <a:solidFill>
                <a:schemeClr val="accent1"/>
              </a:solidFill>
              <a:latin typeface="Bodoni MT" panose="02070603080606020203" pitchFamily="18" charset="0"/>
            </a:endParaRPr>
          </a:p>
        </p:txBody>
      </p:sp>
      <p:pic>
        <p:nvPicPr>
          <p:cNvPr id="28" name="Picture 27"/>
          <p:cNvPicPr>
            <a:picLocks noChangeAspect="1"/>
          </p:cNvPicPr>
          <p:nvPr/>
        </p:nvPicPr>
        <p:blipFill rotWithShape="1">
          <a:blip r:embed="rId3"/>
          <a:srcRect t="896"/>
          <a:stretch/>
        </p:blipFill>
        <p:spPr>
          <a:xfrm>
            <a:off x="4391043" y="2325973"/>
            <a:ext cx="1800225" cy="2841343"/>
          </a:xfrm>
          <a:prstGeom prst="rect">
            <a:avLst/>
          </a:prstGeom>
        </p:spPr>
      </p:pic>
      <p:graphicFrame>
        <p:nvGraphicFramePr>
          <p:cNvPr id="29" name="Chart 28"/>
          <p:cNvGraphicFramePr>
            <a:graphicFrameLocks/>
          </p:cNvGraphicFramePr>
          <p:nvPr>
            <p:extLst>
              <p:ext uri="{D42A27DB-BD31-4B8C-83A1-F6EECF244321}">
                <p14:modId xmlns:p14="http://schemas.microsoft.com/office/powerpoint/2010/main" val="1990279117"/>
              </p:ext>
            </p:extLst>
          </p:nvPr>
        </p:nvGraphicFramePr>
        <p:xfrm>
          <a:off x="6815320" y="1906155"/>
          <a:ext cx="5075534" cy="2803961"/>
        </p:xfrm>
        <a:graphic>
          <a:graphicData uri="http://schemas.openxmlformats.org/drawingml/2006/chart">
            <c:chart xmlns:c="http://schemas.openxmlformats.org/drawingml/2006/chart" xmlns:r="http://schemas.openxmlformats.org/officeDocument/2006/relationships" r:id="rId4"/>
          </a:graphicData>
        </a:graphic>
      </p:graphicFrame>
      <p:sp>
        <p:nvSpPr>
          <p:cNvPr id="30" name="Content Placeholder 2"/>
          <p:cNvSpPr txBox="1">
            <a:spLocks/>
          </p:cNvSpPr>
          <p:nvPr/>
        </p:nvSpPr>
        <p:spPr>
          <a:xfrm>
            <a:off x="9131451" y="6192738"/>
            <a:ext cx="1079350" cy="44113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dirty="0" smtClean="0">
                <a:latin typeface="Bodoni MT" panose="02070603080606020203" pitchFamily="18" charset="0"/>
              </a:rPr>
              <a:t>Time (sec)</a:t>
            </a:r>
            <a:endParaRPr lang="en-US" sz="1400" dirty="0">
              <a:latin typeface="Bodoni MT" panose="02070603080606020203" pitchFamily="18" charset="0"/>
            </a:endParaRPr>
          </a:p>
        </p:txBody>
      </p:sp>
      <p:pic>
        <p:nvPicPr>
          <p:cNvPr id="32" name="Picture 31"/>
          <p:cNvPicPr>
            <a:picLocks noChangeAspect="1"/>
          </p:cNvPicPr>
          <p:nvPr/>
        </p:nvPicPr>
        <p:blipFill rotWithShape="1">
          <a:blip r:embed="rId5"/>
          <a:srcRect t="21188" b="7786"/>
          <a:stretch/>
        </p:blipFill>
        <p:spPr>
          <a:xfrm>
            <a:off x="6573003" y="4888692"/>
            <a:ext cx="5466597" cy="1304046"/>
          </a:xfrm>
          <a:prstGeom prst="rect">
            <a:avLst/>
          </a:prstGeom>
        </p:spPr>
      </p:pic>
      <p:sp>
        <p:nvSpPr>
          <p:cNvPr id="33" name="Rectangle 32"/>
          <p:cNvSpPr/>
          <p:nvPr/>
        </p:nvSpPr>
        <p:spPr>
          <a:xfrm>
            <a:off x="10132878" y="6141430"/>
            <a:ext cx="1984646" cy="369332"/>
          </a:xfrm>
          <a:prstGeom prst="rect">
            <a:avLst/>
          </a:prstGeom>
        </p:spPr>
        <p:txBody>
          <a:bodyPr wrap="none">
            <a:spAutoFit/>
          </a:bodyPr>
          <a:lstStyle/>
          <a:p>
            <a:r>
              <a:rPr lang="en-US" dirty="0" smtClean="0">
                <a:latin typeface="Bodoni MT" panose="02070603080606020203" pitchFamily="18" charset="0"/>
              </a:rPr>
              <a:t>(Byrne </a:t>
            </a:r>
            <a:r>
              <a:rPr lang="en-US" dirty="0">
                <a:latin typeface="Bodoni MT" panose="02070603080606020203" pitchFamily="18" charset="0"/>
              </a:rPr>
              <a:t>et </a:t>
            </a:r>
            <a:r>
              <a:rPr lang="en-US" dirty="0" smtClean="0">
                <a:latin typeface="Bodoni MT" panose="02070603080606020203" pitchFamily="18" charset="0"/>
              </a:rPr>
              <a:t>al. 2003)</a:t>
            </a:r>
            <a:endParaRPr lang="en-US" dirty="0">
              <a:solidFill>
                <a:schemeClr val="tx1">
                  <a:lumMod val="95000"/>
                  <a:lumOff val="5000"/>
                </a:schemeClr>
              </a:solidFill>
              <a:latin typeface="Bodoni MT" panose="02070603080606020203" pitchFamily="18" charset="0"/>
            </a:endParaRPr>
          </a:p>
        </p:txBody>
      </p:sp>
      <p:sp>
        <p:nvSpPr>
          <p:cNvPr id="35" name="Title 1"/>
          <p:cNvSpPr txBox="1">
            <a:spLocks/>
          </p:cNvSpPr>
          <p:nvPr/>
        </p:nvSpPr>
        <p:spPr>
          <a:xfrm>
            <a:off x="0" y="5127"/>
            <a:ext cx="12192000" cy="66144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latin typeface="Bodoni MT" panose="02070603080606020203" pitchFamily="18" charset="0"/>
              </a:rPr>
              <a:t>Preliminary Result</a:t>
            </a:r>
            <a:endParaRPr lang="en-US" dirty="0">
              <a:latin typeface="Bodoni MT" panose="02070603080606020203" pitchFamily="18" charset="0"/>
            </a:endParaRPr>
          </a:p>
        </p:txBody>
      </p:sp>
      <p:sp>
        <p:nvSpPr>
          <p:cNvPr id="36" name="Content Placeholder 2"/>
          <p:cNvSpPr txBox="1">
            <a:spLocks/>
          </p:cNvSpPr>
          <p:nvPr/>
        </p:nvSpPr>
        <p:spPr>
          <a:xfrm rot="16200000">
            <a:off x="5465084" y="3160193"/>
            <a:ext cx="2374234" cy="361461"/>
          </a:xfrm>
          <a:prstGeom prst="rect">
            <a:avLst/>
          </a:prstGeom>
        </p:spPr>
        <p:txBody>
          <a:bodyPr vert="horz" lIns="91440" tIns="45720" rIns="91440" bIns="45720" rtlCol="0">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400" dirty="0" smtClean="0">
                <a:latin typeface="Bodoni MT" panose="02070603080606020203" pitchFamily="18" charset="0"/>
              </a:rPr>
              <a:t>Excess Pore </a:t>
            </a:r>
            <a:r>
              <a:rPr lang="en-US" sz="1400" dirty="0" smtClean="0">
                <a:latin typeface="Bodoni MT" panose="02070603080606020203" pitchFamily="18" charset="0"/>
              </a:rPr>
              <a:t>Water Pressure Ratio </a:t>
            </a:r>
          </a:p>
        </p:txBody>
      </p:sp>
      <p:sp>
        <p:nvSpPr>
          <p:cNvPr id="4" name="TextBox 3"/>
          <p:cNvSpPr txBox="1"/>
          <p:nvPr/>
        </p:nvSpPr>
        <p:spPr>
          <a:xfrm>
            <a:off x="601513" y="5683362"/>
            <a:ext cx="4153253" cy="369332"/>
          </a:xfrm>
          <a:prstGeom prst="rect">
            <a:avLst/>
          </a:prstGeom>
          <a:noFill/>
        </p:spPr>
        <p:txBody>
          <a:bodyPr wrap="none" rtlCol="0">
            <a:spAutoFit/>
          </a:bodyPr>
          <a:lstStyle/>
          <a:p>
            <a:r>
              <a:rPr lang="en-US" dirty="0" smtClean="0">
                <a:latin typeface="Bodoni MT" panose="02070603080606020203" pitchFamily="18" charset="0"/>
              </a:rPr>
              <a:t>Why the bottom sandy layer not liquefy?</a:t>
            </a:r>
            <a:endParaRPr lang="en-US" dirty="0">
              <a:latin typeface="Bodoni MT" panose="02070603080606020203" pitchFamily="18" charset="0"/>
            </a:endParaRPr>
          </a:p>
        </p:txBody>
      </p:sp>
    </p:spTree>
    <p:extLst>
      <p:ext uri="{BB962C8B-B14F-4D97-AF65-F5344CB8AC3E}">
        <p14:creationId xmlns:p14="http://schemas.microsoft.com/office/powerpoint/2010/main" val="33779064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txBox="1">
            <a:spLocks/>
          </p:cNvSpPr>
          <p:nvPr/>
        </p:nvSpPr>
        <p:spPr>
          <a:xfrm>
            <a:off x="4840899" y="1061918"/>
            <a:ext cx="2700739" cy="665661"/>
          </a:xfrm>
          <a:prstGeom prst="rect">
            <a:avLst/>
          </a:prstGeom>
          <a:solidFill>
            <a:schemeClr val="accent5">
              <a:lumMod val="40000"/>
              <a:lumOff val="60000"/>
            </a:schemeClr>
          </a:solidFill>
          <a:ln>
            <a:no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50000"/>
              </a:lnSpc>
              <a:buFont typeface="Arial" panose="020B0604020202020204" pitchFamily="34" charset="0"/>
              <a:buNone/>
            </a:pPr>
            <a:r>
              <a:rPr lang="en-US" sz="1800" dirty="0" smtClean="0">
                <a:solidFill>
                  <a:schemeClr val="accent5">
                    <a:lumMod val="20000"/>
                    <a:lumOff val="80000"/>
                  </a:schemeClr>
                </a:solidFill>
                <a:latin typeface="Bodoni MT" panose="02070603080606020203" pitchFamily="18" charset="0"/>
              </a:rPr>
              <a:t>Perfect Layer System</a:t>
            </a:r>
            <a:endParaRPr lang="en-US" sz="1800" dirty="0">
              <a:solidFill>
                <a:schemeClr val="accent5">
                  <a:lumMod val="20000"/>
                  <a:lumOff val="80000"/>
                </a:schemeClr>
              </a:solidFill>
              <a:latin typeface="Bodoni MT" panose="02070603080606020203" pitchFamily="18" charset="0"/>
            </a:endParaRPr>
          </a:p>
        </p:txBody>
      </p:sp>
      <p:sp>
        <p:nvSpPr>
          <p:cNvPr id="8" name="Content Placeholder 2"/>
          <p:cNvSpPr txBox="1">
            <a:spLocks/>
          </p:cNvSpPr>
          <p:nvPr/>
        </p:nvSpPr>
        <p:spPr>
          <a:xfrm>
            <a:off x="9190115" y="1061919"/>
            <a:ext cx="2700739" cy="665660"/>
          </a:xfrm>
          <a:prstGeom prst="rect">
            <a:avLst/>
          </a:prstGeom>
          <a:solidFill>
            <a:schemeClr val="accent5">
              <a:lumMod val="40000"/>
              <a:lumOff val="60000"/>
            </a:schemeClr>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50000"/>
              </a:lnSpc>
              <a:buFont typeface="Arial" panose="020B0604020202020204" pitchFamily="34" charset="0"/>
              <a:buNone/>
            </a:pPr>
            <a:r>
              <a:rPr lang="en-US" sz="1800" b="1" dirty="0" smtClean="0">
                <a:latin typeface="Bodoni MT" panose="02070603080606020203" pitchFamily="18" charset="0"/>
              </a:rPr>
              <a:t>Pinch-Out Aquifer System</a:t>
            </a:r>
            <a:endParaRPr lang="en-US" sz="1800" b="1" dirty="0">
              <a:latin typeface="Bodoni MT" panose="02070603080606020203" pitchFamily="18" charset="0"/>
            </a:endParaRPr>
          </a:p>
        </p:txBody>
      </p:sp>
      <p:sp>
        <p:nvSpPr>
          <p:cNvPr id="12" name="Rectangle 11"/>
          <p:cNvSpPr/>
          <p:nvPr/>
        </p:nvSpPr>
        <p:spPr>
          <a:xfrm>
            <a:off x="725353" y="1210082"/>
            <a:ext cx="2309607" cy="369332"/>
          </a:xfrm>
          <a:prstGeom prst="rect">
            <a:avLst/>
          </a:prstGeom>
          <a:solidFill>
            <a:schemeClr val="accent5">
              <a:lumMod val="40000"/>
              <a:lumOff val="60000"/>
            </a:schemeClr>
          </a:solidFill>
          <a:ln>
            <a:noFill/>
          </a:ln>
        </p:spPr>
        <p:txBody>
          <a:bodyPr wrap="none">
            <a:spAutoFit/>
          </a:bodyPr>
          <a:lstStyle/>
          <a:p>
            <a:pPr algn="ctr"/>
            <a:r>
              <a:rPr lang="en-US" dirty="0" smtClean="0">
                <a:solidFill>
                  <a:schemeClr val="accent5">
                    <a:lumMod val="20000"/>
                    <a:lumOff val="80000"/>
                  </a:schemeClr>
                </a:solidFill>
                <a:latin typeface="Bodoni MT" panose="02070603080606020203" pitchFamily="18" charset="0"/>
              </a:rPr>
              <a:t>Homogeneous</a:t>
            </a:r>
            <a:r>
              <a:rPr lang="en-US" dirty="0">
                <a:solidFill>
                  <a:schemeClr val="accent5">
                    <a:lumMod val="20000"/>
                    <a:lumOff val="80000"/>
                  </a:schemeClr>
                </a:solidFill>
                <a:latin typeface="Bodoni MT" panose="02070603080606020203" pitchFamily="18" charset="0"/>
              </a:rPr>
              <a:t> </a:t>
            </a:r>
            <a:r>
              <a:rPr lang="en-US" dirty="0" smtClean="0">
                <a:solidFill>
                  <a:schemeClr val="accent5">
                    <a:lumMod val="20000"/>
                    <a:lumOff val="80000"/>
                  </a:schemeClr>
                </a:solidFill>
                <a:latin typeface="Bodoni MT" panose="02070603080606020203" pitchFamily="18" charset="0"/>
              </a:rPr>
              <a:t>System</a:t>
            </a:r>
            <a:endParaRPr lang="en-US" dirty="0">
              <a:solidFill>
                <a:schemeClr val="accent5">
                  <a:lumMod val="20000"/>
                  <a:lumOff val="80000"/>
                </a:schemeClr>
              </a:solidFill>
              <a:latin typeface="Bodoni MT" panose="02070603080606020203" pitchFamily="18" charset="0"/>
            </a:endParaRPr>
          </a:p>
        </p:txBody>
      </p:sp>
      <p:grpSp>
        <p:nvGrpSpPr>
          <p:cNvPr id="13" name="Group 12"/>
          <p:cNvGrpSpPr/>
          <p:nvPr/>
        </p:nvGrpSpPr>
        <p:grpSpPr>
          <a:xfrm>
            <a:off x="357907" y="1893099"/>
            <a:ext cx="4011150" cy="2796467"/>
            <a:chOff x="427290" y="1830008"/>
            <a:chExt cx="4789160" cy="3297469"/>
          </a:xfrm>
        </p:grpSpPr>
        <p:pic>
          <p:nvPicPr>
            <p:cNvPr id="14" name="Picture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7826" y="1830008"/>
              <a:ext cx="4738624" cy="3160736"/>
            </a:xfrm>
            <a:prstGeom prst="rect">
              <a:avLst/>
            </a:prstGeom>
          </p:spPr>
        </p:pic>
        <p:sp>
          <p:nvSpPr>
            <p:cNvPr id="15" name="5-Point Star 14"/>
            <p:cNvSpPr/>
            <p:nvPr/>
          </p:nvSpPr>
          <p:spPr>
            <a:xfrm>
              <a:off x="669177" y="2929827"/>
              <a:ext cx="179462" cy="165520"/>
            </a:xfrm>
            <a:prstGeom prst="star5">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5-Point Star 15"/>
            <p:cNvSpPr/>
            <p:nvPr/>
          </p:nvSpPr>
          <p:spPr>
            <a:xfrm>
              <a:off x="669177" y="3880289"/>
              <a:ext cx="179462" cy="165520"/>
            </a:xfrm>
            <a:prstGeom prst="star5">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5-Point Star 17"/>
            <p:cNvSpPr/>
            <p:nvPr/>
          </p:nvSpPr>
          <p:spPr>
            <a:xfrm>
              <a:off x="4717661" y="2929827"/>
              <a:ext cx="179462" cy="165520"/>
            </a:xfrm>
            <a:prstGeom prst="star5">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5-Point Star 18"/>
            <p:cNvSpPr/>
            <p:nvPr/>
          </p:nvSpPr>
          <p:spPr>
            <a:xfrm>
              <a:off x="4734755" y="3880289"/>
              <a:ext cx="179462" cy="165520"/>
            </a:xfrm>
            <a:prstGeom prst="star5">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 name="Group 19"/>
            <p:cNvGrpSpPr/>
            <p:nvPr/>
          </p:nvGrpSpPr>
          <p:grpSpPr>
            <a:xfrm>
              <a:off x="427290" y="4602721"/>
              <a:ext cx="4513351" cy="524756"/>
              <a:chOff x="489980" y="4602721"/>
              <a:chExt cx="4450661" cy="476628"/>
            </a:xfrm>
          </p:grpSpPr>
          <p:sp>
            <p:nvSpPr>
              <p:cNvPr id="21" name="Left-Right Arrow 20"/>
              <p:cNvSpPr/>
              <p:nvPr/>
            </p:nvSpPr>
            <p:spPr>
              <a:xfrm>
                <a:off x="489980" y="4602721"/>
                <a:ext cx="4450661" cy="476628"/>
              </a:xfrm>
              <a:prstGeom prst="leftRightArrow">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1779060" y="4672965"/>
                <a:ext cx="1872500" cy="307777"/>
              </a:xfrm>
              <a:prstGeom prst="rect">
                <a:avLst/>
              </a:prstGeom>
              <a:noFill/>
            </p:spPr>
            <p:txBody>
              <a:bodyPr wrap="none" rtlCol="0">
                <a:spAutoFit/>
              </a:bodyPr>
              <a:lstStyle/>
              <a:p>
                <a:r>
                  <a:rPr lang="en-US" sz="1400" dirty="0" smtClean="0">
                    <a:latin typeface="Bodoni MT" panose="02070603080606020203" pitchFamily="18" charset="0"/>
                  </a:rPr>
                  <a:t>Acceleration Direction</a:t>
                </a:r>
                <a:endParaRPr lang="en-US" sz="1400" dirty="0">
                  <a:latin typeface="Bodoni MT" panose="02070603080606020203" pitchFamily="18" charset="0"/>
                </a:endParaRPr>
              </a:p>
            </p:txBody>
          </p:sp>
        </p:grpSp>
      </p:grpSp>
      <p:sp>
        <p:nvSpPr>
          <p:cNvPr id="23" name="Content Placeholder 2"/>
          <p:cNvSpPr txBox="1">
            <a:spLocks/>
          </p:cNvSpPr>
          <p:nvPr/>
        </p:nvSpPr>
        <p:spPr>
          <a:xfrm>
            <a:off x="357906" y="1893099"/>
            <a:ext cx="10515600" cy="55865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dirty="0">
                <a:solidFill>
                  <a:schemeClr val="accent1"/>
                </a:solidFill>
                <a:latin typeface="Bodoni MT" panose="02070603080606020203" pitchFamily="18" charset="0"/>
              </a:rPr>
              <a:t>Horizontal Displacement</a:t>
            </a:r>
          </a:p>
          <a:p>
            <a:pPr marL="0" indent="0">
              <a:buFont typeface="Arial" panose="020B0604020202020204" pitchFamily="34" charset="0"/>
              <a:buNone/>
            </a:pPr>
            <a:endParaRPr lang="en-US" sz="2400" dirty="0">
              <a:solidFill>
                <a:schemeClr val="accent1"/>
              </a:solidFill>
              <a:latin typeface="Bodoni MT" panose="02070603080606020203" pitchFamily="18" charset="0"/>
            </a:endParaRPr>
          </a:p>
        </p:txBody>
      </p:sp>
      <p:pic>
        <p:nvPicPr>
          <p:cNvPr id="2" name="Picture 1"/>
          <p:cNvPicPr>
            <a:picLocks noChangeAspect="1"/>
          </p:cNvPicPr>
          <p:nvPr/>
        </p:nvPicPr>
        <p:blipFill>
          <a:blip r:embed="rId3"/>
          <a:stretch>
            <a:fillRect/>
          </a:stretch>
        </p:blipFill>
        <p:spPr>
          <a:xfrm>
            <a:off x="4290678" y="2371910"/>
            <a:ext cx="1707003" cy="2938862"/>
          </a:xfrm>
          <a:prstGeom prst="rect">
            <a:avLst/>
          </a:prstGeom>
        </p:spPr>
      </p:pic>
      <p:graphicFrame>
        <p:nvGraphicFramePr>
          <p:cNvPr id="28" name="Chart 27"/>
          <p:cNvGraphicFramePr>
            <a:graphicFrameLocks/>
          </p:cNvGraphicFramePr>
          <p:nvPr>
            <p:extLst>
              <p:ext uri="{D42A27DB-BD31-4B8C-83A1-F6EECF244321}">
                <p14:modId xmlns:p14="http://schemas.microsoft.com/office/powerpoint/2010/main" val="3187071959"/>
              </p:ext>
            </p:extLst>
          </p:nvPr>
        </p:nvGraphicFramePr>
        <p:xfrm>
          <a:off x="9121337" y="2312467"/>
          <a:ext cx="2652653" cy="153692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9" name="Chart 28"/>
          <p:cNvGraphicFramePr>
            <a:graphicFrameLocks/>
          </p:cNvGraphicFramePr>
          <p:nvPr>
            <p:extLst>
              <p:ext uri="{D42A27DB-BD31-4B8C-83A1-F6EECF244321}">
                <p14:modId xmlns:p14="http://schemas.microsoft.com/office/powerpoint/2010/main" val="1826804774"/>
              </p:ext>
            </p:extLst>
          </p:nvPr>
        </p:nvGraphicFramePr>
        <p:xfrm>
          <a:off x="6297030" y="2312468"/>
          <a:ext cx="2755529" cy="1526916"/>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0" name="Chart 29"/>
          <p:cNvGraphicFramePr>
            <a:graphicFrameLocks/>
          </p:cNvGraphicFramePr>
          <p:nvPr>
            <p:extLst>
              <p:ext uri="{D42A27DB-BD31-4B8C-83A1-F6EECF244321}">
                <p14:modId xmlns:p14="http://schemas.microsoft.com/office/powerpoint/2010/main" val="2655435579"/>
              </p:ext>
            </p:extLst>
          </p:nvPr>
        </p:nvGraphicFramePr>
        <p:xfrm>
          <a:off x="9124832" y="4450080"/>
          <a:ext cx="2649158" cy="1678966"/>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31" name="Chart 30"/>
          <p:cNvGraphicFramePr>
            <a:graphicFrameLocks/>
          </p:cNvGraphicFramePr>
          <p:nvPr>
            <p:extLst>
              <p:ext uri="{D42A27DB-BD31-4B8C-83A1-F6EECF244321}">
                <p14:modId xmlns:p14="http://schemas.microsoft.com/office/powerpoint/2010/main" val="3732222059"/>
              </p:ext>
            </p:extLst>
          </p:nvPr>
        </p:nvGraphicFramePr>
        <p:xfrm>
          <a:off x="6297030" y="4450080"/>
          <a:ext cx="2755530" cy="1678966"/>
        </p:xfrm>
        <a:graphic>
          <a:graphicData uri="http://schemas.openxmlformats.org/drawingml/2006/chart">
            <c:chart xmlns:c="http://schemas.openxmlformats.org/drawingml/2006/chart" xmlns:r="http://schemas.openxmlformats.org/officeDocument/2006/relationships" r:id="rId7"/>
          </a:graphicData>
        </a:graphic>
      </p:graphicFrame>
      <p:sp>
        <p:nvSpPr>
          <p:cNvPr id="32" name="Content Placeholder 2"/>
          <p:cNvSpPr txBox="1">
            <a:spLocks/>
          </p:cNvSpPr>
          <p:nvPr/>
        </p:nvSpPr>
        <p:spPr>
          <a:xfrm>
            <a:off x="8713544" y="6197190"/>
            <a:ext cx="970388" cy="44113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dirty="0" smtClean="0">
                <a:latin typeface="Bodoni MT" panose="02070603080606020203" pitchFamily="18" charset="0"/>
              </a:rPr>
              <a:t>Time (sec)</a:t>
            </a:r>
            <a:endParaRPr lang="en-US" sz="1400" dirty="0">
              <a:latin typeface="Bodoni MT" panose="02070603080606020203" pitchFamily="18" charset="0"/>
            </a:endParaRPr>
          </a:p>
        </p:txBody>
      </p:sp>
      <p:sp>
        <p:nvSpPr>
          <p:cNvPr id="33" name="Content Placeholder 2"/>
          <p:cNvSpPr txBox="1">
            <a:spLocks/>
          </p:cNvSpPr>
          <p:nvPr/>
        </p:nvSpPr>
        <p:spPr>
          <a:xfrm rot="16200000">
            <a:off x="4973194" y="3762091"/>
            <a:ext cx="2321547" cy="36146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400" dirty="0" smtClean="0">
                <a:latin typeface="Bodoni MT" panose="02070603080606020203" pitchFamily="18" charset="0"/>
              </a:rPr>
              <a:t>Displacement(m)</a:t>
            </a:r>
          </a:p>
        </p:txBody>
      </p:sp>
      <p:sp>
        <p:nvSpPr>
          <p:cNvPr id="34" name="Content Placeholder 2"/>
          <p:cNvSpPr txBox="1">
            <a:spLocks/>
          </p:cNvSpPr>
          <p:nvPr/>
        </p:nvSpPr>
        <p:spPr>
          <a:xfrm>
            <a:off x="6257885" y="1998153"/>
            <a:ext cx="1815385" cy="44113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dirty="0" smtClean="0">
                <a:latin typeface="Bodoni MT" panose="02070603080606020203" pitchFamily="18" charset="0"/>
              </a:rPr>
              <a:t>Top Left</a:t>
            </a:r>
            <a:endParaRPr lang="en-US" sz="1400" dirty="0">
              <a:latin typeface="Bodoni MT" panose="02070603080606020203" pitchFamily="18" charset="0"/>
            </a:endParaRPr>
          </a:p>
        </p:txBody>
      </p:sp>
      <p:sp>
        <p:nvSpPr>
          <p:cNvPr id="35" name="Content Placeholder 2"/>
          <p:cNvSpPr txBox="1">
            <a:spLocks/>
          </p:cNvSpPr>
          <p:nvPr/>
        </p:nvSpPr>
        <p:spPr>
          <a:xfrm>
            <a:off x="6286117" y="4119783"/>
            <a:ext cx="1815385" cy="44113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dirty="0" smtClean="0">
                <a:latin typeface="Bodoni MT" panose="02070603080606020203" pitchFamily="18" charset="0"/>
              </a:rPr>
              <a:t>Bottom Left</a:t>
            </a:r>
            <a:endParaRPr lang="en-US" sz="1400" dirty="0">
              <a:latin typeface="Bodoni MT" panose="02070603080606020203" pitchFamily="18" charset="0"/>
            </a:endParaRPr>
          </a:p>
        </p:txBody>
      </p:sp>
      <p:sp>
        <p:nvSpPr>
          <p:cNvPr id="36" name="Content Placeholder 2"/>
          <p:cNvSpPr txBox="1">
            <a:spLocks/>
          </p:cNvSpPr>
          <p:nvPr/>
        </p:nvSpPr>
        <p:spPr>
          <a:xfrm>
            <a:off x="9030957" y="2039739"/>
            <a:ext cx="1815385" cy="44113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dirty="0" smtClean="0">
                <a:latin typeface="Bodoni MT" panose="02070603080606020203" pitchFamily="18" charset="0"/>
              </a:rPr>
              <a:t>Top Right</a:t>
            </a:r>
            <a:endParaRPr lang="en-US" sz="1400" dirty="0">
              <a:latin typeface="Bodoni MT" panose="02070603080606020203" pitchFamily="18" charset="0"/>
            </a:endParaRPr>
          </a:p>
        </p:txBody>
      </p:sp>
      <p:sp>
        <p:nvSpPr>
          <p:cNvPr id="37" name="Content Placeholder 2"/>
          <p:cNvSpPr txBox="1">
            <a:spLocks/>
          </p:cNvSpPr>
          <p:nvPr/>
        </p:nvSpPr>
        <p:spPr>
          <a:xfrm>
            <a:off x="9059189" y="4161369"/>
            <a:ext cx="1815385" cy="44113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dirty="0" smtClean="0">
                <a:latin typeface="Bodoni MT" panose="02070603080606020203" pitchFamily="18" charset="0"/>
              </a:rPr>
              <a:t>Bottom Right</a:t>
            </a:r>
            <a:endParaRPr lang="en-US" sz="1400" dirty="0">
              <a:latin typeface="Bodoni MT" panose="02070603080606020203" pitchFamily="18" charset="0"/>
            </a:endParaRPr>
          </a:p>
        </p:txBody>
      </p:sp>
      <p:grpSp>
        <p:nvGrpSpPr>
          <p:cNvPr id="7" name="Group 6"/>
          <p:cNvGrpSpPr/>
          <p:nvPr/>
        </p:nvGrpSpPr>
        <p:grpSpPr>
          <a:xfrm>
            <a:off x="5989952" y="1909462"/>
            <a:ext cx="6082009" cy="4585959"/>
            <a:chOff x="5951605" y="1951559"/>
            <a:chExt cx="6082009" cy="4585959"/>
          </a:xfrm>
        </p:grpSpPr>
        <p:sp>
          <p:nvSpPr>
            <p:cNvPr id="4" name="Rectangle 3"/>
            <p:cNvSpPr/>
            <p:nvPr/>
          </p:nvSpPr>
          <p:spPr>
            <a:xfrm>
              <a:off x="5951605" y="1951559"/>
              <a:ext cx="6082009" cy="4585959"/>
            </a:xfrm>
            <a:prstGeom prst="rect">
              <a:avLst/>
            </a:prstGeom>
            <a:solidFill>
              <a:schemeClr val="bg1">
                <a:alpha val="9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p:cNvGrpSpPr/>
            <p:nvPr/>
          </p:nvGrpSpPr>
          <p:grpSpPr>
            <a:xfrm>
              <a:off x="6191928" y="2260306"/>
              <a:ext cx="5683153" cy="3424322"/>
              <a:chOff x="6257885" y="2384269"/>
              <a:chExt cx="5683153" cy="3424322"/>
            </a:xfrm>
          </p:grpSpPr>
          <p:pic>
            <p:nvPicPr>
              <p:cNvPr id="38" name="Picture 37"/>
              <p:cNvPicPr>
                <a:picLocks noChangeAspect="1"/>
              </p:cNvPicPr>
              <p:nvPr/>
            </p:nvPicPr>
            <p:blipFill>
              <a:blip r:embed="rId8"/>
              <a:stretch>
                <a:fillRect/>
              </a:stretch>
            </p:blipFill>
            <p:spPr>
              <a:xfrm>
                <a:off x="6257885" y="2404434"/>
                <a:ext cx="5683153" cy="3404157"/>
              </a:xfrm>
              <a:prstGeom prst="rect">
                <a:avLst/>
              </a:prstGeom>
              <a:ln>
                <a:solidFill>
                  <a:schemeClr val="accent1">
                    <a:lumMod val="75000"/>
                  </a:schemeClr>
                </a:solidFill>
              </a:ln>
            </p:spPr>
          </p:pic>
          <p:sp>
            <p:nvSpPr>
              <p:cNvPr id="39" name="Rectangle 38"/>
              <p:cNvSpPr/>
              <p:nvPr/>
            </p:nvSpPr>
            <p:spPr>
              <a:xfrm>
                <a:off x="9521615" y="2384269"/>
                <a:ext cx="2037737" cy="369332"/>
              </a:xfrm>
              <a:prstGeom prst="rect">
                <a:avLst/>
              </a:prstGeom>
            </p:spPr>
            <p:txBody>
              <a:bodyPr wrap="none">
                <a:spAutoFit/>
              </a:bodyPr>
              <a:lstStyle/>
              <a:p>
                <a:r>
                  <a:rPr lang="en-US" dirty="0" smtClean="0">
                    <a:latin typeface="Bodoni MT" panose="02070603080606020203" pitchFamily="18" charset="0"/>
                  </a:rPr>
                  <a:t>(Bowen </a:t>
                </a:r>
                <a:r>
                  <a:rPr lang="en-US" dirty="0">
                    <a:latin typeface="Bodoni MT" panose="02070603080606020203" pitchFamily="18" charset="0"/>
                  </a:rPr>
                  <a:t>et </a:t>
                </a:r>
                <a:r>
                  <a:rPr lang="en-US" dirty="0" smtClean="0">
                    <a:latin typeface="Bodoni MT" panose="02070603080606020203" pitchFamily="18" charset="0"/>
                  </a:rPr>
                  <a:t>al. 2015)</a:t>
                </a:r>
                <a:endParaRPr lang="en-US" dirty="0">
                  <a:solidFill>
                    <a:schemeClr val="tx1">
                      <a:lumMod val="95000"/>
                      <a:lumOff val="5000"/>
                    </a:schemeClr>
                  </a:solidFill>
                  <a:latin typeface="Bodoni MT" panose="02070603080606020203" pitchFamily="18" charset="0"/>
                </a:endParaRPr>
              </a:p>
            </p:txBody>
          </p:sp>
        </p:grpSp>
      </p:grpSp>
      <p:sp>
        <p:nvSpPr>
          <p:cNvPr id="41" name="Title 1"/>
          <p:cNvSpPr txBox="1">
            <a:spLocks/>
          </p:cNvSpPr>
          <p:nvPr/>
        </p:nvSpPr>
        <p:spPr>
          <a:xfrm>
            <a:off x="0" y="5127"/>
            <a:ext cx="12192000" cy="66144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latin typeface="Bodoni MT" panose="02070603080606020203" pitchFamily="18" charset="0"/>
              </a:rPr>
              <a:t>Preliminary Result</a:t>
            </a:r>
            <a:endParaRPr lang="en-US" dirty="0">
              <a:latin typeface="Bodoni MT" panose="02070603080606020203" pitchFamily="18" charset="0"/>
            </a:endParaRPr>
          </a:p>
        </p:txBody>
      </p:sp>
    </p:spTree>
    <p:extLst>
      <p:ext uri="{BB962C8B-B14F-4D97-AF65-F5344CB8AC3E}">
        <p14:creationId xmlns:p14="http://schemas.microsoft.com/office/powerpoint/2010/main" val="13785733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txBox="1">
            <a:spLocks/>
          </p:cNvSpPr>
          <p:nvPr/>
        </p:nvSpPr>
        <p:spPr>
          <a:xfrm>
            <a:off x="4840899" y="1061918"/>
            <a:ext cx="2700739" cy="665661"/>
          </a:xfrm>
          <a:prstGeom prst="rect">
            <a:avLst/>
          </a:prstGeom>
          <a:solidFill>
            <a:schemeClr val="accent5">
              <a:lumMod val="40000"/>
              <a:lumOff val="60000"/>
            </a:schemeClr>
          </a:solidFill>
          <a:ln>
            <a:no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50000"/>
              </a:lnSpc>
              <a:buFont typeface="Arial" panose="020B0604020202020204" pitchFamily="34" charset="0"/>
              <a:buNone/>
            </a:pPr>
            <a:r>
              <a:rPr lang="en-US" sz="1800" dirty="0" smtClean="0">
                <a:solidFill>
                  <a:schemeClr val="accent5">
                    <a:lumMod val="20000"/>
                    <a:lumOff val="80000"/>
                  </a:schemeClr>
                </a:solidFill>
                <a:latin typeface="Bodoni MT" panose="02070603080606020203" pitchFamily="18" charset="0"/>
              </a:rPr>
              <a:t>Perfect Layer System</a:t>
            </a:r>
            <a:endParaRPr lang="en-US" sz="1800" dirty="0">
              <a:solidFill>
                <a:schemeClr val="accent5">
                  <a:lumMod val="20000"/>
                  <a:lumOff val="80000"/>
                </a:schemeClr>
              </a:solidFill>
              <a:latin typeface="Bodoni MT" panose="02070603080606020203" pitchFamily="18" charset="0"/>
            </a:endParaRPr>
          </a:p>
        </p:txBody>
      </p:sp>
      <p:sp>
        <p:nvSpPr>
          <p:cNvPr id="8" name="Content Placeholder 2"/>
          <p:cNvSpPr txBox="1">
            <a:spLocks/>
          </p:cNvSpPr>
          <p:nvPr/>
        </p:nvSpPr>
        <p:spPr>
          <a:xfrm>
            <a:off x="9190115" y="1061919"/>
            <a:ext cx="2700739" cy="665660"/>
          </a:xfrm>
          <a:prstGeom prst="rect">
            <a:avLst/>
          </a:prstGeom>
          <a:solidFill>
            <a:schemeClr val="accent5">
              <a:lumMod val="40000"/>
              <a:lumOff val="60000"/>
            </a:schemeClr>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50000"/>
              </a:lnSpc>
              <a:buFont typeface="Arial" panose="020B0604020202020204" pitchFamily="34" charset="0"/>
              <a:buNone/>
            </a:pPr>
            <a:r>
              <a:rPr lang="en-US" sz="1800" b="1" dirty="0" smtClean="0">
                <a:latin typeface="Bodoni MT" panose="02070603080606020203" pitchFamily="18" charset="0"/>
              </a:rPr>
              <a:t>Pinch-Out Aquifer System</a:t>
            </a:r>
            <a:endParaRPr lang="en-US" sz="1800" b="1" dirty="0">
              <a:latin typeface="Bodoni MT" panose="02070603080606020203" pitchFamily="18" charset="0"/>
            </a:endParaRPr>
          </a:p>
        </p:txBody>
      </p:sp>
      <p:sp>
        <p:nvSpPr>
          <p:cNvPr id="13" name="Rectangle 12"/>
          <p:cNvSpPr/>
          <p:nvPr/>
        </p:nvSpPr>
        <p:spPr>
          <a:xfrm>
            <a:off x="725353" y="1210082"/>
            <a:ext cx="2309607" cy="369332"/>
          </a:xfrm>
          <a:prstGeom prst="rect">
            <a:avLst/>
          </a:prstGeom>
          <a:solidFill>
            <a:schemeClr val="accent5">
              <a:lumMod val="40000"/>
              <a:lumOff val="60000"/>
            </a:schemeClr>
          </a:solidFill>
          <a:ln>
            <a:noFill/>
          </a:ln>
        </p:spPr>
        <p:txBody>
          <a:bodyPr wrap="none">
            <a:spAutoFit/>
          </a:bodyPr>
          <a:lstStyle/>
          <a:p>
            <a:pPr algn="ctr"/>
            <a:r>
              <a:rPr lang="en-US" dirty="0" smtClean="0">
                <a:solidFill>
                  <a:schemeClr val="accent5">
                    <a:lumMod val="20000"/>
                    <a:lumOff val="80000"/>
                  </a:schemeClr>
                </a:solidFill>
                <a:latin typeface="Bodoni MT" panose="02070603080606020203" pitchFamily="18" charset="0"/>
              </a:rPr>
              <a:t>Homogeneous</a:t>
            </a:r>
            <a:r>
              <a:rPr lang="en-US" dirty="0">
                <a:solidFill>
                  <a:schemeClr val="accent5">
                    <a:lumMod val="20000"/>
                    <a:lumOff val="80000"/>
                  </a:schemeClr>
                </a:solidFill>
                <a:latin typeface="Bodoni MT" panose="02070603080606020203" pitchFamily="18" charset="0"/>
              </a:rPr>
              <a:t> </a:t>
            </a:r>
            <a:r>
              <a:rPr lang="en-US" dirty="0" smtClean="0">
                <a:solidFill>
                  <a:schemeClr val="accent5">
                    <a:lumMod val="20000"/>
                    <a:lumOff val="80000"/>
                  </a:schemeClr>
                </a:solidFill>
                <a:latin typeface="Bodoni MT" panose="02070603080606020203" pitchFamily="18" charset="0"/>
              </a:rPr>
              <a:t>System</a:t>
            </a:r>
            <a:endParaRPr lang="en-US" dirty="0">
              <a:solidFill>
                <a:schemeClr val="accent5">
                  <a:lumMod val="20000"/>
                  <a:lumOff val="80000"/>
                </a:schemeClr>
              </a:solidFill>
              <a:latin typeface="Bodoni MT" panose="02070603080606020203" pitchFamily="18" charset="0"/>
            </a:endParaRPr>
          </a:p>
        </p:txBody>
      </p:sp>
      <p:grpSp>
        <p:nvGrpSpPr>
          <p:cNvPr id="14" name="Group 13"/>
          <p:cNvGrpSpPr/>
          <p:nvPr/>
        </p:nvGrpSpPr>
        <p:grpSpPr>
          <a:xfrm>
            <a:off x="357906" y="1727579"/>
            <a:ext cx="4115834" cy="2886140"/>
            <a:chOff x="427290" y="1845890"/>
            <a:chExt cx="4811282" cy="3332863"/>
          </a:xfrm>
        </p:grpSpPr>
        <p:pic>
          <p:nvPicPr>
            <p:cNvPr id="15" name="Picture 1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7826" y="1845890"/>
              <a:ext cx="4760746" cy="3175492"/>
            </a:xfrm>
            <a:prstGeom prst="rect">
              <a:avLst/>
            </a:prstGeom>
          </p:spPr>
        </p:pic>
        <p:grpSp>
          <p:nvGrpSpPr>
            <p:cNvPr id="16" name="Group 15"/>
            <p:cNvGrpSpPr/>
            <p:nvPr/>
          </p:nvGrpSpPr>
          <p:grpSpPr>
            <a:xfrm>
              <a:off x="427290" y="2929827"/>
              <a:ext cx="4513351" cy="2248926"/>
              <a:chOff x="427290" y="2929827"/>
              <a:chExt cx="4513351" cy="2248926"/>
            </a:xfrm>
          </p:grpSpPr>
          <p:sp>
            <p:nvSpPr>
              <p:cNvPr id="17" name="5-Point Star 16"/>
              <p:cNvSpPr/>
              <p:nvPr/>
            </p:nvSpPr>
            <p:spPr>
              <a:xfrm>
                <a:off x="669177" y="2929827"/>
                <a:ext cx="179462" cy="165520"/>
              </a:xfrm>
              <a:prstGeom prst="star5">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5-Point Star 17"/>
              <p:cNvSpPr/>
              <p:nvPr/>
            </p:nvSpPr>
            <p:spPr>
              <a:xfrm>
                <a:off x="669177" y="3880289"/>
                <a:ext cx="179462" cy="165520"/>
              </a:xfrm>
              <a:prstGeom prst="star5">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5-Point Star 18"/>
              <p:cNvSpPr/>
              <p:nvPr/>
            </p:nvSpPr>
            <p:spPr>
              <a:xfrm>
                <a:off x="4717661" y="2929827"/>
                <a:ext cx="179462" cy="165520"/>
              </a:xfrm>
              <a:prstGeom prst="star5">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5-Point Star 19"/>
              <p:cNvSpPr/>
              <p:nvPr/>
            </p:nvSpPr>
            <p:spPr>
              <a:xfrm>
                <a:off x="4734755" y="3880289"/>
                <a:ext cx="179462" cy="165520"/>
              </a:xfrm>
              <a:prstGeom prst="star5">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20"/>
              <p:cNvGrpSpPr/>
              <p:nvPr/>
            </p:nvGrpSpPr>
            <p:grpSpPr>
              <a:xfrm>
                <a:off x="427290" y="4653997"/>
                <a:ext cx="4513351" cy="524756"/>
                <a:chOff x="489980" y="4602721"/>
                <a:chExt cx="4450661" cy="476628"/>
              </a:xfrm>
            </p:grpSpPr>
            <p:sp>
              <p:nvSpPr>
                <p:cNvPr id="22" name="Left-Right Arrow 21"/>
                <p:cNvSpPr/>
                <p:nvPr/>
              </p:nvSpPr>
              <p:spPr>
                <a:xfrm>
                  <a:off x="489980" y="4602721"/>
                  <a:ext cx="4450661" cy="476628"/>
                </a:xfrm>
                <a:prstGeom prst="leftRightArrow">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p:cNvSpPr txBox="1"/>
                <p:nvPr/>
              </p:nvSpPr>
              <p:spPr>
                <a:xfrm>
                  <a:off x="1779060" y="4672965"/>
                  <a:ext cx="1872500" cy="307777"/>
                </a:xfrm>
                <a:prstGeom prst="rect">
                  <a:avLst/>
                </a:prstGeom>
                <a:noFill/>
              </p:spPr>
              <p:txBody>
                <a:bodyPr wrap="none" rtlCol="0">
                  <a:spAutoFit/>
                </a:bodyPr>
                <a:lstStyle/>
                <a:p>
                  <a:r>
                    <a:rPr lang="en-US" sz="1400" dirty="0" smtClean="0">
                      <a:latin typeface="Bodoni MT" panose="02070603080606020203" pitchFamily="18" charset="0"/>
                    </a:rPr>
                    <a:t>Acceleration Direction</a:t>
                  </a:r>
                  <a:endParaRPr lang="en-US" sz="1400" dirty="0">
                    <a:latin typeface="Bodoni MT" panose="02070603080606020203" pitchFamily="18" charset="0"/>
                  </a:endParaRPr>
                </a:p>
              </p:txBody>
            </p:sp>
          </p:grpSp>
        </p:grpSp>
      </p:grpSp>
      <p:sp>
        <p:nvSpPr>
          <p:cNvPr id="24" name="Content Placeholder 2"/>
          <p:cNvSpPr txBox="1">
            <a:spLocks/>
          </p:cNvSpPr>
          <p:nvPr/>
        </p:nvSpPr>
        <p:spPr>
          <a:xfrm>
            <a:off x="357906" y="1893099"/>
            <a:ext cx="10515600" cy="55865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dirty="0" smtClean="0">
                <a:solidFill>
                  <a:schemeClr val="accent1"/>
                </a:solidFill>
                <a:latin typeface="Bodoni MT" panose="02070603080606020203" pitchFamily="18" charset="0"/>
              </a:rPr>
              <a:t>Acceleration</a:t>
            </a:r>
            <a:endParaRPr lang="en-US" sz="2400" dirty="0">
              <a:solidFill>
                <a:schemeClr val="accent1"/>
              </a:solidFill>
              <a:latin typeface="Bodoni MT" panose="02070603080606020203" pitchFamily="18" charset="0"/>
            </a:endParaRPr>
          </a:p>
        </p:txBody>
      </p:sp>
      <p:pic>
        <p:nvPicPr>
          <p:cNvPr id="25" name="Picture 24"/>
          <p:cNvPicPr>
            <a:picLocks noChangeAspect="1"/>
          </p:cNvPicPr>
          <p:nvPr/>
        </p:nvPicPr>
        <p:blipFill rotWithShape="1">
          <a:blip r:embed="rId3"/>
          <a:srcRect t="1400"/>
          <a:stretch/>
        </p:blipFill>
        <p:spPr>
          <a:xfrm>
            <a:off x="4379735" y="2280325"/>
            <a:ext cx="1454092" cy="2734861"/>
          </a:xfrm>
          <a:prstGeom prst="rect">
            <a:avLst/>
          </a:prstGeom>
        </p:spPr>
      </p:pic>
      <p:graphicFrame>
        <p:nvGraphicFramePr>
          <p:cNvPr id="26" name="Chart 25"/>
          <p:cNvGraphicFramePr>
            <a:graphicFrameLocks/>
          </p:cNvGraphicFramePr>
          <p:nvPr>
            <p:extLst>
              <p:ext uri="{D42A27DB-BD31-4B8C-83A1-F6EECF244321}">
                <p14:modId xmlns:p14="http://schemas.microsoft.com/office/powerpoint/2010/main" val="1207377201"/>
              </p:ext>
            </p:extLst>
          </p:nvPr>
        </p:nvGraphicFramePr>
        <p:xfrm>
          <a:off x="6281874" y="2325788"/>
          <a:ext cx="2670538" cy="118376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7" name="Chart 26"/>
          <p:cNvGraphicFramePr>
            <a:graphicFrameLocks/>
          </p:cNvGraphicFramePr>
          <p:nvPr>
            <p:extLst>
              <p:ext uri="{D42A27DB-BD31-4B8C-83A1-F6EECF244321}">
                <p14:modId xmlns:p14="http://schemas.microsoft.com/office/powerpoint/2010/main" val="3614457311"/>
              </p:ext>
            </p:extLst>
          </p:nvPr>
        </p:nvGraphicFramePr>
        <p:xfrm>
          <a:off x="9156750" y="2313318"/>
          <a:ext cx="2713737" cy="1181036"/>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8" name="Chart 27"/>
          <p:cNvGraphicFramePr>
            <a:graphicFrameLocks/>
          </p:cNvGraphicFramePr>
          <p:nvPr>
            <p:extLst>
              <p:ext uri="{D42A27DB-BD31-4B8C-83A1-F6EECF244321}">
                <p14:modId xmlns:p14="http://schemas.microsoft.com/office/powerpoint/2010/main" val="2028022977"/>
              </p:ext>
            </p:extLst>
          </p:nvPr>
        </p:nvGraphicFramePr>
        <p:xfrm>
          <a:off x="9156750" y="4158579"/>
          <a:ext cx="2713737" cy="1155282"/>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9" name="Chart 28"/>
          <p:cNvGraphicFramePr>
            <a:graphicFrameLocks/>
          </p:cNvGraphicFramePr>
          <p:nvPr>
            <p:extLst>
              <p:ext uri="{D42A27DB-BD31-4B8C-83A1-F6EECF244321}">
                <p14:modId xmlns:p14="http://schemas.microsoft.com/office/powerpoint/2010/main" val="234580218"/>
              </p:ext>
            </p:extLst>
          </p:nvPr>
        </p:nvGraphicFramePr>
        <p:xfrm>
          <a:off x="6271028" y="4168896"/>
          <a:ext cx="2753620" cy="1144964"/>
        </p:xfrm>
        <a:graphic>
          <a:graphicData uri="http://schemas.openxmlformats.org/drawingml/2006/chart">
            <c:chart xmlns:c="http://schemas.openxmlformats.org/drawingml/2006/chart" xmlns:r="http://schemas.openxmlformats.org/officeDocument/2006/relationships" r:id="rId7"/>
          </a:graphicData>
        </a:graphic>
      </p:graphicFrame>
      <p:sp>
        <p:nvSpPr>
          <p:cNvPr id="30" name="Content Placeholder 2"/>
          <p:cNvSpPr txBox="1">
            <a:spLocks/>
          </p:cNvSpPr>
          <p:nvPr/>
        </p:nvSpPr>
        <p:spPr>
          <a:xfrm>
            <a:off x="8866444" y="5470018"/>
            <a:ext cx="1076771" cy="44113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dirty="0" smtClean="0">
                <a:latin typeface="Bodoni MT" panose="02070603080606020203" pitchFamily="18" charset="0"/>
              </a:rPr>
              <a:t>Time (sec)</a:t>
            </a:r>
            <a:endParaRPr lang="en-US" sz="1400" dirty="0">
              <a:latin typeface="Bodoni MT" panose="02070603080606020203" pitchFamily="18" charset="0"/>
            </a:endParaRPr>
          </a:p>
        </p:txBody>
      </p:sp>
      <p:sp>
        <p:nvSpPr>
          <p:cNvPr id="31" name="Content Placeholder 2"/>
          <p:cNvSpPr txBox="1">
            <a:spLocks/>
          </p:cNvSpPr>
          <p:nvPr/>
        </p:nvSpPr>
        <p:spPr>
          <a:xfrm rot="16200000">
            <a:off x="4972011" y="3388105"/>
            <a:ext cx="2628381" cy="62578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400" dirty="0" smtClean="0">
                <a:latin typeface="Bodoni MT" panose="02070603080606020203" pitchFamily="18" charset="0"/>
              </a:rPr>
              <a:t>Acceleration (</a:t>
            </a:r>
            <a:r>
              <a:rPr lang="en-US" sz="1400" dirty="0">
                <a:latin typeface="Bodoni MT" panose="02070603080606020203" pitchFamily="18" charset="0"/>
              </a:rPr>
              <a:t>m/sec</a:t>
            </a:r>
            <a:r>
              <a:rPr lang="en-US" sz="1400" baseline="30000" dirty="0">
                <a:latin typeface="Bodoni MT" panose="02070603080606020203" pitchFamily="18" charset="0"/>
              </a:rPr>
              <a:t>2 </a:t>
            </a:r>
            <a:r>
              <a:rPr lang="en-US" sz="1400" dirty="0" smtClean="0">
                <a:latin typeface="Bodoni MT" panose="02070603080606020203" pitchFamily="18" charset="0"/>
              </a:rPr>
              <a:t>)</a:t>
            </a:r>
          </a:p>
        </p:txBody>
      </p:sp>
      <p:sp>
        <p:nvSpPr>
          <p:cNvPr id="32" name="Content Placeholder 2"/>
          <p:cNvSpPr txBox="1">
            <a:spLocks/>
          </p:cNvSpPr>
          <p:nvPr/>
        </p:nvSpPr>
        <p:spPr>
          <a:xfrm>
            <a:off x="6229218" y="1982219"/>
            <a:ext cx="1815385" cy="44113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dirty="0" smtClean="0">
                <a:latin typeface="Bodoni MT" panose="02070603080606020203" pitchFamily="18" charset="0"/>
              </a:rPr>
              <a:t>Top Left</a:t>
            </a:r>
            <a:endParaRPr lang="en-US" sz="1400" dirty="0">
              <a:latin typeface="Bodoni MT" panose="02070603080606020203" pitchFamily="18" charset="0"/>
            </a:endParaRPr>
          </a:p>
        </p:txBody>
      </p:sp>
      <p:sp>
        <p:nvSpPr>
          <p:cNvPr id="33" name="Content Placeholder 2"/>
          <p:cNvSpPr txBox="1">
            <a:spLocks/>
          </p:cNvSpPr>
          <p:nvPr/>
        </p:nvSpPr>
        <p:spPr>
          <a:xfrm>
            <a:off x="6229218" y="3849209"/>
            <a:ext cx="1815385" cy="44113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dirty="0" smtClean="0">
                <a:latin typeface="Bodoni MT" panose="02070603080606020203" pitchFamily="18" charset="0"/>
              </a:rPr>
              <a:t>Bottom Left</a:t>
            </a:r>
            <a:endParaRPr lang="en-US" sz="1400" dirty="0">
              <a:latin typeface="Bodoni MT" panose="02070603080606020203" pitchFamily="18" charset="0"/>
            </a:endParaRPr>
          </a:p>
        </p:txBody>
      </p:sp>
      <p:sp>
        <p:nvSpPr>
          <p:cNvPr id="34" name="Content Placeholder 2"/>
          <p:cNvSpPr txBox="1">
            <a:spLocks/>
          </p:cNvSpPr>
          <p:nvPr/>
        </p:nvSpPr>
        <p:spPr>
          <a:xfrm>
            <a:off x="9095216" y="1971802"/>
            <a:ext cx="1815385" cy="44113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dirty="0" smtClean="0">
                <a:latin typeface="Bodoni MT" panose="02070603080606020203" pitchFamily="18" charset="0"/>
              </a:rPr>
              <a:t>Top Right</a:t>
            </a:r>
            <a:endParaRPr lang="en-US" sz="1400" dirty="0">
              <a:latin typeface="Bodoni MT" panose="02070603080606020203" pitchFamily="18" charset="0"/>
            </a:endParaRPr>
          </a:p>
        </p:txBody>
      </p:sp>
      <p:sp>
        <p:nvSpPr>
          <p:cNvPr id="35" name="Content Placeholder 2"/>
          <p:cNvSpPr txBox="1">
            <a:spLocks/>
          </p:cNvSpPr>
          <p:nvPr/>
        </p:nvSpPr>
        <p:spPr>
          <a:xfrm>
            <a:off x="9115502" y="3873377"/>
            <a:ext cx="1815385" cy="44113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dirty="0" smtClean="0">
                <a:latin typeface="Bodoni MT" panose="02070603080606020203" pitchFamily="18" charset="0"/>
              </a:rPr>
              <a:t>Bottom Right</a:t>
            </a:r>
            <a:endParaRPr lang="en-US" sz="1400" dirty="0">
              <a:latin typeface="Bodoni MT" panose="02070603080606020203" pitchFamily="18" charset="0"/>
            </a:endParaRPr>
          </a:p>
        </p:txBody>
      </p:sp>
      <p:grpSp>
        <p:nvGrpSpPr>
          <p:cNvPr id="9" name="Group 8"/>
          <p:cNvGrpSpPr/>
          <p:nvPr/>
        </p:nvGrpSpPr>
        <p:grpSpPr>
          <a:xfrm>
            <a:off x="6281874" y="1883736"/>
            <a:ext cx="5773371" cy="3460354"/>
            <a:chOff x="6229217" y="1942058"/>
            <a:chExt cx="5773371" cy="3460354"/>
          </a:xfrm>
        </p:grpSpPr>
        <p:sp>
          <p:nvSpPr>
            <p:cNvPr id="4" name="Rectangle 3"/>
            <p:cNvSpPr/>
            <p:nvPr/>
          </p:nvSpPr>
          <p:spPr>
            <a:xfrm>
              <a:off x="6229217" y="1942058"/>
              <a:ext cx="5773371" cy="3460354"/>
            </a:xfrm>
            <a:prstGeom prst="rect">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p:cNvGrpSpPr/>
            <p:nvPr/>
          </p:nvGrpSpPr>
          <p:grpSpPr>
            <a:xfrm>
              <a:off x="6574502" y="2718853"/>
              <a:ext cx="4844746" cy="2190375"/>
              <a:chOff x="6574502" y="2718853"/>
              <a:chExt cx="4844746" cy="2190375"/>
            </a:xfrm>
          </p:grpSpPr>
          <p:grpSp>
            <p:nvGrpSpPr>
              <p:cNvPr id="46" name="Group 45"/>
              <p:cNvGrpSpPr/>
              <p:nvPr/>
            </p:nvGrpSpPr>
            <p:grpSpPr>
              <a:xfrm>
                <a:off x="6574502" y="2718853"/>
                <a:ext cx="4769107" cy="2190375"/>
                <a:chOff x="6622793" y="4012901"/>
                <a:chExt cx="4769107" cy="2190375"/>
              </a:xfrm>
            </p:grpSpPr>
            <p:grpSp>
              <p:nvGrpSpPr>
                <p:cNvPr id="47" name="Group 46"/>
                <p:cNvGrpSpPr/>
                <p:nvPr/>
              </p:nvGrpSpPr>
              <p:grpSpPr>
                <a:xfrm>
                  <a:off x="6946444" y="4113128"/>
                  <a:ext cx="4445456" cy="2090148"/>
                  <a:chOff x="7013708" y="4453708"/>
                  <a:chExt cx="4406767" cy="1950852"/>
                </a:xfrm>
              </p:grpSpPr>
              <p:grpSp>
                <p:nvGrpSpPr>
                  <p:cNvPr id="53" name="Group 52"/>
                  <p:cNvGrpSpPr/>
                  <p:nvPr/>
                </p:nvGrpSpPr>
                <p:grpSpPr>
                  <a:xfrm>
                    <a:off x="7013708" y="4453708"/>
                    <a:ext cx="4406767" cy="1547042"/>
                    <a:chOff x="7013708" y="4453708"/>
                    <a:chExt cx="4406767" cy="1547042"/>
                  </a:xfrm>
                </p:grpSpPr>
                <p:pic>
                  <p:nvPicPr>
                    <p:cNvPr id="57" name="Picture 56"/>
                    <p:cNvPicPr>
                      <a:picLocks noChangeAspect="1"/>
                    </p:cNvPicPr>
                    <p:nvPr/>
                  </p:nvPicPr>
                  <p:blipFill rotWithShape="1">
                    <a:blip r:embed="rId8"/>
                    <a:srcRect t="1703" b="1"/>
                    <a:stretch/>
                  </p:blipFill>
                  <p:spPr>
                    <a:xfrm>
                      <a:off x="7013708" y="4453708"/>
                      <a:ext cx="4406767" cy="1547042"/>
                    </a:xfrm>
                    <a:prstGeom prst="rect">
                      <a:avLst/>
                    </a:prstGeom>
                  </p:spPr>
                </p:pic>
                <p:sp>
                  <p:nvSpPr>
                    <p:cNvPr id="58" name="Rectangle 57"/>
                    <p:cNvSpPr/>
                    <p:nvPr/>
                  </p:nvSpPr>
                  <p:spPr>
                    <a:xfrm>
                      <a:off x="9436925" y="4566430"/>
                      <a:ext cx="1636878" cy="2722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4" name="Content Placeholder 2"/>
                  <p:cNvSpPr txBox="1">
                    <a:spLocks/>
                  </p:cNvSpPr>
                  <p:nvPr/>
                </p:nvSpPr>
                <p:spPr>
                  <a:xfrm>
                    <a:off x="7959621" y="5902997"/>
                    <a:ext cx="384280" cy="44113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dirty="0" smtClean="0">
                        <a:latin typeface="Bodoni MT" panose="02070603080606020203" pitchFamily="18" charset="0"/>
                      </a:rPr>
                      <a:t>10</a:t>
                    </a:r>
                    <a:endParaRPr lang="en-US" sz="1400" dirty="0">
                      <a:latin typeface="Bodoni MT" panose="02070603080606020203" pitchFamily="18" charset="0"/>
                    </a:endParaRPr>
                  </a:p>
                </p:txBody>
              </p:sp>
              <p:sp>
                <p:nvSpPr>
                  <p:cNvPr id="55" name="Content Placeholder 2"/>
                  <p:cNvSpPr txBox="1">
                    <a:spLocks/>
                  </p:cNvSpPr>
                  <p:nvPr/>
                </p:nvSpPr>
                <p:spPr>
                  <a:xfrm>
                    <a:off x="9024951" y="5963426"/>
                    <a:ext cx="384280" cy="44113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dirty="0">
                        <a:latin typeface="Bodoni MT" panose="02070603080606020203" pitchFamily="18" charset="0"/>
                      </a:rPr>
                      <a:t>2</a:t>
                    </a:r>
                    <a:r>
                      <a:rPr lang="en-US" sz="1400" dirty="0" smtClean="0">
                        <a:latin typeface="Bodoni MT" panose="02070603080606020203" pitchFamily="18" charset="0"/>
                      </a:rPr>
                      <a:t>0</a:t>
                    </a:r>
                    <a:endParaRPr lang="en-US" sz="1400" dirty="0">
                      <a:latin typeface="Bodoni MT" panose="02070603080606020203" pitchFamily="18" charset="0"/>
                    </a:endParaRPr>
                  </a:p>
                </p:txBody>
              </p:sp>
              <p:sp>
                <p:nvSpPr>
                  <p:cNvPr id="56" name="Content Placeholder 2"/>
                  <p:cNvSpPr txBox="1">
                    <a:spLocks/>
                  </p:cNvSpPr>
                  <p:nvPr/>
                </p:nvSpPr>
                <p:spPr>
                  <a:xfrm>
                    <a:off x="10090281" y="5963426"/>
                    <a:ext cx="384280" cy="44113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dirty="0">
                        <a:latin typeface="Bodoni MT" panose="02070603080606020203" pitchFamily="18" charset="0"/>
                      </a:rPr>
                      <a:t>3</a:t>
                    </a:r>
                    <a:r>
                      <a:rPr lang="en-US" sz="1400" dirty="0" smtClean="0">
                        <a:latin typeface="Bodoni MT" panose="02070603080606020203" pitchFamily="18" charset="0"/>
                      </a:rPr>
                      <a:t>0</a:t>
                    </a:r>
                    <a:endParaRPr lang="en-US" sz="1400" dirty="0">
                      <a:latin typeface="Bodoni MT" panose="02070603080606020203" pitchFamily="18" charset="0"/>
                    </a:endParaRPr>
                  </a:p>
                </p:txBody>
              </p:sp>
            </p:grpSp>
            <p:sp>
              <p:nvSpPr>
                <p:cNvPr id="48" name="Content Placeholder 2"/>
                <p:cNvSpPr txBox="1">
                  <a:spLocks/>
                </p:cNvSpPr>
                <p:nvPr/>
              </p:nvSpPr>
              <p:spPr>
                <a:xfrm>
                  <a:off x="6643929" y="5429584"/>
                  <a:ext cx="387654" cy="23631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dirty="0" smtClean="0">
                      <a:latin typeface="Bodoni MT" panose="02070603080606020203" pitchFamily="18" charset="0"/>
                    </a:rPr>
                    <a:t>-4</a:t>
                  </a:r>
                  <a:endParaRPr lang="en-US" sz="1400" dirty="0">
                    <a:latin typeface="Bodoni MT" panose="02070603080606020203" pitchFamily="18" charset="0"/>
                  </a:endParaRPr>
                </a:p>
              </p:txBody>
            </p:sp>
            <p:sp>
              <p:nvSpPr>
                <p:cNvPr id="49" name="Content Placeholder 2"/>
                <p:cNvSpPr txBox="1">
                  <a:spLocks/>
                </p:cNvSpPr>
                <p:nvPr/>
              </p:nvSpPr>
              <p:spPr>
                <a:xfrm>
                  <a:off x="6643929" y="5085591"/>
                  <a:ext cx="387654" cy="23631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dirty="0" smtClean="0">
                      <a:latin typeface="Bodoni MT" panose="02070603080606020203" pitchFamily="18" charset="0"/>
                    </a:rPr>
                    <a:t>-2</a:t>
                  </a:r>
                  <a:endParaRPr lang="en-US" sz="1400" dirty="0">
                    <a:latin typeface="Bodoni MT" panose="02070603080606020203" pitchFamily="18" charset="0"/>
                  </a:endParaRPr>
                </a:p>
              </p:txBody>
            </p:sp>
            <p:sp>
              <p:nvSpPr>
                <p:cNvPr id="50" name="Content Placeholder 2"/>
                <p:cNvSpPr txBox="1">
                  <a:spLocks/>
                </p:cNvSpPr>
                <p:nvPr/>
              </p:nvSpPr>
              <p:spPr>
                <a:xfrm>
                  <a:off x="6622793" y="4742180"/>
                  <a:ext cx="387654" cy="23631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dirty="0" smtClean="0">
                      <a:latin typeface="Bodoni MT" panose="02070603080606020203" pitchFamily="18" charset="0"/>
                    </a:rPr>
                    <a:t>  0</a:t>
                  </a:r>
                  <a:endParaRPr lang="en-US" sz="1400" dirty="0">
                    <a:latin typeface="Bodoni MT" panose="02070603080606020203" pitchFamily="18" charset="0"/>
                  </a:endParaRPr>
                </a:p>
              </p:txBody>
            </p:sp>
            <p:sp>
              <p:nvSpPr>
                <p:cNvPr id="51" name="Content Placeholder 2"/>
                <p:cNvSpPr txBox="1">
                  <a:spLocks/>
                </p:cNvSpPr>
                <p:nvPr/>
              </p:nvSpPr>
              <p:spPr>
                <a:xfrm>
                  <a:off x="6643929" y="4375675"/>
                  <a:ext cx="387654" cy="23631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dirty="0">
                      <a:latin typeface="Bodoni MT" panose="02070603080606020203" pitchFamily="18" charset="0"/>
                    </a:rPr>
                    <a:t> </a:t>
                  </a:r>
                  <a:r>
                    <a:rPr lang="en-US" sz="1400" dirty="0" smtClean="0">
                      <a:latin typeface="Bodoni MT" panose="02070603080606020203" pitchFamily="18" charset="0"/>
                    </a:rPr>
                    <a:t>2</a:t>
                  </a:r>
                  <a:endParaRPr lang="en-US" sz="1400" dirty="0">
                    <a:latin typeface="Bodoni MT" panose="02070603080606020203" pitchFamily="18" charset="0"/>
                  </a:endParaRPr>
                </a:p>
              </p:txBody>
            </p:sp>
            <p:sp>
              <p:nvSpPr>
                <p:cNvPr id="52" name="Content Placeholder 2"/>
                <p:cNvSpPr txBox="1">
                  <a:spLocks/>
                </p:cNvSpPr>
                <p:nvPr/>
              </p:nvSpPr>
              <p:spPr>
                <a:xfrm>
                  <a:off x="6647104" y="4012901"/>
                  <a:ext cx="387654" cy="23631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dirty="0">
                      <a:latin typeface="Bodoni MT" panose="02070603080606020203" pitchFamily="18" charset="0"/>
                    </a:rPr>
                    <a:t> </a:t>
                  </a:r>
                  <a:r>
                    <a:rPr lang="en-US" sz="1400" dirty="0" smtClean="0">
                      <a:latin typeface="Bodoni MT" panose="02070603080606020203" pitchFamily="18" charset="0"/>
                    </a:rPr>
                    <a:t>4</a:t>
                  </a:r>
                  <a:endParaRPr lang="en-US" sz="1400" dirty="0">
                    <a:latin typeface="Bodoni MT" panose="02070603080606020203" pitchFamily="18" charset="0"/>
                  </a:endParaRPr>
                </a:p>
              </p:txBody>
            </p:sp>
          </p:grpSp>
          <p:sp>
            <p:nvSpPr>
              <p:cNvPr id="59" name="Rectangle 58"/>
              <p:cNvSpPr/>
              <p:nvPr/>
            </p:nvSpPr>
            <p:spPr>
              <a:xfrm>
                <a:off x="9434602" y="4505079"/>
                <a:ext cx="1984646" cy="369332"/>
              </a:xfrm>
              <a:prstGeom prst="rect">
                <a:avLst/>
              </a:prstGeom>
            </p:spPr>
            <p:txBody>
              <a:bodyPr wrap="none">
                <a:spAutoFit/>
              </a:bodyPr>
              <a:lstStyle/>
              <a:p>
                <a:r>
                  <a:rPr lang="en-US" dirty="0" smtClean="0">
                    <a:latin typeface="Bodoni MT" panose="02070603080606020203" pitchFamily="18" charset="0"/>
                  </a:rPr>
                  <a:t>(Byrne </a:t>
                </a:r>
                <a:r>
                  <a:rPr lang="en-US" dirty="0">
                    <a:latin typeface="Bodoni MT" panose="02070603080606020203" pitchFamily="18" charset="0"/>
                  </a:rPr>
                  <a:t>et </a:t>
                </a:r>
                <a:r>
                  <a:rPr lang="en-US" dirty="0" smtClean="0">
                    <a:latin typeface="Bodoni MT" panose="02070603080606020203" pitchFamily="18" charset="0"/>
                  </a:rPr>
                  <a:t>al. 2003)</a:t>
                </a:r>
                <a:endParaRPr lang="en-US" dirty="0">
                  <a:solidFill>
                    <a:schemeClr val="tx1">
                      <a:lumMod val="95000"/>
                      <a:lumOff val="5000"/>
                    </a:schemeClr>
                  </a:solidFill>
                  <a:latin typeface="Bodoni MT" panose="02070603080606020203" pitchFamily="18" charset="0"/>
                </a:endParaRPr>
              </a:p>
            </p:txBody>
          </p:sp>
        </p:grpSp>
      </p:grpSp>
      <p:sp>
        <p:nvSpPr>
          <p:cNvPr id="61" name="Title 1"/>
          <p:cNvSpPr txBox="1">
            <a:spLocks/>
          </p:cNvSpPr>
          <p:nvPr/>
        </p:nvSpPr>
        <p:spPr>
          <a:xfrm>
            <a:off x="0" y="5127"/>
            <a:ext cx="12192000" cy="66144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latin typeface="Bodoni MT" panose="02070603080606020203" pitchFamily="18" charset="0"/>
              </a:rPr>
              <a:t>Preliminary Result</a:t>
            </a:r>
            <a:endParaRPr lang="en-US" dirty="0">
              <a:latin typeface="Bodoni MT" panose="02070603080606020203" pitchFamily="18" charset="0"/>
            </a:endParaRPr>
          </a:p>
        </p:txBody>
      </p:sp>
    </p:spTree>
    <p:extLst>
      <p:ext uri="{BB962C8B-B14F-4D97-AF65-F5344CB8AC3E}">
        <p14:creationId xmlns:p14="http://schemas.microsoft.com/office/powerpoint/2010/main" val="34067072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325563"/>
          </a:xfrm>
        </p:spPr>
        <p:txBody>
          <a:bodyPr>
            <a:normAutofit/>
          </a:bodyPr>
          <a:lstStyle/>
          <a:p>
            <a:pPr algn="ctr"/>
            <a:r>
              <a:rPr lang="en-US" dirty="0" smtClean="0">
                <a:latin typeface="Bodoni MT" panose="02070603080606020203" pitchFamily="18" charset="0"/>
              </a:rPr>
              <a:t>Conclusion</a:t>
            </a:r>
            <a:endParaRPr lang="en-US" dirty="0">
              <a:latin typeface="Bodoni MT" panose="02070603080606020203" pitchFamily="18" charset="0"/>
            </a:endParaRPr>
          </a:p>
        </p:txBody>
      </p:sp>
      <p:sp>
        <p:nvSpPr>
          <p:cNvPr id="3" name="Content Placeholder 2"/>
          <p:cNvSpPr>
            <a:spLocks noGrp="1"/>
          </p:cNvSpPr>
          <p:nvPr>
            <p:ph idx="1"/>
          </p:nvPr>
        </p:nvSpPr>
        <p:spPr>
          <a:xfrm>
            <a:off x="838200" y="1690688"/>
            <a:ext cx="10515600" cy="3757612"/>
          </a:xfrm>
        </p:spPr>
        <p:txBody>
          <a:bodyPr>
            <a:normAutofit/>
          </a:bodyPr>
          <a:lstStyle/>
          <a:p>
            <a:pPr marL="0" indent="0">
              <a:lnSpc>
                <a:spcPct val="200000"/>
              </a:lnSpc>
              <a:buNone/>
            </a:pPr>
            <a:r>
              <a:rPr lang="en-US" sz="1800" dirty="0" smtClean="0">
                <a:latin typeface="Bodoni MT" panose="02070603080606020203" pitchFamily="18" charset="0"/>
              </a:rPr>
              <a:t>The behavior of pore water pressure, acceleration, and displacement shows in the model.</a:t>
            </a:r>
          </a:p>
          <a:p>
            <a:pPr>
              <a:lnSpc>
                <a:spcPct val="200000"/>
              </a:lnSpc>
            </a:pPr>
            <a:r>
              <a:rPr lang="en-US" sz="1800" dirty="0" smtClean="0">
                <a:latin typeface="Bodoni MT" panose="02070603080606020203" pitchFamily="18" charset="0"/>
              </a:rPr>
              <a:t>Pore water pressure increase gradually and stay in the maximum value after the liquefaction occurs (Pore water pressure ratio =1).  </a:t>
            </a:r>
            <a:endParaRPr lang="en-US" sz="1800" dirty="0" smtClean="0">
              <a:latin typeface="Bodoni MT" panose="02070603080606020203" pitchFamily="18" charset="0"/>
            </a:endParaRPr>
          </a:p>
          <a:p>
            <a:pPr>
              <a:lnSpc>
                <a:spcPct val="200000"/>
              </a:lnSpc>
            </a:pPr>
            <a:r>
              <a:rPr lang="en-US" sz="1800" dirty="0" smtClean="0">
                <a:latin typeface="Bodoni MT" panose="02070603080606020203" pitchFamily="18" charset="0"/>
              </a:rPr>
              <a:t>Acceleration different in the surface.</a:t>
            </a:r>
            <a:endParaRPr lang="en-US" sz="1800" dirty="0" smtClean="0">
              <a:latin typeface="Bodoni MT" panose="02070603080606020203" pitchFamily="18" charset="0"/>
            </a:endParaRPr>
          </a:p>
          <a:p>
            <a:pPr>
              <a:lnSpc>
                <a:spcPct val="200000"/>
              </a:lnSpc>
            </a:pPr>
            <a:r>
              <a:rPr lang="en-US" sz="1800" dirty="0" smtClean="0">
                <a:latin typeface="Bodoni MT" panose="02070603080606020203" pitchFamily="18" charset="0"/>
              </a:rPr>
              <a:t>The horizontal displacement…</a:t>
            </a:r>
          </a:p>
          <a:p>
            <a:pPr marL="0" indent="0">
              <a:lnSpc>
                <a:spcPct val="200000"/>
              </a:lnSpc>
              <a:buNone/>
            </a:pPr>
            <a:endParaRPr lang="en-US" sz="1800" dirty="0">
              <a:latin typeface="Bodoni MT" panose="02070603080606020203" pitchFamily="18" charset="0"/>
            </a:endParaRPr>
          </a:p>
        </p:txBody>
      </p:sp>
    </p:spTree>
    <p:extLst>
      <p:ext uri="{BB962C8B-B14F-4D97-AF65-F5344CB8AC3E}">
        <p14:creationId xmlns:p14="http://schemas.microsoft.com/office/powerpoint/2010/main" val="170341767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325563"/>
          </a:xfrm>
        </p:spPr>
        <p:txBody>
          <a:bodyPr/>
          <a:lstStyle/>
          <a:p>
            <a:pPr algn="ctr"/>
            <a:r>
              <a:rPr lang="en-US" dirty="0">
                <a:latin typeface="Bodoni MT" panose="02070603080606020203" pitchFamily="18" charset="0"/>
              </a:rPr>
              <a:t>Future work</a:t>
            </a:r>
          </a:p>
        </p:txBody>
      </p:sp>
      <p:sp>
        <p:nvSpPr>
          <p:cNvPr id="3" name="Content Placeholder 2"/>
          <p:cNvSpPr>
            <a:spLocks noGrp="1"/>
          </p:cNvSpPr>
          <p:nvPr>
            <p:ph idx="1"/>
          </p:nvPr>
        </p:nvSpPr>
        <p:spPr>
          <a:xfrm>
            <a:off x="838200" y="1690688"/>
            <a:ext cx="10515600" cy="3757612"/>
          </a:xfrm>
        </p:spPr>
        <p:txBody>
          <a:bodyPr>
            <a:normAutofit/>
          </a:bodyPr>
          <a:lstStyle/>
          <a:p>
            <a:pPr>
              <a:lnSpc>
                <a:spcPct val="200000"/>
              </a:lnSpc>
            </a:pPr>
            <a:r>
              <a:rPr lang="en-US" sz="2000" dirty="0" smtClean="0">
                <a:latin typeface="Bodoni MT" panose="02070603080606020203" pitchFamily="18" charset="0"/>
              </a:rPr>
              <a:t>Fixing the boundary effect</a:t>
            </a:r>
          </a:p>
          <a:p>
            <a:pPr>
              <a:lnSpc>
                <a:spcPct val="200000"/>
              </a:lnSpc>
            </a:pPr>
            <a:r>
              <a:rPr lang="en-US" sz="2000" dirty="0" smtClean="0">
                <a:latin typeface="Bodoni MT" panose="02070603080606020203" pitchFamily="18" charset="0"/>
              </a:rPr>
              <a:t>Generate the real seismic wave under the synthetic hydrogeological model</a:t>
            </a:r>
          </a:p>
          <a:p>
            <a:pPr>
              <a:lnSpc>
                <a:spcPct val="200000"/>
              </a:lnSpc>
            </a:pPr>
            <a:r>
              <a:rPr lang="en-US" sz="2000" dirty="0" smtClean="0">
                <a:latin typeface="Bodoni MT" panose="02070603080606020203" pitchFamily="18" charset="0"/>
              </a:rPr>
              <a:t>Simulate the real data</a:t>
            </a:r>
            <a:endParaRPr lang="en-US" sz="2000" dirty="0">
              <a:latin typeface="Bodoni MT" panose="02070603080606020203" pitchFamily="18" charset="0"/>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20928" y="3409950"/>
            <a:ext cx="5171249" cy="3448050"/>
          </a:xfrm>
          <a:prstGeom prst="rect">
            <a:avLst/>
          </a:prstGeom>
        </p:spPr>
      </p:pic>
    </p:spTree>
    <p:extLst>
      <p:ext uri="{BB962C8B-B14F-4D97-AF65-F5344CB8AC3E}">
        <p14:creationId xmlns:p14="http://schemas.microsoft.com/office/powerpoint/2010/main" val="256251983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Unstable Computation</a:t>
            </a:r>
            <a:endParaRPr lang="en-US" dirty="0"/>
          </a:p>
        </p:txBody>
      </p:sp>
      <p:pic>
        <p:nvPicPr>
          <p:cNvPr id="7" name="Picture 6"/>
          <p:cNvPicPr>
            <a:picLocks noChangeAspect="1"/>
          </p:cNvPicPr>
          <p:nvPr/>
        </p:nvPicPr>
        <p:blipFill rotWithShape="1">
          <a:blip r:embed="rId2"/>
          <a:srcRect r="49896"/>
          <a:stretch/>
        </p:blipFill>
        <p:spPr>
          <a:xfrm>
            <a:off x="838200" y="1993899"/>
            <a:ext cx="5156200" cy="2894333"/>
          </a:xfrm>
          <a:prstGeom prst="rect">
            <a:avLst/>
          </a:prstGeom>
          <a:ln>
            <a:solidFill>
              <a:schemeClr val="tx1"/>
            </a:solidFill>
          </a:ln>
        </p:spPr>
      </p:pic>
      <p:graphicFrame>
        <p:nvGraphicFramePr>
          <p:cNvPr id="9" name="Chart 8"/>
          <p:cNvGraphicFramePr>
            <a:graphicFrameLocks/>
          </p:cNvGraphicFramePr>
          <p:nvPr>
            <p:extLst>
              <p:ext uri="{D42A27DB-BD31-4B8C-83A1-F6EECF244321}">
                <p14:modId xmlns:p14="http://schemas.microsoft.com/office/powerpoint/2010/main" val="578920066"/>
              </p:ext>
            </p:extLst>
          </p:nvPr>
        </p:nvGraphicFramePr>
        <p:xfrm>
          <a:off x="6781800" y="1993899"/>
          <a:ext cx="4572000" cy="2743200"/>
        </p:xfrm>
        <a:graphic>
          <a:graphicData uri="http://schemas.openxmlformats.org/drawingml/2006/chart">
            <c:chart xmlns:c="http://schemas.openxmlformats.org/drawingml/2006/chart" xmlns:r="http://schemas.openxmlformats.org/officeDocument/2006/relationships" r:id="rId3"/>
          </a:graphicData>
        </a:graphic>
      </p:graphicFrame>
      <p:pic>
        <p:nvPicPr>
          <p:cNvPr id="10" name="Picture 9"/>
          <p:cNvPicPr>
            <a:picLocks noChangeAspect="1"/>
          </p:cNvPicPr>
          <p:nvPr/>
        </p:nvPicPr>
        <p:blipFill>
          <a:blip r:embed="rId4"/>
          <a:stretch>
            <a:fillRect/>
          </a:stretch>
        </p:blipFill>
        <p:spPr>
          <a:xfrm>
            <a:off x="752475" y="1557338"/>
            <a:ext cx="10687050" cy="266700"/>
          </a:xfrm>
          <a:prstGeom prst="rect">
            <a:avLst/>
          </a:prstGeom>
        </p:spPr>
      </p:pic>
    </p:spTree>
    <p:extLst>
      <p:ext uri="{BB962C8B-B14F-4D97-AF65-F5344CB8AC3E}">
        <p14:creationId xmlns:p14="http://schemas.microsoft.com/office/powerpoint/2010/main" val="181678448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603500"/>
            <a:ext cx="12192000" cy="1325563"/>
          </a:xfrm>
          <a:solidFill>
            <a:schemeClr val="accent1">
              <a:lumMod val="40000"/>
              <a:lumOff val="60000"/>
            </a:schemeClr>
          </a:solidFill>
          <a:ln>
            <a:solidFill>
              <a:schemeClr val="accent1">
                <a:lumMod val="60000"/>
                <a:lumOff val="40000"/>
              </a:schemeClr>
            </a:solidFill>
          </a:ln>
        </p:spPr>
        <p:txBody>
          <a:bodyPr/>
          <a:lstStyle/>
          <a:p>
            <a:pPr algn="ctr"/>
            <a:r>
              <a:rPr lang="en-US" dirty="0" smtClean="0">
                <a:solidFill>
                  <a:schemeClr val="accent1">
                    <a:lumMod val="50000"/>
                  </a:schemeClr>
                </a:solidFill>
                <a:latin typeface="Bodoni MT" panose="02070603080606020203" pitchFamily="18" charset="0"/>
              </a:rPr>
              <a:t>Thank You </a:t>
            </a:r>
            <a:endParaRPr lang="en-US" dirty="0">
              <a:solidFill>
                <a:schemeClr val="accent1">
                  <a:lumMod val="50000"/>
                </a:schemeClr>
              </a:solidFill>
              <a:latin typeface="Bodoni MT" panose="02070603080606020203" pitchFamily="18" charset="0"/>
            </a:endParaRPr>
          </a:p>
        </p:txBody>
      </p:sp>
    </p:spTree>
    <p:extLst>
      <p:ext uri="{BB962C8B-B14F-4D97-AF65-F5344CB8AC3E}">
        <p14:creationId xmlns:p14="http://schemas.microsoft.com/office/powerpoint/2010/main" val="191498087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val="1931384507"/>
              </p:ext>
            </p:extLst>
          </p:nvPr>
        </p:nvGraphicFramePr>
        <p:xfrm>
          <a:off x="2705100" y="1638446"/>
          <a:ext cx="7025640" cy="340789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Rectangle 4"/>
          <p:cNvSpPr/>
          <p:nvPr/>
        </p:nvSpPr>
        <p:spPr>
          <a:xfrm>
            <a:off x="1760220" y="883156"/>
            <a:ext cx="9707880" cy="369332"/>
          </a:xfrm>
          <a:prstGeom prst="rect">
            <a:avLst/>
          </a:prstGeom>
        </p:spPr>
        <p:txBody>
          <a:bodyPr wrap="square">
            <a:spAutoFit/>
          </a:bodyPr>
          <a:lstStyle/>
          <a:p>
            <a:r>
              <a:rPr lang="en-US" dirty="0">
                <a:solidFill>
                  <a:schemeClr val="tx1"/>
                </a:solidFill>
                <a:latin typeface="Lato" panose="020B0604020202020204" charset="0"/>
              </a:rPr>
              <a:t>The typical mechanism of response observed in different elements during the </a:t>
            </a:r>
            <a:r>
              <a:rPr lang="en-US" dirty="0" smtClean="0">
                <a:solidFill>
                  <a:schemeClr val="tx1"/>
                </a:solidFill>
                <a:latin typeface="Lato" panose="020B0604020202020204" charset="0"/>
              </a:rPr>
              <a:t>shaking: </a:t>
            </a:r>
            <a:endParaRPr lang="en-US" dirty="0">
              <a:solidFill>
                <a:schemeClr val="tx1"/>
              </a:solidFill>
              <a:latin typeface="Lato" panose="020B0604020202020204" charset="0"/>
            </a:endParaRPr>
          </a:p>
        </p:txBody>
      </p:sp>
      <p:sp>
        <p:nvSpPr>
          <p:cNvPr id="6" name="Rectangle 5"/>
          <p:cNvSpPr/>
          <p:nvPr/>
        </p:nvSpPr>
        <p:spPr>
          <a:xfrm>
            <a:off x="2684474" y="4787926"/>
            <a:ext cx="7046265" cy="461665"/>
          </a:xfrm>
          <a:prstGeom prst="rect">
            <a:avLst/>
          </a:prstGeom>
          <a:solidFill>
            <a:schemeClr val="accent4">
              <a:lumMod val="20000"/>
              <a:lumOff val="80000"/>
            </a:schemeClr>
          </a:solidFill>
          <a:ln>
            <a:solidFill>
              <a:schemeClr val="bg1"/>
            </a:solidFill>
          </a:ln>
        </p:spPr>
        <p:txBody>
          <a:bodyPr wrap="square">
            <a:spAutoFit/>
          </a:bodyPr>
          <a:lstStyle/>
          <a:p>
            <a:r>
              <a:rPr lang="en-US" sz="1200" dirty="0">
                <a:solidFill>
                  <a:sysClr val="windowText" lastClr="000000"/>
                </a:solidFill>
              </a:rPr>
              <a:t>For looser </a:t>
            </a:r>
            <a:r>
              <a:rPr lang="en-US" sz="1200" dirty="0" smtClean="0">
                <a:solidFill>
                  <a:sysClr val="windowText" lastClr="000000"/>
                </a:solidFill>
              </a:rPr>
              <a:t>samples (higher confining pressure) the </a:t>
            </a:r>
            <a:r>
              <a:rPr lang="en-US" sz="1200" dirty="0">
                <a:solidFill>
                  <a:sysClr val="windowText" lastClr="000000"/>
                </a:solidFill>
              </a:rPr>
              <a:t>contractive response is more </a:t>
            </a:r>
            <a:r>
              <a:rPr lang="en-US" sz="1200" dirty="0" smtClean="0">
                <a:solidFill>
                  <a:sysClr val="windowText" lastClr="000000"/>
                </a:solidFill>
              </a:rPr>
              <a:t>pronounced. </a:t>
            </a:r>
          </a:p>
          <a:p>
            <a:r>
              <a:rPr lang="en-US" sz="1200" dirty="0" smtClean="0">
                <a:solidFill>
                  <a:sysClr val="windowText" lastClr="000000"/>
                </a:solidFill>
              </a:rPr>
              <a:t>For </a:t>
            </a:r>
            <a:r>
              <a:rPr lang="en-US" sz="1200" dirty="0">
                <a:solidFill>
                  <a:sysClr val="windowText" lastClr="000000"/>
                </a:solidFill>
              </a:rPr>
              <a:t>denser samples </a:t>
            </a:r>
            <a:r>
              <a:rPr lang="en-US" sz="1200" dirty="0" smtClean="0">
                <a:solidFill>
                  <a:sysClr val="windowText" lastClr="000000"/>
                </a:solidFill>
              </a:rPr>
              <a:t>(lower confining pressure) the dilative response is more pronounced.</a:t>
            </a:r>
            <a:endParaRPr lang="en-US" sz="1200" dirty="0">
              <a:solidFill>
                <a:sysClr val="windowText" lastClr="000000"/>
              </a:solidFill>
            </a:endParaRPr>
          </a:p>
        </p:txBody>
      </p:sp>
    </p:spTree>
    <p:extLst>
      <p:ext uri="{BB962C8B-B14F-4D97-AF65-F5344CB8AC3E}">
        <p14:creationId xmlns:p14="http://schemas.microsoft.com/office/powerpoint/2010/main" val="57575781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Picture 5"/>
          <p:cNvPicPr>
            <a:picLocks noChangeAspect="1"/>
          </p:cNvPicPr>
          <p:nvPr/>
        </p:nvPicPr>
        <p:blipFill>
          <a:blip r:embed="rId2"/>
          <a:stretch>
            <a:fillRect/>
          </a:stretch>
        </p:blipFill>
        <p:spPr>
          <a:xfrm>
            <a:off x="290512" y="2054949"/>
            <a:ext cx="4557713" cy="1949480"/>
          </a:xfrm>
          <a:prstGeom prst="rect">
            <a:avLst/>
          </a:prstGeom>
        </p:spPr>
      </p:pic>
      <p:pic>
        <p:nvPicPr>
          <p:cNvPr id="8" name="Picture 7"/>
          <p:cNvPicPr>
            <a:picLocks noChangeAspect="1"/>
          </p:cNvPicPr>
          <p:nvPr/>
        </p:nvPicPr>
        <p:blipFill>
          <a:blip r:embed="rId3"/>
          <a:stretch>
            <a:fillRect/>
          </a:stretch>
        </p:blipFill>
        <p:spPr>
          <a:xfrm>
            <a:off x="5077961" y="783908"/>
            <a:ext cx="3390530" cy="4267170"/>
          </a:xfrm>
          <a:prstGeom prst="rect">
            <a:avLst/>
          </a:prstGeom>
        </p:spPr>
      </p:pic>
    </p:spTree>
    <p:extLst>
      <p:ext uri="{BB962C8B-B14F-4D97-AF65-F5344CB8AC3E}">
        <p14:creationId xmlns:p14="http://schemas.microsoft.com/office/powerpoint/2010/main" val="175332394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 name="Content Placeholder 2"/>
          <p:cNvSpPr txBox="1">
            <a:spLocks/>
          </p:cNvSpPr>
          <p:nvPr/>
        </p:nvSpPr>
        <p:spPr>
          <a:xfrm>
            <a:off x="227443" y="284158"/>
            <a:ext cx="10515600" cy="47737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dirty="0" smtClean="0">
                <a:solidFill>
                  <a:srgbClr val="0070C0"/>
                </a:solidFill>
                <a:latin typeface="Bodoni MT" panose="02070603080606020203" pitchFamily="18" charset="0"/>
              </a:rPr>
              <a:t>UBC-Sand Model</a:t>
            </a:r>
            <a:endParaRPr lang="en-US" sz="2400" dirty="0">
              <a:solidFill>
                <a:srgbClr val="0070C0"/>
              </a:solidFill>
              <a:latin typeface="Bodoni MT" panose="02070603080606020203" pitchFamily="18" charset="0"/>
            </a:endParaRPr>
          </a:p>
        </p:txBody>
      </p:sp>
      <p:sp>
        <p:nvSpPr>
          <p:cNvPr id="9" name="Content Placeholder 8"/>
          <p:cNvSpPr>
            <a:spLocks noGrp="1"/>
          </p:cNvSpPr>
          <p:nvPr>
            <p:ph idx="1"/>
          </p:nvPr>
        </p:nvSpPr>
        <p:spPr>
          <a:xfrm>
            <a:off x="470727" y="868820"/>
            <a:ext cx="2682668" cy="331862"/>
          </a:xfrm>
        </p:spPr>
        <p:txBody>
          <a:bodyPr>
            <a:noAutofit/>
          </a:bodyPr>
          <a:lstStyle/>
          <a:p>
            <a:pPr marL="0" indent="0">
              <a:buNone/>
            </a:pPr>
            <a:r>
              <a:rPr lang="en-US" sz="2400" dirty="0" smtClean="0">
                <a:solidFill>
                  <a:schemeClr val="accent2">
                    <a:lumMod val="75000"/>
                  </a:schemeClr>
                </a:solidFill>
                <a:latin typeface="Bodoni MT" panose="02070603080606020203" pitchFamily="18" charset="0"/>
              </a:rPr>
              <a:t>Plastic Response</a:t>
            </a:r>
          </a:p>
          <a:p>
            <a:pPr marL="0" indent="0">
              <a:buNone/>
            </a:pPr>
            <a:endParaRPr lang="en-US" sz="2400" dirty="0">
              <a:solidFill>
                <a:schemeClr val="accent2">
                  <a:lumMod val="75000"/>
                </a:schemeClr>
              </a:solidFill>
              <a:latin typeface="Bodoni MT" panose="02070603080606020203" pitchFamily="18" charset="0"/>
            </a:endParaRPr>
          </a:p>
          <a:p>
            <a:pPr marL="0" indent="0">
              <a:buNone/>
            </a:pPr>
            <a:endParaRPr lang="en-US" sz="2400" dirty="0" smtClean="0">
              <a:solidFill>
                <a:schemeClr val="accent2">
                  <a:lumMod val="75000"/>
                </a:schemeClr>
              </a:solidFill>
              <a:latin typeface="Bodoni MT" panose="02070603080606020203" pitchFamily="18" charset="0"/>
            </a:endParaRPr>
          </a:p>
        </p:txBody>
      </p:sp>
      <p:sp>
        <p:nvSpPr>
          <p:cNvPr id="10" name="Rectangle 9"/>
          <p:cNvSpPr/>
          <p:nvPr/>
        </p:nvSpPr>
        <p:spPr>
          <a:xfrm>
            <a:off x="684377" y="1415323"/>
            <a:ext cx="4416860" cy="4524315"/>
          </a:xfrm>
          <a:prstGeom prst="rect">
            <a:avLst/>
          </a:prstGeom>
        </p:spPr>
        <p:txBody>
          <a:bodyPr wrap="square">
            <a:spAutoFit/>
          </a:bodyPr>
          <a:lstStyle/>
          <a:p>
            <a:pPr marL="285750" indent="-285750">
              <a:buFont typeface="Arial" panose="020B0604020202020204" pitchFamily="34" charset="0"/>
              <a:buChar char="•"/>
            </a:pPr>
            <a:r>
              <a:rPr lang="en-US" dirty="0" smtClean="0">
                <a:latin typeface="Bodoni MT" panose="02070603080606020203" pitchFamily="18" charset="0"/>
              </a:rPr>
              <a:t>Shear failure</a:t>
            </a:r>
          </a:p>
          <a:p>
            <a:endParaRPr lang="en-US" dirty="0">
              <a:latin typeface="Bodoni MT" panose="02070603080606020203" pitchFamily="18" charset="0"/>
            </a:endParaRPr>
          </a:p>
          <a:p>
            <a:endParaRPr lang="en-US" dirty="0" smtClean="0">
              <a:latin typeface="Bodoni MT" panose="02070603080606020203" pitchFamily="18" charset="0"/>
            </a:endParaRPr>
          </a:p>
          <a:p>
            <a:endParaRPr lang="en-US" dirty="0" smtClean="0">
              <a:latin typeface="Bodoni MT" panose="02070603080606020203" pitchFamily="18" charset="0"/>
            </a:endParaRPr>
          </a:p>
          <a:p>
            <a:endParaRPr lang="en-US" dirty="0" smtClean="0">
              <a:latin typeface="Bodoni MT" panose="02070603080606020203" pitchFamily="18" charset="0"/>
            </a:endParaRPr>
          </a:p>
          <a:p>
            <a:endParaRPr lang="en-US" dirty="0" smtClean="0">
              <a:latin typeface="Bodoni MT" panose="02070603080606020203" pitchFamily="18" charset="0"/>
            </a:endParaRPr>
          </a:p>
          <a:p>
            <a:endParaRPr lang="en-US" dirty="0">
              <a:latin typeface="Bodoni MT" panose="02070603080606020203" pitchFamily="18" charset="0"/>
            </a:endParaRPr>
          </a:p>
          <a:p>
            <a:pPr marL="285750" indent="-285750">
              <a:buFont typeface="Arial" panose="020B0604020202020204" pitchFamily="34" charset="0"/>
              <a:buChar char="•"/>
            </a:pPr>
            <a:r>
              <a:rPr lang="en-US" dirty="0" smtClean="0">
                <a:latin typeface="Bodoni MT" panose="02070603080606020203" pitchFamily="18" charset="0"/>
              </a:rPr>
              <a:t>Volumetric Compression</a:t>
            </a:r>
            <a:endParaRPr lang="en-US" dirty="0">
              <a:latin typeface="Bodoni MT" panose="02070603080606020203" pitchFamily="18" charset="0"/>
            </a:endParaRPr>
          </a:p>
          <a:p>
            <a:endParaRPr lang="en-US" dirty="0" smtClean="0">
              <a:latin typeface="Bodoni MT" panose="02070603080606020203" pitchFamily="18" charset="0"/>
            </a:endParaRPr>
          </a:p>
          <a:p>
            <a:endParaRPr lang="en-US" dirty="0">
              <a:latin typeface="Bodoni MT" panose="02070603080606020203" pitchFamily="18" charset="0"/>
            </a:endParaRPr>
          </a:p>
          <a:p>
            <a:endParaRPr lang="en-US" dirty="0" smtClean="0">
              <a:latin typeface="Bodoni MT" panose="02070603080606020203" pitchFamily="18" charset="0"/>
            </a:endParaRPr>
          </a:p>
          <a:p>
            <a:endParaRPr lang="en-US" dirty="0" smtClean="0">
              <a:latin typeface="Bodoni MT" panose="02070603080606020203" pitchFamily="18" charset="0"/>
            </a:endParaRPr>
          </a:p>
          <a:p>
            <a:endParaRPr lang="en-US" dirty="0" smtClean="0">
              <a:latin typeface="Bodoni MT" panose="02070603080606020203" pitchFamily="18" charset="0"/>
            </a:endParaRPr>
          </a:p>
          <a:p>
            <a:endParaRPr lang="en-US" dirty="0">
              <a:latin typeface="Bodoni MT" panose="02070603080606020203" pitchFamily="18" charset="0"/>
            </a:endParaRPr>
          </a:p>
          <a:p>
            <a:endParaRPr lang="en-US" dirty="0" smtClean="0">
              <a:latin typeface="Bodoni MT" panose="02070603080606020203" pitchFamily="18" charset="0"/>
            </a:endParaRPr>
          </a:p>
          <a:p>
            <a:pPr marL="285750" indent="-285750">
              <a:buFont typeface="Arial" panose="020B0604020202020204" pitchFamily="34" charset="0"/>
              <a:buChar char="•"/>
            </a:pPr>
            <a:r>
              <a:rPr lang="en-US" dirty="0" smtClean="0">
                <a:latin typeface="Bodoni MT" panose="02070603080606020203" pitchFamily="18" charset="0"/>
              </a:rPr>
              <a:t>Pressure cut-off</a:t>
            </a:r>
            <a:endParaRPr lang="en-US" dirty="0">
              <a:latin typeface="Bodoni MT" panose="02070603080606020203" pitchFamily="18" charset="0"/>
            </a:endParaRPr>
          </a:p>
        </p:txBody>
      </p:sp>
      <p:grpSp>
        <p:nvGrpSpPr>
          <p:cNvPr id="20" name="Group 19"/>
          <p:cNvGrpSpPr/>
          <p:nvPr/>
        </p:nvGrpSpPr>
        <p:grpSpPr>
          <a:xfrm>
            <a:off x="684376" y="1974079"/>
            <a:ext cx="4263641" cy="1179319"/>
            <a:chOff x="470726" y="1794615"/>
            <a:chExt cx="4263641" cy="1179319"/>
          </a:xfrm>
        </p:grpSpPr>
        <p:pic>
          <p:nvPicPr>
            <p:cNvPr id="21" name="Picture 20"/>
            <p:cNvPicPr>
              <a:picLocks noChangeAspect="1"/>
            </p:cNvPicPr>
            <p:nvPr/>
          </p:nvPicPr>
          <p:blipFill rotWithShape="1">
            <a:blip r:embed="rId2"/>
            <a:srcRect b="32854"/>
            <a:stretch/>
          </p:blipFill>
          <p:spPr>
            <a:xfrm>
              <a:off x="470726" y="1837345"/>
              <a:ext cx="4113417" cy="683664"/>
            </a:xfrm>
            <a:prstGeom prst="rect">
              <a:avLst/>
            </a:prstGeom>
          </p:spPr>
        </p:pic>
        <p:pic>
          <p:nvPicPr>
            <p:cNvPr id="22" name="Picture 21"/>
            <p:cNvPicPr>
              <a:picLocks noChangeAspect="1"/>
            </p:cNvPicPr>
            <p:nvPr/>
          </p:nvPicPr>
          <p:blipFill rotWithShape="1">
            <a:blip r:embed="rId2"/>
            <a:srcRect t="62664" r="39548" b="-1342"/>
            <a:stretch/>
          </p:blipFill>
          <p:spPr>
            <a:xfrm>
              <a:off x="470726" y="2478279"/>
              <a:ext cx="3075775" cy="487110"/>
            </a:xfrm>
            <a:prstGeom prst="rect">
              <a:avLst/>
            </a:prstGeom>
          </p:spPr>
        </p:pic>
        <p:sp>
          <p:nvSpPr>
            <p:cNvPr id="23" name="Rectangle 22"/>
            <p:cNvSpPr/>
            <p:nvPr/>
          </p:nvSpPr>
          <p:spPr>
            <a:xfrm>
              <a:off x="470726" y="1794615"/>
              <a:ext cx="4263641" cy="117931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 name="Group 23"/>
          <p:cNvGrpSpPr/>
          <p:nvPr/>
        </p:nvGrpSpPr>
        <p:grpSpPr>
          <a:xfrm>
            <a:off x="684376" y="3847972"/>
            <a:ext cx="3443846" cy="1611854"/>
            <a:chOff x="470726" y="3549808"/>
            <a:chExt cx="3443846" cy="1611854"/>
          </a:xfrm>
        </p:grpSpPr>
        <p:pic>
          <p:nvPicPr>
            <p:cNvPr id="25" name="Picture 24"/>
            <p:cNvPicPr>
              <a:picLocks noChangeAspect="1"/>
            </p:cNvPicPr>
            <p:nvPr/>
          </p:nvPicPr>
          <p:blipFill rotWithShape="1">
            <a:blip r:embed="rId3"/>
            <a:srcRect r="6598"/>
            <a:stretch/>
          </p:blipFill>
          <p:spPr>
            <a:xfrm>
              <a:off x="598915" y="3564833"/>
              <a:ext cx="3315657" cy="741106"/>
            </a:xfrm>
            <a:prstGeom prst="rect">
              <a:avLst/>
            </a:prstGeom>
          </p:spPr>
        </p:pic>
        <p:pic>
          <p:nvPicPr>
            <p:cNvPr id="26" name="Picture 25"/>
            <p:cNvPicPr>
              <a:picLocks noChangeAspect="1"/>
            </p:cNvPicPr>
            <p:nvPr/>
          </p:nvPicPr>
          <p:blipFill>
            <a:blip r:embed="rId4"/>
            <a:stretch>
              <a:fillRect/>
            </a:stretch>
          </p:blipFill>
          <p:spPr>
            <a:xfrm>
              <a:off x="598916" y="4415608"/>
              <a:ext cx="2371778" cy="710735"/>
            </a:xfrm>
            <a:prstGeom prst="rect">
              <a:avLst/>
            </a:prstGeom>
          </p:spPr>
        </p:pic>
        <p:sp>
          <p:nvSpPr>
            <p:cNvPr id="27" name="Rectangle 26"/>
            <p:cNvSpPr/>
            <p:nvPr/>
          </p:nvSpPr>
          <p:spPr>
            <a:xfrm>
              <a:off x="470726" y="3549808"/>
              <a:ext cx="3417610" cy="161185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8" name="Group 27"/>
          <p:cNvGrpSpPr/>
          <p:nvPr/>
        </p:nvGrpSpPr>
        <p:grpSpPr>
          <a:xfrm>
            <a:off x="684376" y="5905377"/>
            <a:ext cx="1793906" cy="512903"/>
            <a:chOff x="470727" y="5466671"/>
            <a:chExt cx="1793906" cy="512903"/>
          </a:xfrm>
        </p:grpSpPr>
        <p:pic>
          <p:nvPicPr>
            <p:cNvPr id="29" name="Picture 28"/>
            <p:cNvPicPr>
              <a:picLocks noChangeAspect="1"/>
            </p:cNvPicPr>
            <p:nvPr/>
          </p:nvPicPr>
          <p:blipFill>
            <a:blip r:embed="rId5"/>
            <a:stretch>
              <a:fillRect/>
            </a:stretch>
          </p:blipFill>
          <p:spPr>
            <a:xfrm>
              <a:off x="564732" y="5466671"/>
              <a:ext cx="1520217" cy="482763"/>
            </a:xfrm>
            <a:prstGeom prst="rect">
              <a:avLst/>
            </a:prstGeom>
          </p:spPr>
        </p:pic>
        <p:sp>
          <p:nvSpPr>
            <p:cNvPr id="30" name="Rectangle 29"/>
            <p:cNvSpPr/>
            <p:nvPr/>
          </p:nvSpPr>
          <p:spPr>
            <a:xfrm>
              <a:off x="470727" y="5474045"/>
              <a:ext cx="1793906" cy="50552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grpSp>
      <mc:AlternateContent xmlns:mc="http://schemas.openxmlformats.org/markup-compatibility/2006" xmlns:a14="http://schemas.microsoft.com/office/drawing/2010/main">
        <mc:Choice Requires="a14">
          <p:sp>
            <p:nvSpPr>
              <p:cNvPr id="2" name="Rectangle 1"/>
              <p:cNvSpPr/>
              <p:nvPr/>
            </p:nvSpPr>
            <p:spPr>
              <a:xfrm>
                <a:off x="5385741" y="284158"/>
                <a:ext cx="5105412" cy="5953618"/>
              </a:xfrm>
              <a:prstGeom prst="rect">
                <a:avLst/>
              </a:prstGeom>
            </p:spPr>
            <p:txBody>
              <a:bodyPr wrap="square">
                <a:spAutoFit/>
              </a:bodyPr>
              <a:lstStyle/>
              <a:p>
                <a:pPr>
                  <a:lnSpc>
                    <a:spcPct val="150000"/>
                  </a:lnSpc>
                </a:pPr>
                <a:r>
                  <a:rPr lang="en-US" sz="1600" dirty="0">
                    <a:latin typeface="Bodoni MT" panose="02070603080606020203" pitchFamily="18" charset="0"/>
                  </a:rPr>
                  <a:t>Where:</a:t>
                </a:r>
                <a:endParaRPr lang="en-US" sz="1600" i="1" dirty="0" smtClean="0">
                  <a:latin typeface="Cambria Math" panose="02040503050406030204" pitchFamily="18" charset="0"/>
                </a:endParaRPr>
              </a:p>
              <a:p>
                <a:pPr>
                  <a:lnSpc>
                    <a:spcPct val="150000"/>
                  </a:lnSpc>
                </a:pPr>
                <a14:m>
                  <m:oMath xmlns:m="http://schemas.openxmlformats.org/officeDocument/2006/math">
                    <m:r>
                      <a:rPr lang="en-US" sz="1600" i="1">
                        <a:latin typeface="Cambria Math" panose="02040503050406030204" pitchFamily="18" charset="0"/>
                      </a:rPr>
                      <m:t>∆</m:t>
                    </m:r>
                    <m:r>
                      <a:rPr lang="en-US" sz="1600" i="1">
                        <a:latin typeface="Cambria Math" panose="02040503050406030204" pitchFamily="18" charset="0"/>
                      </a:rPr>
                      <m:t>𝑠𝑖𝑛</m:t>
                    </m:r>
                    <m:sSub>
                      <m:sSubPr>
                        <m:ctrlPr>
                          <a:rPr lang="en-US" sz="1600" i="1">
                            <a:latin typeface="Cambria Math" panose="02040503050406030204" pitchFamily="18" charset="0"/>
                          </a:rPr>
                        </m:ctrlPr>
                      </m:sSubPr>
                      <m:e>
                        <m:r>
                          <a:rPr lang="en-US" sz="1600" i="1">
                            <a:latin typeface="Cambria Math" panose="02040503050406030204" pitchFamily="18" charset="0"/>
                          </a:rPr>
                          <m:t>∅</m:t>
                        </m:r>
                      </m:e>
                      <m:sub>
                        <m:r>
                          <a:rPr lang="en-US" sz="1600" i="1">
                            <a:latin typeface="Cambria Math" panose="02040503050406030204" pitchFamily="18" charset="0"/>
                          </a:rPr>
                          <m:t>𝑚</m:t>
                        </m:r>
                      </m:sub>
                    </m:sSub>
                  </m:oMath>
                </a14:m>
                <a:r>
                  <a:rPr lang="en-US" sz="1600" dirty="0">
                    <a:latin typeface="Bodoni MT" panose="02070603080606020203" pitchFamily="18" charset="0"/>
                  </a:rPr>
                  <a:t>= the increment of friction angle</a:t>
                </a:r>
              </a:p>
              <a:p>
                <a:pPr>
                  <a:lnSpc>
                    <a:spcPct val="150000"/>
                  </a:lnSpc>
                </a:pPr>
                <a14:m>
                  <m:oMath xmlns:m="http://schemas.openxmlformats.org/officeDocument/2006/math">
                    <m:sSup>
                      <m:sSupPr>
                        <m:ctrlPr>
                          <a:rPr lang="en-US" sz="1600" i="1">
                            <a:latin typeface="Cambria Math" panose="02040503050406030204" pitchFamily="18" charset="0"/>
                          </a:rPr>
                        </m:ctrlPr>
                      </m:sSupPr>
                      <m:e>
                        <m:r>
                          <a:rPr lang="en-US" sz="1600" i="1">
                            <a:latin typeface="Cambria Math" panose="02040503050406030204" pitchFamily="18" charset="0"/>
                          </a:rPr>
                          <m:t>𝐺</m:t>
                        </m:r>
                      </m:e>
                      <m:sup>
                        <m:r>
                          <a:rPr lang="en-US" sz="1600" i="1">
                            <a:latin typeface="Cambria Math" panose="02040503050406030204" pitchFamily="18" charset="0"/>
                          </a:rPr>
                          <m:t>𝑃</m:t>
                        </m:r>
                      </m:sup>
                    </m:sSup>
                  </m:oMath>
                </a14:m>
                <a:r>
                  <a:rPr lang="en-US" sz="1600" dirty="0">
                    <a:latin typeface="Bodoni MT" panose="02070603080606020203" pitchFamily="18" charset="0"/>
                  </a:rPr>
                  <a:t>        = Plastic shear modulus</a:t>
                </a:r>
              </a:p>
              <a:p>
                <a:pPr>
                  <a:lnSpc>
                    <a:spcPct val="150000"/>
                  </a:lnSpc>
                </a:pPr>
                <a14:m>
                  <m:oMath xmlns:m="http://schemas.openxmlformats.org/officeDocument/2006/math">
                    <m:sSup>
                      <m:sSupPr>
                        <m:ctrlPr>
                          <a:rPr lang="en-US" sz="1600" i="1">
                            <a:latin typeface="Cambria Math" panose="02040503050406030204" pitchFamily="18" charset="0"/>
                          </a:rPr>
                        </m:ctrlPr>
                      </m:sSupPr>
                      <m:e>
                        <m:r>
                          <a:rPr lang="en-US" sz="1600" i="1">
                            <a:latin typeface="Cambria Math" panose="02040503050406030204" pitchFamily="18" charset="0"/>
                          </a:rPr>
                          <m:t>𝑃</m:t>
                        </m:r>
                      </m:e>
                      <m:sup>
                        <m:r>
                          <a:rPr lang="en-US" sz="1600" i="1">
                            <a:latin typeface="Cambria Math" panose="02040503050406030204" pitchFamily="18" charset="0"/>
                          </a:rPr>
                          <m:t>′</m:t>
                        </m:r>
                      </m:sup>
                    </m:sSup>
                  </m:oMath>
                </a14:m>
                <a:r>
                  <a:rPr lang="en-US" sz="1600" dirty="0">
                    <a:latin typeface="Bodoni MT" panose="02070603080606020203" pitchFamily="18" charset="0"/>
                  </a:rPr>
                  <a:t>         = Current pressure</a:t>
                </a:r>
                <a:endParaRPr lang="en-US" sz="1600" i="1" dirty="0"/>
              </a:p>
              <a:p>
                <a:pPr>
                  <a:lnSpc>
                    <a:spcPct val="150000"/>
                  </a:lnSpc>
                </a:pPr>
                <a14:m>
                  <m:oMath xmlns:m="http://schemas.openxmlformats.org/officeDocument/2006/math">
                    <m:r>
                      <a:rPr lang="en-US" sz="1600" i="1">
                        <a:latin typeface="Cambria Math" panose="02040503050406030204" pitchFamily="18" charset="0"/>
                      </a:rPr>
                      <m:t>∆</m:t>
                    </m:r>
                    <m:sSub>
                      <m:sSubPr>
                        <m:ctrlPr>
                          <a:rPr lang="en-US" sz="1600" i="1">
                            <a:latin typeface="Cambria Math" panose="02040503050406030204" pitchFamily="18" charset="0"/>
                          </a:rPr>
                        </m:ctrlPr>
                      </m:sSubPr>
                      <m:e>
                        <m:r>
                          <a:rPr lang="en-US" sz="1600" i="1">
                            <a:latin typeface="Cambria Math" panose="02040503050406030204" pitchFamily="18" charset="0"/>
                          </a:rPr>
                          <m:t>𝜅</m:t>
                        </m:r>
                      </m:e>
                      <m:sub>
                        <m:r>
                          <a:rPr lang="en-US" sz="1600" i="1">
                            <a:latin typeface="Cambria Math" panose="02040503050406030204" pitchFamily="18" charset="0"/>
                          </a:rPr>
                          <m:t>𝑠</m:t>
                        </m:r>
                      </m:sub>
                    </m:sSub>
                  </m:oMath>
                </a14:m>
                <a:r>
                  <a:rPr lang="en-US" sz="1600" dirty="0">
                    <a:latin typeface="Bodoni MT" panose="02070603080606020203" pitchFamily="18" charset="0"/>
                  </a:rPr>
                  <a:t>       = the increment of plastic shear strain</a:t>
                </a:r>
              </a:p>
              <a:p>
                <a:pPr>
                  <a:lnSpc>
                    <a:spcPct val="150000"/>
                  </a:lnSpc>
                </a:pPr>
                <a14:m>
                  <m:oMath xmlns:m="http://schemas.openxmlformats.org/officeDocument/2006/math">
                    <m:sSubSup>
                      <m:sSubSupPr>
                        <m:ctrlPr>
                          <a:rPr lang="en-US" sz="1600" i="1">
                            <a:latin typeface="Cambria Math" panose="02040503050406030204" pitchFamily="18" charset="0"/>
                          </a:rPr>
                        </m:ctrlPr>
                      </m:sSubSupPr>
                      <m:e>
                        <m:r>
                          <a:rPr lang="en-US" sz="1600" i="1">
                            <a:latin typeface="Cambria Math" panose="02040503050406030204" pitchFamily="18" charset="0"/>
                          </a:rPr>
                          <m:t>𝐾</m:t>
                        </m:r>
                      </m:e>
                      <m:sub>
                        <m:r>
                          <a:rPr lang="en-US" sz="1600" i="1">
                            <a:latin typeface="Cambria Math" panose="02040503050406030204" pitchFamily="18" charset="0"/>
                          </a:rPr>
                          <m:t>𝐺</m:t>
                        </m:r>
                      </m:sub>
                      <m:sup>
                        <m:r>
                          <a:rPr lang="en-US" sz="1600" i="1">
                            <a:latin typeface="Cambria Math" panose="02040503050406030204" pitchFamily="18" charset="0"/>
                          </a:rPr>
                          <m:t>𝑝</m:t>
                        </m:r>
                      </m:sup>
                    </m:sSubSup>
                  </m:oMath>
                </a14:m>
                <a:r>
                  <a:rPr lang="en-US" sz="1600" dirty="0">
                    <a:latin typeface="Bodoni MT" panose="02070603080606020203" pitchFamily="18" charset="0"/>
                  </a:rPr>
                  <a:t>        = Plastic shear modulus number</a:t>
                </a:r>
              </a:p>
              <a:p>
                <a:pPr>
                  <a:lnSpc>
                    <a:spcPct val="150000"/>
                  </a:lnSpc>
                </a:pPr>
                <a14:m>
                  <m:oMath xmlns:m="http://schemas.openxmlformats.org/officeDocument/2006/math">
                    <m:r>
                      <a:rPr lang="en-US" sz="1600" i="1">
                        <a:latin typeface="Cambria Math" panose="02040503050406030204" pitchFamily="18" charset="0"/>
                      </a:rPr>
                      <m:t>𝑠𝑖𝑛</m:t>
                    </m:r>
                    <m:sSub>
                      <m:sSubPr>
                        <m:ctrlPr>
                          <a:rPr lang="en-US" sz="1600" i="1">
                            <a:latin typeface="Cambria Math" panose="02040503050406030204" pitchFamily="18" charset="0"/>
                          </a:rPr>
                        </m:ctrlPr>
                      </m:sSubPr>
                      <m:e>
                        <m:r>
                          <a:rPr lang="en-US" sz="1600" i="1">
                            <a:latin typeface="Cambria Math" panose="02040503050406030204" pitchFamily="18" charset="0"/>
                          </a:rPr>
                          <m:t>∅</m:t>
                        </m:r>
                      </m:e>
                      <m:sub>
                        <m:r>
                          <a:rPr lang="en-US" sz="1600" i="1">
                            <a:latin typeface="Cambria Math" panose="02040503050406030204" pitchFamily="18" charset="0"/>
                          </a:rPr>
                          <m:t>𝑚</m:t>
                        </m:r>
                      </m:sub>
                    </m:sSub>
                  </m:oMath>
                </a14:m>
                <a:r>
                  <a:rPr lang="en-US" sz="1600" dirty="0">
                    <a:latin typeface="Bodoni MT" panose="02070603080606020203" pitchFamily="18" charset="0"/>
                  </a:rPr>
                  <a:t>  = Current friction angle</a:t>
                </a:r>
              </a:p>
              <a:p>
                <a:pPr>
                  <a:lnSpc>
                    <a:spcPct val="150000"/>
                  </a:lnSpc>
                </a:pPr>
                <a14:m>
                  <m:oMath xmlns:m="http://schemas.openxmlformats.org/officeDocument/2006/math">
                    <m:r>
                      <a:rPr lang="en-US" sz="1600" i="1">
                        <a:latin typeface="Cambria Math" panose="02040503050406030204" pitchFamily="18" charset="0"/>
                      </a:rPr>
                      <m:t>𝑠𝑖𝑛</m:t>
                    </m:r>
                    <m:sSub>
                      <m:sSubPr>
                        <m:ctrlPr>
                          <a:rPr lang="en-US" sz="1600" i="1">
                            <a:latin typeface="Cambria Math" panose="02040503050406030204" pitchFamily="18" charset="0"/>
                          </a:rPr>
                        </m:ctrlPr>
                      </m:sSubPr>
                      <m:e>
                        <m:r>
                          <a:rPr lang="en-US" sz="1600" i="1">
                            <a:latin typeface="Cambria Math" panose="02040503050406030204" pitchFamily="18" charset="0"/>
                          </a:rPr>
                          <m:t>∅</m:t>
                        </m:r>
                      </m:e>
                      <m:sub>
                        <m:r>
                          <a:rPr lang="en-US" sz="1600" i="1">
                            <a:latin typeface="Cambria Math" panose="02040503050406030204" pitchFamily="18" charset="0"/>
                          </a:rPr>
                          <m:t>𝑝</m:t>
                        </m:r>
                        <m:r>
                          <a:rPr lang="en-US" sz="1600" i="1">
                            <a:latin typeface="Cambria Math" panose="02040503050406030204" pitchFamily="18" charset="0"/>
                          </a:rPr>
                          <m:t>   </m:t>
                        </m:r>
                      </m:sub>
                    </m:sSub>
                  </m:oMath>
                </a14:m>
                <a:r>
                  <a:rPr lang="en-US" sz="1600" dirty="0">
                    <a:latin typeface="Bodoni MT" panose="02070603080606020203" pitchFamily="18" charset="0"/>
                  </a:rPr>
                  <a:t> = Peak friction angle</a:t>
                </a:r>
              </a:p>
              <a:p>
                <a:pPr>
                  <a:lnSpc>
                    <a:spcPct val="150000"/>
                  </a:lnSpc>
                </a:pPr>
                <a14:m>
                  <m:oMath xmlns:m="http://schemas.openxmlformats.org/officeDocument/2006/math">
                    <m:r>
                      <a:rPr lang="en-US" sz="1600" i="1">
                        <a:latin typeface="Cambria Math" panose="02040503050406030204" pitchFamily="18" charset="0"/>
                      </a:rPr>
                      <m:t> </m:t>
                    </m:r>
                    <m:sSub>
                      <m:sSubPr>
                        <m:ctrlPr>
                          <a:rPr lang="en-US" sz="1600" i="1">
                            <a:latin typeface="Cambria Math" panose="02040503050406030204" pitchFamily="18" charset="0"/>
                          </a:rPr>
                        </m:ctrlPr>
                      </m:sSubPr>
                      <m:e>
                        <m:r>
                          <a:rPr lang="en-US" sz="1600" i="1">
                            <a:latin typeface="Cambria Math" panose="02040503050406030204" pitchFamily="18" charset="0"/>
                          </a:rPr>
                          <m:t>𝑅</m:t>
                        </m:r>
                      </m:e>
                      <m:sub>
                        <m:r>
                          <a:rPr lang="en-US" sz="1600" i="1">
                            <a:latin typeface="Cambria Math" panose="02040503050406030204" pitchFamily="18" charset="0"/>
                          </a:rPr>
                          <m:t>𝑓</m:t>
                        </m:r>
                      </m:sub>
                    </m:sSub>
                  </m:oMath>
                </a14:m>
                <a:r>
                  <a:rPr lang="en-US" sz="1600" dirty="0">
                    <a:latin typeface="Bodoni MT" panose="02070603080606020203" pitchFamily="18" charset="0"/>
                  </a:rPr>
                  <a:t>        = Failure ratio</a:t>
                </a:r>
              </a:p>
              <a:p>
                <a:pPr>
                  <a:lnSpc>
                    <a:spcPct val="150000"/>
                  </a:lnSpc>
                </a:pPr>
                <a14:m>
                  <m:oMath xmlns:m="http://schemas.openxmlformats.org/officeDocument/2006/math">
                    <m:r>
                      <a:rPr lang="en-US" sz="1600" i="1">
                        <a:latin typeface="Cambria Math" panose="02040503050406030204" pitchFamily="18" charset="0"/>
                      </a:rPr>
                      <m:t>𝜀</m:t>
                    </m:r>
                    <m:r>
                      <a:rPr lang="en-US" sz="1600">
                        <a:latin typeface="Cambria Math" panose="02040503050406030204" pitchFamily="18" charset="0"/>
                      </a:rPr>
                      <m:t> </m:t>
                    </m:r>
                  </m:oMath>
                </a14:m>
                <a:r>
                  <a:rPr lang="en-US" sz="1600" dirty="0">
                    <a:latin typeface="Bodoni MT" panose="02070603080606020203" pitchFamily="18" charset="0"/>
                  </a:rPr>
                  <a:t>          = Strain</a:t>
                </a:r>
              </a:p>
              <a:p>
                <a:pPr>
                  <a:lnSpc>
                    <a:spcPct val="150000"/>
                  </a:lnSpc>
                </a:pPr>
                <a14:m>
                  <m:oMath xmlns:m="http://schemas.openxmlformats.org/officeDocument/2006/math">
                    <m:sSub>
                      <m:sSubPr>
                        <m:ctrlPr>
                          <a:rPr lang="en-US" sz="1600" i="1">
                            <a:latin typeface="Cambria Math" panose="02040503050406030204" pitchFamily="18" charset="0"/>
                          </a:rPr>
                        </m:ctrlPr>
                      </m:sSubPr>
                      <m:e>
                        <m:r>
                          <a:rPr lang="en-US" sz="1600" i="1">
                            <a:latin typeface="Cambria Math" panose="02040503050406030204" pitchFamily="18" charset="0"/>
                          </a:rPr>
                          <m:t>𝑓</m:t>
                        </m:r>
                      </m:e>
                      <m:sub>
                        <m:r>
                          <a:rPr lang="en-US" sz="1600" i="1">
                            <a:latin typeface="Cambria Math" panose="02040503050406030204" pitchFamily="18" charset="0"/>
                          </a:rPr>
                          <m:t>2</m:t>
                        </m:r>
                      </m:sub>
                    </m:sSub>
                  </m:oMath>
                </a14:m>
                <a:r>
                  <a:rPr lang="en-US" sz="1600" dirty="0">
                    <a:latin typeface="Bodoni MT" panose="02070603080606020203" pitchFamily="18" charset="0"/>
                  </a:rPr>
                  <a:t>          = Post liquefaction factor</a:t>
                </a:r>
              </a:p>
              <a:p>
                <a:pPr>
                  <a:lnSpc>
                    <a:spcPct val="150000"/>
                  </a:lnSpc>
                </a:pPr>
                <a14:m>
                  <m:oMath xmlns:m="http://schemas.openxmlformats.org/officeDocument/2006/math">
                    <m:r>
                      <a:rPr lang="en-US" sz="1600" i="1">
                        <a:latin typeface="Cambria Math" panose="02040503050406030204" pitchFamily="18" charset="0"/>
                      </a:rPr>
                      <m:t>𝑝</m:t>
                    </m:r>
                  </m:oMath>
                </a14:m>
                <a:r>
                  <a:rPr lang="en-US" sz="1600" dirty="0">
                    <a:latin typeface="Bodoni MT" panose="02070603080606020203" pitchFamily="18" charset="0"/>
                  </a:rPr>
                  <a:t>           = </a:t>
                </a:r>
                <a:r>
                  <a:rPr lang="en-US" sz="1600" dirty="0" smtClean="0">
                    <a:latin typeface="Bodoni MT" panose="02070603080606020203" pitchFamily="18" charset="0"/>
                  </a:rPr>
                  <a:t>Pressure</a:t>
                </a:r>
              </a:p>
              <a:p>
                <a:pPr>
                  <a:lnSpc>
                    <a:spcPct val="150000"/>
                  </a:lnSpc>
                </a:pPr>
                <a14:m>
                  <m:oMath xmlns:m="http://schemas.openxmlformats.org/officeDocument/2006/math">
                    <m:sSubSup>
                      <m:sSubSupPr>
                        <m:ctrlPr>
                          <a:rPr lang="en-US" sz="1600" i="1">
                            <a:latin typeface="Cambria Math" panose="02040503050406030204" pitchFamily="18" charset="0"/>
                          </a:rPr>
                        </m:ctrlPr>
                      </m:sSubSupPr>
                      <m:e>
                        <m:r>
                          <a:rPr lang="en-US" sz="1600" i="1">
                            <a:latin typeface="Cambria Math" panose="02040503050406030204" pitchFamily="18" charset="0"/>
                          </a:rPr>
                          <m:t>𝐾</m:t>
                        </m:r>
                      </m:e>
                      <m:sub>
                        <m:r>
                          <a:rPr lang="en-US" sz="1600" i="1">
                            <a:latin typeface="Cambria Math" panose="02040503050406030204" pitchFamily="18" charset="0"/>
                          </a:rPr>
                          <m:t>𝐵</m:t>
                        </m:r>
                      </m:sub>
                      <m:sup>
                        <m:r>
                          <a:rPr lang="en-US" sz="1600" i="1">
                            <a:latin typeface="Cambria Math" panose="02040503050406030204" pitchFamily="18" charset="0"/>
                          </a:rPr>
                          <m:t>𝑝</m:t>
                        </m:r>
                      </m:sup>
                    </m:sSubSup>
                  </m:oMath>
                </a14:m>
                <a:r>
                  <a:rPr lang="en-US" sz="1600" dirty="0">
                    <a:latin typeface="Bodoni MT" panose="02070603080606020203" pitchFamily="18" charset="0"/>
                  </a:rPr>
                  <a:t>         = Plastic bulk modulus number</a:t>
                </a:r>
                <a:endParaRPr lang="en-US" sz="1600" i="1" dirty="0"/>
              </a:p>
              <a:p>
                <a:pPr>
                  <a:lnSpc>
                    <a:spcPct val="150000"/>
                  </a:lnSpc>
                </a:pPr>
                <a14:m>
                  <m:oMath xmlns:m="http://schemas.openxmlformats.org/officeDocument/2006/math">
                    <m:r>
                      <a:rPr lang="en-US" sz="1600" i="1">
                        <a:latin typeface="Cambria Math" panose="02040503050406030204" pitchFamily="18" charset="0"/>
                      </a:rPr>
                      <m:t>𝑚𝑝</m:t>
                    </m:r>
                    <m:r>
                      <a:rPr lang="en-US" sz="1600" i="1">
                        <a:latin typeface="Cambria Math" panose="02040503050406030204" pitchFamily="18" charset="0"/>
                      </a:rPr>
                      <m:t> </m:t>
                    </m:r>
                  </m:oMath>
                </a14:m>
                <a:r>
                  <a:rPr lang="en-US" sz="1600" dirty="0">
                    <a:latin typeface="Bodoni MT" panose="02070603080606020203" pitchFamily="18" charset="0"/>
                  </a:rPr>
                  <a:t>       = Plastic bulk modulus exponent</a:t>
                </a:r>
                <a:endParaRPr lang="en-US" sz="1600" i="1" dirty="0"/>
              </a:p>
              <a:p>
                <a:pPr>
                  <a:lnSpc>
                    <a:spcPct val="150000"/>
                  </a:lnSpc>
                </a:pPr>
                <a14:m>
                  <m:oMath xmlns:m="http://schemas.openxmlformats.org/officeDocument/2006/math">
                    <m:sSub>
                      <m:sSubPr>
                        <m:ctrlPr>
                          <a:rPr lang="en-US" sz="1600" i="1">
                            <a:latin typeface="Cambria Math" panose="02040503050406030204" pitchFamily="18" charset="0"/>
                          </a:rPr>
                        </m:ctrlPr>
                      </m:sSubPr>
                      <m:e>
                        <m:r>
                          <a:rPr lang="en-US" sz="1600" i="1">
                            <a:latin typeface="Cambria Math" panose="02040503050406030204" pitchFamily="18" charset="0"/>
                          </a:rPr>
                          <m:t>𝑃</m:t>
                        </m:r>
                      </m:e>
                      <m:sub>
                        <m:r>
                          <a:rPr lang="en-US" sz="1600" i="1">
                            <a:latin typeface="Cambria Math" panose="02040503050406030204" pitchFamily="18" charset="0"/>
                          </a:rPr>
                          <m:t>𝑐𝑢𝑡</m:t>
                        </m:r>
                      </m:sub>
                    </m:sSub>
                  </m:oMath>
                </a14:m>
                <a:r>
                  <a:rPr lang="en-US" sz="1600" dirty="0">
                    <a:latin typeface="Bodoni MT" panose="02070603080606020203" pitchFamily="18" charset="0"/>
                  </a:rPr>
                  <a:t>        = Pressure </a:t>
                </a:r>
                <a:r>
                  <a:rPr lang="en-US" sz="1600" dirty="0" smtClean="0">
                    <a:latin typeface="Bodoni MT" panose="02070603080606020203" pitchFamily="18" charset="0"/>
                  </a:rPr>
                  <a:t>cut-off</a:t>
                </a:r>
                <a:endParaRPr lang="en-US" sz="1600" dirty="0">
                  <a:latin typeface="Bodoni MT" panose="02070603080606020203" pitchFamily="18"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5385741" y="284158"/>
                <a:ext cx="5105412" cy="5953618"/>
              </a:xfrm>
              <a:prstGeom prst="rect">
                <a:avLst/>
              </a:prstGeom>
              <a:blipFill>
                <a:blip r:embed="rId6"/>
                <a:stretch>
                  <a:fillRect l="-597"/>
                </a:stretch>
              </a:blipFill>
            </p:spPr>
            <p:txBody>
              <a:bodyPr/>
              <a:lstStyle/>
              <a:p>
                <a:r>
                  <a:rPr lang="en-US">
                    <a:noFill/>
                  </a:rPr>
                  <a:t> </a:t>
                </a:r>
              </a:p>
            </p:txBody>
          </p:sp>
        </mc:Fallback>
      </mc:AlternateContent>
      <p:sp>
        <p:nvSpPr>
          <p:cNvPr id="17" name="TextBox 16"/>
          <p:cNvSpPr txBox="1"/>
          <p:nvPr/>
        </p:nvSpPr>
        <p:spPr>
          <a:xfrm>
            <a:off x="11775154" y="6443530"/>
            <a:ext cx="301686" cy="369332"/>
          </a:xfrm>
          <a:prstGeom prst="rect">
            <a:avLst/>
          </a:prstGeom>
          <a:noFill/>
        </p:spPr>
        <p:txBody>
          <a:bodyPr wrap="none" rtlCol="0">
            <a:spAutoFit/>
          </a:bodyPr>
          <a:lstStyle/>
          <a:p>
            <a:r>
              <a:rPr lang="en-US" dirty="0"/>
              <a:t>5</a:t>
            </a:r>
            <a:endParaRPr lang="en-US" dirty="0"/>
          </a:p>
        </p:txBody>
      </p:sp>
    </p:spTree>
    <p:extLst>
      <p:ext uri="{BB962C8B-B14F-4D97-AF65-F5344CB8AC3E}">
        <p14:creationId xmlns:p14="http://schemas.microsoft.com/office/powerpoint/2010/main" val="195889759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71588" y="1064926"/>
            <a:ext cx="5605329" cy="353553"/>
          </a:xfrm>
        </p:spPr>
        <p:txBody>
          <a:bodyPr>
            <a:noAutofit/>
          </a:bodyPr>
          <a:lstStyle/>
          <a:p>
            <a:pPr marL="0" indent="0">
              <a:buNone/>
            </a:pPr>
            <a:r>
              <a:rPr lang="en-US" sz="2400" dirty="0" smtClean="0">
                <a:solidFill>
                  <a:schemeClr val="accent5">
                    <a:lumMod val="75000"/>
                  </a:schemeClr>
                </a:solidFill>
                <a:latin typeface="Bodoni MT" panose="02070603080606020203" pitchFamily="18" charset="0"/>
              </a:rPr>
              <a:t>Pore Water Pressure and Soil </a:t>
            </a:r>
            <a:r>
              <a:rPr lang="en-US" sz="2400" dirty="0">
                <a:solidFill>
                  <a:schemeClr val="accent5">
                    <a:lumMod val="75000"/>
                  </a:schemeClr>
                </a:solidFill>
                <a:latin typeface="Bodoni MT" panose="02070603080606020203" pitchFamily="18" charset="0"/>
              </a:rPr>
              <a:t>Liquefaction</a:t>
            </a:r>
          </a:p>
          <a:p>
            <a:pPr marL="0" indent="0">
              <a:buNone/>
            </a:pPr>
            <a:endParaRPr lang="en-US" sz="2400" dirty="0">
              <a:solidFill>
                <a:schemeClr val="accent5">
                  <a:lumMod val="75000"/>
                </a:schemeClr>
              </a:solidFill>
              <a:latin typeface="Bodoni MT" panose="02070603080606020203" pitchFamily="18" charset="0"/>
            </a:endParaRPr>
          </a:p>
        </p:txBody>
      </p:sp>
      <p:sp>
        <p:nvSpPr>
          <p:cNvPr id="4" name="Title 1"/>
          <p:cNvSpPr txBox="1">
            <a:spLocks/>
          </p:cNvSpPr>
          <p:nvPr/>
        </p:nvSpPr>
        <p:spPr>
          <a:xfrm>
            <a:off x="0" y="4777"/>
            <a:ext cx="12192000" cy="98653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latin typeface="Bodoni MT" panose="02070603080606020203" pitchFamily="18" charset="0"/>
              </a:rPr>
              <a:t>Introduction</a:t>
            </a:r>
            <a:endParaRPr lang="en-US" sz="3600" dirty="0">
              <a:latin typeface="Bodoni MT" panose="02070603080606020203" pitchFamily="18" charset="0"/>
            </a:endParaRPr>
          </a:p>
        </p:txBody>
      </p:sp>
      <p:pic>
        <p:nvPicPr>
          <p:cNvPr id="5" name="Picture 4"/>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8281000" y="4250667"/>
            <a:ext cx="3911000" cy="2607333"/>
          </a:xfrm>
          <a:prstGeom prst="rect">
            <a:avLst/>
          </a:prstGeom>
        </p:spPr>
      </p:pic>
      <p:pic>
        <p:nvPicPr>
          <p:cNvPr id="6" name="Picture 5" descr="Earthquake induced liquefaction hazard, probability and risk assessment in  the city of Kolkata, India: its historical perspective and deterministic  scenario | SpringerLink">
            <a:extLst>
              <a:ext uri="{FF2B5EF4-FFF2-40B4-BE49-F238E27FC236}">
                <a16:creationId xmlns:a16="http://schemas.microsoft.com/office/drawing/2014/main" id="{15401D84-3D21-4E03-A62B-FDF82264E10E}"/>
              </a:ext>
            </a:extLst>
          </p:cNvPr>
          <p:cNvPicPr>
            <a:picLocks noChangeAspect="1" noChangeArrowheads="1"/>
          </p:cNvPicPr>
          <p:nvPr/>
        </p:nvPicPr>
        <p:blipFill rotWithShape="1">
          <a:blip r:embed="rId3"/>
          <a:srcRect t="6713" r="6225"/>
          <a:stretch/>
        </p:blipFill>
        <p:spPr bwMode="auto">
          <a:xfrm>
            <a:off x="784231" y="1464094"/>
            <a:ext cx="3011592" cy="1749017"/>
          </a:xfrm>
          <a:prstGeom prst="rect">
            <a:avLst/>
          </a:prstGeom>
          <a:noFill/>
        </p:spPr>
      </p:pic>
      <p:sp>
        <p:nvSpPr>
          <p:cNvPr id="8" name="Content Placeholder 2"/>
          <p:cNvSpPr txBox="1">
            <a:spLocks/>
          </p:cNvSpPr>
          <p:nvPr/>
        </p:nvSpPr>
        <p:spPr>
          <a:xfrm>
            <a:off x="784231" y="3435727"/>
            <a:ext cx="11124234" cy="118216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1800" dirty="0">
                <a:latin typeface="Bodoni MT" panose="02070603080606020203" pitchFamily="18" charset="0"/>
              </a:rPr>
              <a:t>When the pore water pressure reaches the total stress the effective stress is lost. This mechanism can be stated by the principle of effective stress, introduced by Van</a:t>
            </a:r>
            <a:r>
              <a:rPr lang="en-US" sz="1800" dirty="0" smtClean="0">
                <a:latin typeface="Bodoni MT" panose="02070603080606020203" pitchFamily="18" charset="0"/>
              </a:rPr>
              <a:t> </a:t>
            </a:r>
            <a:r>
              <a:rPr lang="en-US" sz="1800" dirty="0" err="1">
                <a:latin typeface="Bodoni MT" panose="02070603080606020203" pitchFamily="18" charset="0"/>
              </a:rPr>
              <a:t>Terzaghi</a:t>
            </a:r>
            <a:r>
              <a:rPr lang="en-US" sz="1800" dirty="0">
                <a:latin typeface="Bodoni MT" panose="02070603080606020203" pitchFamily="18" charset="0"/>
              </a:rPr>
              <a:t> (1936</a:t>
            </a:r>
            <a:r>
              <a:rPr lang="en-US" sz="1800" dirty="0" smtClean="0">
                <a:latin typeface="Bodoni MT" panose="02070603080606020203" pitchFamily="18" charset="0"/>
              </a:rPr>
              <a:t>):</a:t>
            </a:r>
          </a:p>
        </p:txBody>
      </p:sp>
      <mc:AlternateContent xmlns:mc="http://schemas.openxmlformats.org/markup-compatibility/2006" xmlns:a14="http://schemas.microsoft.com/office/drawing/2010/main">
        <mc:Choice Requires="a14">
          <p:sp>
            <p:nvSpPr>
              <p:cNvPr id="9" name="Rectangle 8"/>
              <p:cNvSpPr/>
              <p:nvPr/>
            </p:nvSpPr>
            <p:spPr>
              <a:xfrm>
                <a:off x="2135467" y="4098883"/>
                <a:ext cx="1823167" cy="535852"/>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p>
                        <m:sSupPr>
                          <m:ctrlPr>
                            <a:rPr lang="en-US" sz="2400" i="1" smtClean="0">
                              <a:solidFill>
                                <a:schemeClr val="tx1">
                                  <a:lumMod val="90000"/>
                                  <a:lumOff val="10000"/>
                                </a:schemeClr>
                              </a:solidFill>
                              <a:latin typeface="Cambria Math" panose="02040503050406030204" pitchFamily="18" charset="0"/>
                            </a:rPr>
                          </m:ctrlPr>
                        </m:sSupPr>
                        <m:e>
                          <m:r>
                            <m:rPr>
                              <m:nor/>
                            </m:rPr>
                            <a:rPr lang="en-US" sz="2400">
                              <a:solidFill>
                                <a:schemeClr val="tx1">
                                  <a:lumMod val="90000"/>
                                  <a:lumOff val="10000"/>
                                </a:schemeClr>
                              </a:solidFill>
                              <a:latin typeface="Bodoni MT" panose="02070603080606020203" pitchFamily="18" charset="0"/>
                            </a:rPr>
                            <m:t>σ</m:t>
                          </m:r>
                        </m:e>
                        <m:sup>
                          <m:r>
                            <m:rPr>
                              <m:nor/>
                            </m:rPr>
                            <a:rPr lang="en-US" sz="2400" i="1">
                              <a:solidFill>
                                <a:schemeClr val="tx1">
                                  <a:lumMod val="90000"/>
                                  <a:lumOff val="10000"/>
                                </a:schemeClr>
                              </a:solidFill>
                              <a:latin typeface="Bodoni MT" panose="02070603080606020203" pitchFamily="18" charset="0"/>
                            </a:rPr>
                            <m:t>′</m:t>
                          </m:r>
                        </m:sup>
                      </m:sSup>
                      <m:r>
                        <m:rPr>
                          <m:nor/>
                        </m:rPr>
                        <a:rPr lang="en-US" sz="2400" i="1">
                          <a:solidFill>
                            <a:schemeClr val="tx1">
                              <a:lumMod val="90000"/>
                              <a:lumOff val="10000"/>
                            </a:schemeClr>
                          </a:solidFill>
                          <a:latin typeface="Bodoni MT" panose="02070603080606020203" pitchFamily="18" charset="0"/>
                        </a:rPr>
                        <m:t>=</m:t>
                      </m:r>
                      <m:r>
                        <m:rPr>
                          <m:nor/>
                        </m:rPr>
                        <a:rPr lang="en-US" sz="2400" i="1">
                          <a:solidFill>
                            <a:schemeClr val="tx1">
                              <a:lumMod val="90000"/>
                              <a:lumOff val="10000"/>
                            </a:schemeClr>
                          </a:solidFill>
                          <a:latin typeface="Bodoni MT" panose="02070603080606020203" pitchFamily="18" charset="0"/>
                        </a:rPr>
                        <m:t>σ</m:t>
                      </m:r>
                      <m:r>
                        <m:rPr>
                          <m:nor/>
                        </m:rPr>
                        <a:rPr lang="en-US" sz="2400" i="1">
                          <a:solidFill>
                            <a:schemeClr val="tx1">
                              <a:lumMod val="90000"/>
                              <a:lumOff val="10000"/>
                            </a:schemeClr>
                          </a:solidFill>
                          <a:latin typeface="Bodoni MT" panose="02070603080606020203" pitchFamily="18" charset="0"/>
                        </a:rPr>
                        <m:t>−</m:t>
                      </m:r>
                      <m:r>
                        <m:rPr>
                          <m:nor/>
                        </m:rPr>
                        <a:rPr lang="en-US" sz="2400" i="1">
                          <a:solidFill>
                            <a:schemeClr val="tx1">
                              <a:lumMod val="90000"/>
                              <a:lumOff val="10000"/>
                            </a:schemeClr>
                          </a:solidFill>
                          <a:latin typeface="Bodoni MT" panose="02070603080606020203" pitchFamily="18" charset="0"/>
                        </a:rPr>
                        <m:t>p</m:t>
                      </m:r>
                    </m:oMath>
                  </m:oMathPara>
                </a14:m>
                <a:endParaRPr lang="en-US" sz="2400" dirty="0">
                  <a:solidFill>
                    <a:schemeClr val="tx1">
                      <a:lumMod val="90000"/>
                      <a:lumOff val="10000"/>
                    </a:schemeClr>
                  </a:solidFill>
                  <a:latin typeface="Bodoni MT" panose="02070603080606020203" pitchFamily="18" charset="0"/>
                </a:endParaRPr>
              </a:p>
            </p:txBody>
          </p:sp>
        </mc:Choice>
        <mc:Fallback xmlns="">
          <p:sp>
            <p:nvSpPr>
              <p:cNvPr id="9" name="Rectangle 8"/>
              <p:cNvSpPr>
                <a:spLocks noRot="1" noChangeAspect="1" noMove="1" noResize="1" noEditPoints="1" noAdjustHandles="1" noChangeArrowheads="1" noChangeShapeType="1" noTextEdit="1"/>
              </p:cNvSpPr>
              <p:nvPr/>
            </p:nvSpPr>
            <p:spPr>
              <a:xfrm>
                <a:off x="2135467" y="4098883"/>
                <a:ext cx="1823167" cy="535852"/>
              </a:xfrm>
              <a:prstGeom prst="rect">
                <a:avLst/>
              </a:prstGeom>
              <a:blipFill>
                <a:blip r:embed="rId4"/>
                <a:stretch>
                  <a:fillRect/>
                </a:stretch>
              </a:blipFill>
            </p:spPr>
            <p:txBody>
              <a:bodyPr/>
              <a:lstStyle/>
              <a:p>
                <a:r>
                  <a:rPr lang="en-US">
                    <a:noFill/>
                  </a:rPr>
                  <a:t> </a:t>
                </a:r>
              </a:p>
            </p:txBody>
          </p:sp>
        </mc:Fallback>
      </mc:AlternateContent>
      <p:sp>
        <p:nvSpPr>
          <p:cNvPr id="10" name="Content Placeholder 2"/>
          <p:cNvSpPr txBox="1">
            <a:spLocks/>
          </p:cNvSpPr>
          <p:nvPr/>
        </p:nvSpPr>
        <p:spPr>
          <a:xfrm>
            <a:off x="784231" y="4677835"/>
            <a:ext cx="7730303" cy="44257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kern="100" dirty="0">
                <a:latin typeface="Bodoni MT" panose="02070603080606020203" pitchFamily="18" charset="0"/>
                <a:ea typeface="DFKai-SB"/>
              </a:rPr>
              <a:t>Full liquefaction occurs when the effective stress is equal to 0, where,</a:t>
            </a:r>
            <a:endParaRPr lang="en-US" sz="1800" dirty="0">
              <a:latin typeface="Bodoni MT" panose="02070603080606020203" pitchFamily="18" charset="0"/>
            </a:endParaRPr>
          </a:p>
        </p:txBody>
      </p:sp>
      <mc:AlternateContent xmlns:mc="http://schemas.openxmlformats.org/markup-compatibility/2006" xmlns:a14="http://schemas.microsoft.com/office/drawing/2010/main">
        <mc:Choice Requires="a14">
          <p:sp>
            <p:nvSpPr>
              <p:cNvPr id="11" name="Rectangle 10"/>
              <p:cNvSpPr/>
              <p:nvPr/>
            </p:nvSpPr>
            <p:spPr>
              <a:xfrm>
                <a:off x="2469205" y="4941654"/>
                <a:ext cx="790601" cy="46205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m:rPr>
                          <m:nor/>
                        </m:rPr>
                        <a:rPr lang="en-US" sz="2400" i="1" smtClean="0">
                          <a:solidFill>
                            <a:schemeClr val="tx1">
                              <a:lumMod val="90000"/>
                              <a:lumOff val="10000"/>
                            </a:schemeClr>
                          </a:solidFill>
                          <a:latin typeface="Bodoni MT" panose="02070603080606020203" pitchFamily="18" charset="0"/>
                        </a:rPr>
                        <m:t>σ</m:t>
                      </m:r>
                      <m:r>
                        <m:rPr>
                          <m:nor/>
                        </m:rPr>
                        <a:rPr lang="en-US" sz="2400" i="1" smtClean="0">
                          <a:solidFill>
                            <a:schemeClr val="tx1">
                              <a:lumMod val="90000"/>
                              <a:lumOff val="10000"/>
                            </a:schemeClr>
                          </a:solidFill>
                          <a:latin typeface="Bodoni MT" panose="02070603080606020203" pitchFamily="18" charset="0"/>
                        </a:rPr>
                        <m:t>=</m:t>
                      </m:r>
                      <m:r>
                        <m:rPr>
                          <m:nor/>
                        </m:rPr>
                        <a:rPr lang="en-US" sz="2400" i="1">
                          <a:solidFill>
                            <a:schemeClr val="tx1">
                              <a:lumMod val="90000"/>
                              <a:lumOff val="10000"/>
                            </a:schemeClr>
                          </a:solidFill>
                          <a:latin typeface="Bodoni MT" panose="02070603080606020203" pitchFamily="18" charset="0"/>
                        </a:rPr>
                        <m:t>p</m:t>
                      </m:r>
                    </m:oMath>
                  </m:oMathPara>
                </a14:m>
                <a:endParaRPr lang="en-US" sz="2400" dirty="0">
                  <a:solidFill>
                    <a:schemeClr val="tx1">
                      <a:lumMod val="90000"/>
                      <a:lumOff val="10000"/>
                    </a:schemeClr>
                  </a:solidFill>
                  <a:latin typeface="Bodoni MT" panose="02070603080606020203" pitchFamily="18" charset="0"/>
                </a:endParaRPr>
              </a:p>
            </p:txBody>
          </p:sp>
        </mc:Choice>
        <mc:Fallback xmlns="">
          <p:sp>
            <p:nvSpPr>
              <p:cNvPr id="11" name="Rectangle 10"/>
              <p:cNvSpPr>
                <a:spLocks noRot="1" noChangeAspect="1" noMove="1" noResize="1" noEditPoints="1" noAdjustHandles="1" noChangeArrowheads="1" noChangeShapeType="1" noTextEdit="1"/>
              </p:cNvSpPr>
              <p:nvPr/>
            </p:nvSpPr>
            <p:spPr>
              <a:xfrm>
                <a:off x="2469205" y="4941654"/>
                <a:ext cx="790601" cy="462050"/>
              </a:xfrm>
              <a:prstGeom prst="rect">
                <a:avLst/>
              </a:prstGeom>
              <a:blipFill>
                <a:blip r:embed="rId5"/>
                <a:stretch>
                  <a:fillRect b="-10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Content Placeholder 2"/>
              <p:cNvSpPr txBox="1">
                <a:spLocks/>
              </p:cNvSpPr>
              <p:nvPr/>
            </p:nvSpPr>
            <p:spPr>
              <a:xfrm>
                <a:off x="1127607" y="5565641"/>
                <a:ext cx="4693290" cy="95568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Montserrat"/>
                  <a:buChar char="●"/>
                  <a:defRPr sz="1600" b="0" i="0" u="none" strike="noStrike" cap="none">
                    <a:solidFill>
                      <a:schemeClr val="dk1"/>
                    </a:solidFill>
                    <a:latin typeface="Lato"/>
                    <a:ea typeface="Lato"/>
                    <a:cs typeface="Lato"/>
                    <a:sym typeface="Lato"/>
                  </a:defRPr>
                </a:lvl1pPr>
                <a:lvl2pPr marL="914400" marR="0" lvl="1" indent="-317500" algn="l" rtl="0">
                  <a:lnSpc>
                    <a:spcPct val="100000"/>
                  </a:lnSpc>
                  <a:spcBef>
                    <a:spcPts val="0"/>
                  </a:spcBef>
                  <a:spcAft>
                    <a:spcPts val="0"/>
                  </a:spcAft>
                  <a:buClr>
                    <a:schemeClr val="dk1"/>
                  </a:buClr>
                  <a:buSzPts val="1400"/>
                  <a:buFont typeface="Montserrat"/>
                  <a:buChar char="○"/>
                  <a:defRPr sz="1400" b="0" i="0" u="none" strike="noStrike" cap="none">
                    <a:solidFill>
                      <a:schemeClr val="dk1"/>
                    </a:solidFill>
                    <a:latin typeface="Lato"/>
                    <a:ea typeface="Lato"/>
                    <a:cs typeface="Lato"/>
                    <a:sym typeface="Lato"/>
                  </a:defRPr>
                </a:lvl2pPr>
                <a:lvl3pPr marL="1371600" marR="0" lvl="2" indent="-317500" algn="l" rtl="0">
                  <a:lnSpc>
                    <a:spcPct val="100000"/>
                  </a:lnSpc>
                  <a:spcBef>
                    <a:spcPts val="0"/>
                  </a:spcBef>
                  <a:spcAft>
                    <a:spcPts val="0"/>
                  </a:spcAft>
                  <a:buClr>
                    <a:schemeClr val="dk1"/>
                  </a:buClr>
                  <a:buSzPts val="1400"/>
                  <a:buFont typeface="Montserrat"/>
                  <a:buChar char="■"/>
                  <a:defRPr sz="1400" b="0" i="0" u="none" strike="noStrike" cap="none">
                    <a:solidFill>
                      <a:schemeClr val="dk1"/>
                    </a:solidFill>
                    <a:latin typeface="Lato"/>
                    <a:ea typeface="Lato"/>
                    <a:cs typeface="Lato"/>
                    <a:sym typeface="Lato"/>
                  </a:defRPr>
                </a:lvl3pPr>
                <a:lvl4pPr marL="1828800" marR="0" lvl="3" indent="-317500" algn="l" rtl="0">
                  <a:lnSpc>
                    <a:spcPct val="100000"/>
                  </a:lnSpc>
                  <a:spcBef>
                    <a:spcPts val="0"/>
                  </a:spcBef>
                  <a:spcAft>
                    <a:spcPts val="0"/>
                  </a:spcAft>
                  <a:buClr>
                    <a:schemeClr val="dk1"/>
                  </a:buClr>
                  <a:buSzPts val="1400"/>
                  <a:buFont typeface="Montserrat"/>
                  <a:buChar char="●"/>
                  <a:defRPr sz="1400" b="0" i="0" u="none" strike="noStrike" cap="none">
                    <a:solidFill>
                      <a:schemeClr val="dk1"/>
                    </a:solidFill>
                    <a:latin typeface="Lato"/>
                    <a:ea typeface="Lato"/>
                    <a:cs typeface="Lato"/>
                    <a:sym typeface="Lato"/>
                  </a:defRPr>
                </a:lvl4pPr>
                <a:lvl5pPr marL="2286000" marR="0" lvl="4" indent="-317500" algn="l" rtl="0">
                  <a:lnSpc>
                    <a:spcPct val="100000"/>
                  </a:lnSpc>
                  <a:spcBef>
                    <a:spcPts val="0"/>
                  </a:spcBef>
                  <a:spcAft>
                    <a:spcPts val="0"/>
                  </a:spcAft>
                  <a:buClr>
                    <a:schemeClr val="dk1"/>
                  </a:buClr>
                  <a:buSzPts val="1400"/>
                  <a:buFont typeface="Montserrat"/>
                  <a:buChar char="○"/>
                  <a:defRPr sz="1400" b="0" i="0" u="none" strike="noStrike" cap="none">
                    <a:solidFill>
                      <a:schemeClr val="dk1"/>
                    </a:solidFill>
                    <a:latin typeface="Lato"/>
                    <a:ea typeface="Lato"/>
                    <a:cs typeface="Lato"/>
                    <a:sym typeface="Lato"/>
                  </a:defRPr>
                </a:lvl5pPr>
                <a:lvl6pPr marL="2743200" marR="0" lvl="5" indent="-317500" algn="l" rtl="0">
                  <a:lnSpc>
                    <a:spcPct val="100000"/>
                  </a:lnSpc>
                  <a:spcBef>
                    <a:spcPts val="0"/>
                  </a:spcBef>
                  <a:spcAft>
                    <a:spcPts val="0"/>
                  </a:spcAft>
                  <a:buClr>
                    <a:schemeClr val="dk1"/>
                  </a:buClr>
                  <a:buSzPts val="1400"/>
                  <a:buFont typeface="Montserrat"/>
                  <a:buChar char="■"/>
                  <a:defRPr sz="1400" b="0" i="0" u="none" strike="noStrike" cap="none">
                    <a:solidFill>
                      <a:schemeClr val="dk1"/>
                    </a:solidFill>
                    <a:latin typeface="Lato"/>
                    <a:ea typeface="Lato"/>
                    <a:cs typeface="Lato"/>
                    <a:sym typeface="Lato"/>
                  </a:defRPr>
                </a:lvl6pPr>
                <a:lvl7pPr marL="3200400" marR="0" lvl="6" indent="-317500" algn="l" rtl="0">
                  <a:lnSpc>
                    <a:spcPct val="100000"/>
                  </a:lnSpc>
                  <a:spcBef>
                    <a:spcPts val="0"/>
                  </a:spcBef>
                  <a:spcAft>
                    <a:spcPts val="0"/>
                  </a:spcAft>
                  <a:buClr>
                    <a:schemeClr val="dk1"/>
                  </a:buClr>
                  <a:buSzPts val="1400"/>
                  <a:buFont typeface="Montserrat"/>
                  <a:buChar char="●"/>
                  <a:defRPr sz="1400" b="0" i="0" u="none" strike="noStrike" cap="none">
                    <a:solidFill>
                      <a:schemeClr val="dk1"/>
                    </a:solidFill>
                    <a:latin typeface="Lato"/>
                    <a:ea typeface="Lato"/>
                    <a:cs typeface="Lato"/>
                    <a:sym typeface="Lato"/>
                  </a:defRPr>
                </a:lvl7pPr>
                <a:lvl8pPr marL="3657600" marR="0" lvl="7" indent="-317500" algn="l" rtl="0">
                  <a:lnSpc>
                    <a:spcPct val="100000"/>
                  </a:lnSpc>
                  <a:spcBef>
                    <a:spcPts val="0"/>
                  </a:spcBef>
                  <a:spcAft>
                    <a:spcPts val="0"/>
                  </a:spcAft>
                  <a:buClr>
                    <a:schemeClr val="dk1"/>
                  </a:buClr>
                  <a:buSzPts val="1400"/>
                  <a:buFont typeface="Montserrat"/>
                  <a:buChar char="○"/>
                  <a:defRPr sz="1400" b="0" i="0" u="none" strike="noStrike" cap="none">
                    <a:solidFill>
                      <a:schemeClr val="dk1"/>
                    </a:solidFill>
                    <a:latin typeface="Lato"/>
                    <a:ea typeface="Lato"/>
                    <a:cs typeface="Lato"/>
                    <a:sym typeface="Lato"/>
                  </a:defRPr>
                </a:lvl8pPr>
                <a:lvl9pPr marL="4114800" marR="0" lvl="8" indent="-317500" algn="l" rtl="0">
                  <a:lnSpc>
                    <a:spcPct val="100000"/>
                  </a:lnSpc>
                  <a:spcBef>
                    <a:spcPts val="0"/>
                  </a:spcBef>
                  <a:spcAft>
                    <a:spcPts val="0"/>
                  </a:spcAft>
                  <a:buClr>
                    <a:schemeClr val="dk1"/>
                  </a:buClr>
                  <a:buSzPts val="1400"/>
                  <a:buFont typeface="Montserrat"/>
                  <a:buChar char="■"/>
                  <a:defRPr sz="1400" b="0" i="0" u="none" strike="noStrike" cap="none">
                    <a:solidFill>
                      <a:schemeClr val="dk1"/>
                    </a:solidFill>
                    <a:latin typeface="Lato"/>
                    <a:ea typeface="Lato"/>
                    <a:cs typeface="Lato"/>
                    <a:sym typeface="Lato"/>
                  </a:defRPr>
                </a:lvl9pPr>
              </a:lstStyle>
              <a:p>
                <a:pPr marL="0" indent="0">
                  <a:buNone/>
                </a:pPr>
                <a14:m>
                  <m:oMath xmlns:m="http://schemas.openxmlformats.org/officeDocument/2006/math">
                    <m:r>
                      <m:rPr>
                        <m:nor/>
                      </m:rPr>
                      <a:rPr lang="en-US" sz="1800" i="1">
                        <a:solidFill>
                          <a:schemeClr val="tx1">
                            <a:lumMod val="90000"/>
                            <a:lumOff val="10000"/>
                          </a:schemeClr>
                        </a:solidFill>
                        <a:latin typeface="Bodoni MT" panose="02070603080606020203" pitchFamily="18" charset="0"/>
                      </a:rPr>
                      <m:t>σ</m:t>
                    </m:r>
                    <m:r>
                      <a:rPr lang="en-US" sz="1800" i="1">
                        <a:solidFill>
                          <a:schemeClr val="tx1">
                            <a:lumMod val="90000"/>
                            <a:lumOff val="10000"/>
                          </a:schemeClr>
                        </a:solidFill>
                        <a:latin typeface="Cambria Math" panose="02040503050406030204" pitchFamily="18" charset="0"/>
                      </a:rPr>
                      <m:t> </m:t>
                    </m:r>
                  </m:oMath>
                </a14:m>
                <a:r>
                  <a:rPr lang="en-US" sz="1800" dirty="0" smtClean="0">
                    <a:latin typeface="+mj-lt"/>
                  </a:rPr>
                  <a:t>‘</a:t>
                </a:r>
                <a:r>
                  <a:rPr lang="en-US" sz="1800" dirty="0" smtClean="0">
                    <a:latin typeface="Bodoni MT" panose="02070603080606020203" pitchFamily="18" charset="0"/>
                  </a:rPr>
                  <a:t>: Effective stresses</a:t>
                </a:r>
              </a:p>
              <a:p>
                <a:pPr marL="0" indent="0">
                  <a:buNone/>
                </a:pPr>
                <a14:m>
                  <m:oMath xmlns:m="http://schemas.openxmlformats.org/officeDocument/2006/math">
                    <m:r>
                      <m:rPr>
                        <m:nor/>
                      </m:rPr>
                      <a:rPr lang="en-US" sz="1800" i="1">
                        <a:solidFill>
                          <a:schemeClr val="tx1">
                            <a:lumMod val="90000"/>
                            <a:lumOff val="10000"/>
                          </a:schemeClr>
                        </a:solidFill>
                        <a:latin typeface="Bodoni MT" panose="02070603080606020203" pitchFamily="18" charset="0"/>
                      </a:rPr>
                      <m:t>σ</m:t>
                    </m:r>
                    <m:r>
                      <a:rPr lang="en-US" sz="1800" i="1">
                        <a:solidFill>
                          <a:schemeClr val="tx1">
                            <a:lumMod val="90000"/>
                            <a:lumOff val="10000"/>
                          </a:schemeClr>
                        </a:solidFill>
                        <a:latin typeface="Cambria Math" panose="02040503050406030204" pitchFamily="18" charset="0"/>
                      </a:rPr>
                      <m:t> </m:t>
                    </m:r>
                  </m:oMath>
                </a14:m>
                <a:r>
                  <a:rPr lang="en-US" sz="1800" dirty="0" smtClean="0">
                    <a:latin typeface="Bodoni MT" panose="02070603080606020203" pitchFamily="18" charset="0"/>
                  </a:rPr>
                  <a:t>: Total stress</a:t>
                </a:r>
              </a:p>
              <a:p>
                <a:pPr marL="0" indent="0">
                  <a:buNone/>
                </a:pPr>
                <a14:m>
                  <m:oMath xmlns:m="http://schemas.openxmlformats.org/officeDocument/2006/math">
                    <m:r>
                      <m:rPr>
                        <m:nor/>
                      </m:rPr>
                      <a:rPr lang="en-US" sz="1800" i="1">
                        <a:solidFill>
                          <a:schemeClr val="tx1">
                            <a:lumMod val="90000"/>
                            <a:lumOff val="10000"/>
                          </a:schemeClr>
                        </a:solidFill>
                        <a:latin typeface="Bodoni MT" panose="02070603080606020203" pitchFamily="18" charset="0"/>
                      </a:rPr>
                      <m:t>p</m:t>
                    </m:r>
                    <m:r>
                      <m:rPr>
                        <m:nor/>
                      </m:rPr>
                      <a:rPr lang="en-US" sz="1800" b="0" i="0" smtClean="0">
                        <a:solidFill>
                          <a:schemeClr val="tx1">
                            <a:lumMod val="90000"/>
                            <a:lumOff val="10000"/>
                          </a:schemeClr>
                        </a:solidFill>
                        <a:latin typeface="Bodoni MT" panose="02070603080606020203" pitchFamily="18" charset="0"/>
                      </a:rPr>
                      <m:t> :</m:t>
                    </m:r>
                  </m:oMath>
                </a14:m>
                <a:r>
                  <a:rPr lang="en-US" sz="1800" dirty="0" smtClean="0">
                    <a:latin typeface="Bodoni MT" panose="02070603080606020203" pitchFamily="18" charset="0"/>
                  </a:rPr>
                  <a:t> Pore-water pressures</a:t>
                </a:r>
              </a:p>
            </p:txBody>
          </p:sp>
        </mc:Choice>
        <mc:Fallback xmlns="">
          <p:sp>
            <p:nvSpPr>
              <p:cNvPr id="12" name="Content Placeholder 2"/>
              <p:cNvSpPr txBox="1">
                <a:spLocks noRot="1" noChangeAspect="1" noMove="1" noResize="1" noEditPoints="1" noAdjustHandles="1" noChangeArrowheads="1" noChangeShapeType="1" noTextEdit="1"/>
              </p:cNvSpPr>
              <p:nvPr/>
            </p:nvSpPr>
            <p:spPr>
              <a:xfrm>
                <a:off x="1127607" y="5565641"/>
                <a:ext cx="4693290" cy="955685"/>
              </a:xfrm>
              <a:prstGeom prst="rect">
                <a:avLst/>
              </a:prstGeom>
              <a:blipFill>
                <a:blip r:embed="rId6"/>
                <a:stretch>
                  <a:fillRect b="-10828"/>
                </a:stretch>
              </a:blipFill>
              <a:ln>
                <a:noFill/>
              </a:ln>
            </p:spPr>
            <p:txBody>
              <a:bodyPr/>
              <a:lstStyle/>
              <a:p>
                <a:r>
                  <a:rPr lang="en-US">
                    <a:noFill/>
                  </a:rPr>
                  <a:t> </a:t>
                </a:r>
              </a:p>
            </p:txBody>
          </p:sp>
        </mc:Fallback>
      </mc:AlternateContent>
      <p:sp>
        <p:nvSpPr>
          <p:cNvPr id="2" name="Rectangle 1"/>
          <p:cNvSpPr/>
          <p:nvPr/>
        </p:nvSpPr>
        <p:spPr>
          <a:xfrm>
            <a:off x="4330108" y="1669047"/>
            <a:ext cx="7445045" cy="1477328"/>
          </a:xfrm>
          <a:prstGeom prst="rect">
            <a:avLst/>
          </a:prstGeom>
        </p:spPr>
        <p:txBody>
          <a:bodyPr wrap="square">
            <a:spAutoFit/>
          </a:bodyPr>
          <a:lstStyle/>
          <a:p>
            <a:pPr algn="just"/>
            <a:r>
              <a:rPr lang="en-GB" dirty="0">
                <a:solidFill>
                  <a:schemeClr val="tx1">
                    <a:lumMod val="95000"/>
                    <a:lumOff val="5000"/>
                  </a:schemeClr>
                </a:solidFill>
                <a:latin typeface="Bodoni MT" panose="02070603080606020203" pitchFamily="18" charset="0"/>
              </a:rPr>
              <a:t>Ground failure or loss of strength that causes otherwise solid soil to behave temporarily as a viscous liquid. The phenomenon occurs in water-saturated unconsolidated soils affected by seismic which cause ground vibrations during earthquakes</a:t>
            </a:r>
            <a:r>
              <a:rPr lang="en-GB" dirty="0" smtClean="0">
                <a:solidFill>
                  <a:schemeClr val="tx1">
                    <a:lumMod val="95000"/>
                    <a:lumOff val="5000"/>
                  </a:schemeClr>
                </a:solidFill>
                <a:latin typeface="Bodoni MT" panose="02070603080606020203" pitchFamily="18" charset="0"/>
              </a:rPr>
              <a:t>.</a:t>
            </a:r>
          </a:p>
          <a:p>
            <a:pPr algn="just"/>
            <a:endParaRPr lang="en-US" dirty="0">
              <a:solidFill>
                <a:schemeClr val="tx1">
                  <a:lumMod val="95000"/>
                  <a:lumOff val="5000"/>
                </a:schemeClr>
              </a:solidFill>
              <a:latin typeface="Bodoni MT" panose="02070603080606020203" pitchFamily="18" charset="0"/>
            </a:endParaRPr>
          </a:p>
        </p:txBody>
      </p:sp>
      <p:sp>
        <p:nvSpPr>
          <p:cNvPr id="13" name="TextBox 12">
            <a:extLst>
              <a:ext uri="{FF2B5EF4-FFF2-40B4-BE49-F238E27FC236}">
                <a16:creationId xmlns:a16="http://schemas.microsoft.com/office/drawing/2014/main" id="{A2953050-2605-4AB3-94B7-7B9AD55A51D8}"/>
              </a:ext>
            </a:extLst>
          </p:cNvPr>
          <p:cNvSpPr txBox="1"/>
          <p:nvPr/>
        </p:nvSpPr>
        <p:spPr>
          <a:xfrm>
            <a:off x="4330108" y="2881601"/>
            <a:ext cx="3570208" cy="253916"/>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050" dirty="0"/>
              <a:t>Source: https://www.britannica.com/science/soil-liquefaction</a:t>
            </a:r>
          </a:p>
        </p:txBody>
      </p:sp>
      <p:sp>
        <p:nvSpPr>
          <p:cNvPr id="14" name="TextBox 13"/>
          <p:cNvSpPr txBox="1"/>
          <p:nvPr/>
        </p:nvSpPr>
        <p:spPr>
          <a:xfrm>
            <a:off x="11775154" y="6460622"/>
            <a:ext cx="301686" cy="369332"/>
          </a:xfrm>
          <a:prstGeom prst="rect">
            <a:avLst/>
          </a:prstGeom>
          <a:noFill/>
        </p:spPr>
        <p:txBody>
          <a:bodyPr wrap="none" rtlCol="0">
            <a:spAutoFit/>
          </a:bodyPr>
          <a:lstStyle/>
          <a:p>
            <a:r>
              <a:rPr lang="en-US" dirty="0"/>
              <a:t>2</a:t>
            </a:r>
          </a:p>
        </p:txBody>
      </p:sp>
    </p:spTree>
    <p:extLst>
      <p:ext uri="{BB962C8B-B14F-4D97-AF65-F5344CB8AC3E}">
        <p14:creationId xmlns:p14="http://schemas.microsoft.com/office/powerpoint/2010/main" val="56722478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21108" y="2068381"/>
            <a:ext cx="10515600" cy="642969"/>
          </a:xfrm>
        </p:spPr>
        <p:txBody>
          <a:bodyPr>
            <a:normAutofit/>
          </a:bodyPr>
          <a:lstStyle/>
          <a:p>
            <a:r>
              <a:rPr lang="en-US" sz="1800" dirty="0">
                <a:latin typeface="Bodoni MT" panose="02070603080606020203" pitchFamily="18" charset="0"/>
              </a:rPr>
              <a:t>In first year, the simplified synthetic hydrogeological simulations can be generated for seismic wave propagation in the </a:t>
            </a:r>
            <a:r>
              <a:rPr lang="en-US" sz="1800" dirty="0" err="1">
                <a:latin typeface="Bodoni MT" panose="02070603080606020203" pitchFamily="18" charset="0"/>
              </a:rPr>
              <a:t>poroelastic</a:t>
            </a:r>
            <a:r>
              <a:rPr lang="en-US" sz="1800" dirty="0">
                <a:latin typeface="Bodoni MT" panose="02070603080606020203" pitchFamily="18" charset="0"/>
              </a:rPr>
              <a:t> medium. </a:t>
            </a:r>
            <a:endParaRPr lang="en-US" sz="1800" dirty="0" smtClean="0">
              <a:latin typeface="Bodoni MT" panose="02070603080606020203" pitchFamily="18" charset="0"/>
            </a:endParaRPr>
          </a:p>
        </p:txBody>
      </p:sp>
      <p:sp>
        <p:nvSpPr>
          <p:cNvPr id="4" name="Title 1"/>
          <p:cNvSpPr txBox="1">
            <a:spLocks/>
          </p:cNvSpPr>
          <p:nvPr/>
        </p:nvSpPr>
        <p:spPr>
          <a:xfrm>
            <a:off x="7828" y="0"/>
            <a:ext cx="12184171"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latin typeface="Bodoni MT" panose="02070603080606020203" pitchFamily="18" charset="0"/>
              </a:rPr>
              <a:t>Expected Result</a:t>
            </a:r>
            <a:endParaRPr lang="en-US" dirty="0">
              <a:latin typeface="Bodoni MT" panose="02070603080606020203" pitchFamily="18" charset="0"/>
            </a:endParaRPr>
          </a:p>
        </p:txBody>
      </p:sp>
      <p:sp>
        <p:nvSpPr>
          <p:cNvPr id="8" name="Content Placeholder 2"/>
          <p:cNvSpPr txBox="1">
            <a:spLocks/>
          </p:cNvSpPr>
          <p:nvPr/>
        </p:nvSpPr>
        <p:spPr>
          <a:xfrm>
            <a:off x="821108" y="3020175"/>
            <a:ext cx="10515600" cy="63923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latin typeface="Bodoni MT" panose="02070603080606020203" pitchFamily="18" charset="0"/>
              </a:rPr>
              <a:t>In the second year, </a:t>
            </a:r>
            <a:r>
              <a:rPr lang="en-US" sz="1800" dirty="0" smtClean="0">
                <a:latin typeface="Bodoni MT" panose="02070603080606020203" pitchFamily="18" charset="0"/>
              </a:rPr>
              <a:t>generate </a:t>
            </a:r>
            <a:r>
              <a:rPr lang="en-US" sz="1800" dirty="0">
                <a:latin typeface="Bodoni MT" panose="02070603080606020203" pitchFamily="18" charset="0"/>
              </a:rPr>
              <a:t>real-case wave propagation simulations use two hydrogeological models </a:t>
            </a:r>
            <a:r>
              <a:rPr lang="en-US" sz="1800" dirty="0" smtClean="0">
                <a:latin typeface="Bodoni MT" panose="02070603080606020203" pitchFamily="18" charset="0"/>
              </a:rPr>
              <a:t>of the layer </a:t>
            </a:r>
            <a:r>
              <a:rPr lang="en-US" sz="1800" dirty="0">
                <a:latin typeface="Bodoni MT" panose="02070603080606020203" pitchFamily="18" charset="0"/>
              </a:rPr>
              <a:t>system and heterogeneous system.  </a:t>
            </a:r>
            <a:endParaRPr lang="en-US" sz="1800" dirty="0" smtClean="0">
              <a:latin typeface="Bodoni MT" panose="02070603080606020203" pitchFamily="18" charset="0"/>
            </a:endParaRPr>
          </a:p>
        </p:txBody>
      </p:sp>
      <p:pic>
        <p:nvPicPr>
          <p:cNvPr id="9" name="Picture 8"/>
          <p:cNvPicPr>
            <a:picLocks noChangeAspect="1"/>
          </p:cNvPicPr>
          <p:nvPr/>
        </p:nvPicPr>
        <p:blipFill rotWithShape="1">
          <a:blip r:embed="rId2" cstate="print">
            <a:extLst>
              <a:ext uri="{28A0092B-C50C-407E-A947-70E740481C1C}">
                <a14:useLocalDpi xmlns:a14="http://schemas.microsoft.com/office/drawing/2010/main" val="0"/>
              </a:ext>
            </a:extLst>
          </a:blip>
          <a:srcRect l="6229"/>
          <a:stretch/>
        </p:blipFill>
        <p:spPr>
          <a:xfrm>
            <a:off x="8850504" y="4494851"/>
            <a:ext cx="3323930" cy="2363149"/>
          </a:xfrm>
          <a:prstGeom prst="rect">
            <a:avLst/>
          </a:prstGeom>
        </p:spPr>
      </p:pic>
      <p:sp>
        <p:nvSpPr>
          <p:cNvPr id="2" name="Rectangle 1"/>
          <p:cNvSpPr/>
          <p:nvPr/>
        </p:nvSpPr>
        <p:spPr>
          <a:xfrm>
            <a:off x="646631" y="1296256"/>
            <a:ext cx="10864553" cy="369332"/>
          </a:xfrm>
          <a:prstGeom prst="rect">
            <a:avLst/>
          </a:prstGeom>
        </p:spPr>
        <p:txBody>
          <a:bodyPr wrap="square">
            <a:spAutoFit/>
          </a:bodyPr>
          <a:lstStyle/>
          <a:p>
            <a:r>
              <a:rPr lang="en-US" dirty="0">
                <a:latin typeface="Bodoni MT" panose="02070603080606020203" pitchFamily="18" charset="0"/>
              </a:rPr>
              <a:t>Determine the behavior of  dynamic distribution displacement and pore water pressure in different scenarios</a:t>
            </a:r>
          </a:p>
        </p:txBody>
      </p:sp>
      <p:sp>
        <p:nvSpPr>
          <p:cNvPr id="10" name="Rectangle 9"/>
          <p:cNvSpPr/>
          <p:nvPr/>
        </p:nvSpPr>
        <p:spPr>
          <a:xfrm>
            <a:off x="646631" y="4125519"/>
            <a:ext cx="10505630" cy="369332"/>
          </a:xfrm>
          <a:prstGeom prst="rect">
            <a:avLst/>
          </a:prstGeom>
        </p:spPr>
        <p:txBody>
          <a:bodyPr wrap="square">
            <a:spAutoFit/>
          </a:bodyPr>
          <a:lstStyle/>
          <a:p>
            <a:r>
              <a:rPr lang="en-US" dirty="0">
                <a:latin typeface="Bodoni MT" panose="02070603080606020203" pitchFamily="18" charset="0"/>
              </a:rPr>
              <a:t>After compare the </a:t>
            </a:r>
            <a:r>
              <a:rPr lang="en-US" dirty="0" err="1">
                <a:latin typeface="Bodoni MT" panose="02070603080606020203" pitchFamily="18" charset="0"/>
              </a:rPr>
              <a:t>synthetical</a:t>
            </a:r>
            <a:r>
              <a:rPr lang="en-US" dirty="0">
                <a:latin typeface="Bodoni MT" panose="02070603080606020203" pitchFamily="18" charset="0"/>
              </a:rPr>
              <a:t> and the real case model we can asses the soil liquefaction potential. </a:t>
            </a:r>
          </a:p>
        </p:txBody>
      </p:sp>
    </p:spTree>
    <p:extLst>
      <p:ext uri="{BB962C8B-B14F-4D97-AF65-F5344CB8AC3E}">
        <p14:creationId xmlns:p14="http://schemas.microsoft.com/office/powerpoint/2010/main" val="340432786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621760" y="179462"/>
            <a:ext cx="3317946" cy="6085523"/>
          </a:xfrm>
          <a:prstGeom prst="rect">
            <a:avLst/>
          </a:prstGeom>
        </p:spPr>
      </p:pic>
      <p:pic>
        <p:nvPicPr>
          <p:cNvPr id="5" name="Picture 4"/>
          <p:cNvPicPr>
            <a:picLocks noChangeAspect="1"/>
          </p:cNvPicPr>
          <p:nvPr/>
        </p:nvPicPr>
        <p:blipFill>
          <a:blip r:embed="rId3"/>
          <a:stretch>
            <a:fillRect/>
          </a:stretch>
        </p:blipFill>
        <p:spPr>
          <a:xfrm>
            <a:off x="4307223" y="225181"/>
            <a:ext cx="3331800" cy="6101705"/>
          </a:xfrm>
          <a:prstGeom prst="rect">
            <a:avLst/>
          </a:prstGeom>
        </p:spPr>
      </p:pic>
      <p:pic>
        <p:nvPicPr>
          <p:cNvPr id="6" name="Picture 5"/>
          <p:cNvPicPr>
            <a:picLocks noChangeAspect="1"/>
          </p:cNvPicPr>
          <p:nvPr/>
        </p:nvPicPr>
        <p:blipFill>
          <a:blip r:embed="rId4"/>
          <a:stretch>
            <a:fillRect/>
          </a:stretch>
        </p:blipFill>
        <p:spPr>
          <a:xfrm>
            <a:off x="7935250" y="179462"/>
            <a:ext cx="3371464" cy="6193144"/>
          </a:xfrm>
          <a:prstGeom prst="rect">
            <a:avLst/>
          </a:prstGeom>
        </p:spPr>
      </p:pic>
    </p:spTree>
    <p:extLst>
      <p:ext uri="{BB962C8B-B14F-4D97-AF65-F5344CB8AC3E}">
        <p14:creationId xmlns:p14="http://schemas.microsoft.com/office/powerpoint/2010/main" val="39404173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7443" y="117294"/>
            <a:ext cx="10515600" cy="477376"/>
          </a:xfrm>
        </p:spPr>
        <p:txBody>
          <a:bodyPr>
            <a:normAutofit/>
          </a:bodyPr>
          <a:lstStyle/>
          <a:p>
            <a:pPr marL="0" indent="0">
              <a:buNone/>
            </a:pPr>
            <a:r>
              <a:rPr lang="en-US" sz="2400" dirty="0" smtClean="0">
                <a:solidFill>
                  <a:srgbClr val="0070C0"/>
                </a:solidFill>
                <a:latin typeface="Bodoni MT" panose="02070603080606020203" pitchFamily="18" charset="0"/>
              </a:rPr>
              <a:t>Seismic Wave Propagation in Soil Layer</a:t>
            </a:r>
            <a:endParaRPr lang="en-US" sz="2400" dirty="0">
              <a:solidFill>
                <a:srgbClr val="0070C0"/>
              </a:solidFill>
              <a:latin typeface="Bodoni MT" panose="02070603080606020203" pitchFamily="18" charset="0"/>
            </a:endParaRPr>
          </a:p>
        </p:txBody>
      </p:sp>
      <p:pic>
        <p:nvPicPr>
          <p:cNvPr id="4" name="Picture 3"/>
          <p:cNvPicPr>
            <a:picLocks noChangeAspect="1"/>
          </p:cNvPicPr>
          <p:nvPr/>
        </p:nvPicPr>
        <p:blipFill>
          <a:blip r:embed="rId2"/>
          <a:stretch>
            <a:fillRect/>
          </a:stretch>
        </p:blipFill>
        <p:spPr>
          <a:xfrm>
            <a:off x="3322227" y="2613319"/>
            <a:ext cx="3491542" cy="2565434"/>
          </a:xfrm>
          <a:prstGeom prst="rect">
            <a:avLst/>
          </a:prstGeom>
          <a:ln>
            <a:solidFill>
              <a:schemeClr val="tx1"/>
            </a:solidFill>
          </a:ln>
        </p:spPr>
      </p:pic>
      <p:grpSp>
        <p:nvGrpSpPr>
          <p:cNvPr id="5" name="Group 4"/>
          <p:cNvGrpSpPr/>
          <p:nvPr/>
        </p:nvGrpSpPr>
        <p:grpSpPr>
          <a:xfrm>
            <a:off x="493901" y="2613319"/>
            <a:ext cx="2625314" cy="2565434"/>
            <a:chOff x="675118" y="1393920"/>
            <a:chExt cx="2570908" cy="2345723"/>
          </a:xfrm>
        </p:grpSpPr>
        <p:pic>
          <p:nvPicPr>
            <p:cNvPr id="8" name="Picture 7"/>
            <p:cNvPicPr>
              <a:picLocks noChangeAspect="1"/>
            </p:cNvPicPr>
            <p:nvPr/>
          </p:nvPicPr>
          <p:blipFill rotWithShape="1">
            <a:blip r:embed="rId3"/>
            <a:srcRect l="30201" b="19252"/>
            <a:stretch/>
          </p:blipFill>
          <p:spPr>
            <a:xfrm>
              <a:off x="675118" y="1393920"/>
              <a:ext cx="2570908" cy="2345723"/>
            </a:xfrm>
            <a:prstGeom prst="rect">
              <a:avLst/>
            </a:prstGeom>
            <a:ln>
              <a:solidFill>
                <a:schemeClr val="tx1">
                  <a:lumMod val="95000"/>
                  <a:lumOff val="5000"/>
                </a:schemeClr>
              </a:solidFill>
            </a:ln>
          </p:spPr>
        </p:pic>
        <p:sp>
          <p:nvSpPr>
            <p:cNvPr id="2" name="Rectangle 1"/>
            <p:cNvSpPr/>
            <p:nvPr/>
          </p:nvSpPr>
          <p:spPr>
            <a:xfrm>
              <a:off x="1866900" y="1449971"/>
              <a:ext cx="819150" cy="13623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grpSp>
      <p:pic>
        <p:nvPicPr>
          <p:cNvPr id="11" name="Picture 10"/>
          <p:cNvPicPr>
            <a:picLocks noChangeAspect="1"/>
          </p:cNvPicPr>
          <p:nvPr/>
        </p:nvPicPr>
        <p:blipFill rotWithShape="1">
          <a:blip r:embed="rId4"/>
          <a:srcRect l="50398" t="3406" r="-1"/>
          <a:stretch/>
        </p:blipFill>
        <p:spPr>
          <a:xfrm>
            <a:off x="9578478" y="2568774"/>
            <a:ext cx="1668487" cy="3695497"/>
          </a:xfrm>
          <a:prstGeom prst="rect">
            <a:avLst/>
          </a:prstGeom>
          <a:ln>
            <a:solidFill>
              <a:schemeClr val="accent1"/>
            </a:solidFill>
          </a:ln>
        </p:spPr>
      </p:pic>
      <p:pic>
        <p:nvPicPr>
          <p:cNvPr id="14" name="Picture 13"/>
          <p:cNvPicPr>
            <a:picLocks noChangeAspect="1"/>
          </p:cNvPicPr>
          <p:nvPr/>
        </p:nvPicPr>
        <p:blipFill rotWithShape="1">
          <a:blip r:embed="rId5"/>
          <a:srcRect l="48820" b="32304"/>
          <a:stretch/>
        </p:blipFill>
        <p:spPr>
          <a:xfrm>
            <a:off x="7773451" y="2568776"/>
            <a:ext cx="1801509" cy="3695496"/>
          </a:xfrm>
          <a:prstGeom prst="rect">
            <a:avLst/>
          </a:prstGeom>
          <a:ln>
            <a:solidFill>
              <a:schemeClr val="accent1"/>
            </a:solidFill>
          </a:ln>
        </p:spPr>
      </p:pic>
      <p:grpSp>
        <p:nvGrpSpPr>
          <p:cNvPr id="20" name="Group 19"/>
          <p:cNvGrpSpPr/>
          <p:nvPr/>
        </p:nvGrpSpPr>
        <p:grpSpPr>
          <a:xfrm>
            <a:off x="493901" y="1682104"/>
            <a:ext cx="2457450" cy="886672"/>
            <a:chOff x="720593" y="1587822"/>
            <a:chExt cx="2457450" cy="886672"/>
          </a:xfrm>
        </p:grpSpPr>
        <p:sp>
          <p:nvSpPr>
            <p:cNvPr id="15" name="Google Shape;400;p39"/>
            <p:cNvSpPr txBox="1">
              <a:spLocks/>
            </p:cNvSpPr>
            <p:nvPr/>
          </p:nvSpPr>
          <p:spPr>
            <a:xfrm>
              <a:off x="720593" y="1998620"/>
              <a:ext cx="2457450" cy="47587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1"/>
                </a:buClr>
                <a:buSzPts val="1400"/>
                <a:buFont typeface="Lato"/>
                <a:buChar char="●"/>
                <a:defRPr sz="1800" b="0" i="0" u="none" strike="noStrike" cap="none">
                  <a:solidFill>
                    <a:schemeClr val="dk1"/>
                  </a:solidFill>
                  <a:latin typeface="Lato"/>
                  <a:ea typeface="Lato"/>
                  <a:cs typeface="Lato"/>
                  <a:sym typeface="Lato"/>
                </a:defRPr>
              </a:lvl1pPr>
              <a:lvl2pPr marL="914400" marR="0" lvl="1" indent="-317500" algn="ctr" rtl="0">
                <a:lnSpc>
                  <a:spcPct val="100000"/>
                </a:lnSpc>
                <a:spcBef>
                  <a:spcPts val="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2pPr>
              <a:lvl3pPr marL="1371600" marR="0" lvl="2" indent="-317500" algn="ctr" rtl="0">
                <a:lnSpc>
                  <a:spcPct val="100000"/>
                </a:lnSpc>
                <a:spcBef>
                  <a:spcPts val="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3pPr>
              <a:lvl4pPr marL="1828800" marR="0" lvl="3" indent="-317500" algn="ctr" rtl="0">
                <a:lnSpc>
                  <a:spcPct val="100000"/>
                </a:lnSpc>
                <a:spcBef>
                  <a:spcPts val="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4pPr>
              <a:lvl5pPr marL="2286000" marR="0" lvl="4" indent="-317500" algn="ctr" rtl="0">
                <a:lnSpc>
                  <a:spcPct val="100000"/>
                </a:lnSpc>
                <a:spcBef>
                  <a:spcPts val="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5pPr>
              <a:lvl6pPr marL="2743200" marR="0" lvl="5" indent="-317500" algn="ctr" rtl="0">
                <a:lnSpc>
                  <a:spcPct val="100000"/>
                </a:lnSpc>
                <a:spcBef>
                  <a:spcPts val="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6pPr>
              <a:lvl7pPr marL="3200400" marR="0" lvl="6" indent="-317500" algn="ctr" rtl="0">
                <a:lnSpc>
                  <a:spcPct val="100000"/>
                </a:lnSpc>
                <a:spcBef>
                  <a:spcPts val="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7pPr>
              <a:lvl8pPr marL="3657600" marR="0" lvl="7" indent="-317500" algn="ctr" rtl="0">
                <a:lnSpc>
                  <a:spcPct val="100000"/>
                </a:lnSpc>
                <a:spcBef>
                  <a:spcPts val="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8pPr>
              <a:lvl9pPr marL="4114800" marR="0" lvl="8" indent="-317500" algn="ctr" rtl="0">
                <a:lnSpc>
                  <a:spcPct val="100000"/>
                </a:lnSpc>
                <a:spcBef>
                  <a:spcPts val="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9pPr>
            </a:lstStyle>
            <a:p>
              <a:pPr marL="0" indent="0" algn="l">
                <a:buFont typeface="Arial" panose="020B0604020202020204" pitchFamily="34" charset="0"/>
                <a:buNone/>
              </a:pPr>
              <a:r>
                <a:rPr lang="en-US" dirty="0" smtClean="0">
                  <a:solidFill>
                    <a:schemeClr val="accent2">
                      <a:lumMod val="75000"/>
                    </a:schemeClr>
                  </a:solidFill>
                  <a:latin typeface="Bodoni MT" panose="02070603080606020203" pitchFamily="18" charset="0"/>
                </a:rPr>
                <a:t>(</a:t>
              </a:r>
              <a:r>
                <a:rPr lang="en-US" dirty="0" err="1" smtClean="0">
                  <a:solidFill>
                    <a:schemeClr val="accent2">
                      <a:lumMod val="75000"/>
                    </a:schemeClr>
                  </a:solidFill>
                  <a:latin typeface="Bodoni MT" panose="02070603080606020203" pitchFamily="18" charset="0"/>
                </a:rPr>
                <a:t>Huded</a:t>
              </a:r>
              <a:r>
                <a:rPr lang="en-US" dirty="0" smtClean="0">
                  <a:solidFill>
                    <a:schemeClr val="accent2">
                      <a:lumMod val="75000"/>
                    </a:schemeClr>
                  </a:solidFill>
                  <a:latin typeface="Bodoni MT" panose="02070603080606020203" pitchFamily="18" charset="0"/>
                </a:rPr>
                <a:t> et al, 2020)</a:t>
              </a:r>
              <a:endParaRPr lang="en-US" dirty="0">
                <a:solidFill>
                  <a:schemeClr val="accent2">
                    <a:lumMod val="75000"/>
                  </a:schemeClr>
                </a:solidFill>
                <a:latin typeface="Bodoni MT" panose="02070603080606020203" pitchFamily="18" charset="0"/>
              </a:endParaRPr>
            </a:p>
          </p:txBody>
        </p:sp>
        <p:sp>
          <p:nvSpPr>
            <p:cNvPr id="16" name="Google Shape;400;p39"/>
            <p:cNvSpPr txBox="1">
              <a:spLocks/>
            </p:cNvSpPr>
            <p:nvPr/>
          </p:nvSpPr>
          <p:spPr>
            <a:xfrm>
              <a:off x="720593" y="1587822"/>
              <a:ext cx="2457450" cy="47587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1"/>
                </a:buClr>
                <a:buSzPts val="1400"/>
                <a:buFont typeface="Lato"/>
                <a:buChar char="●"/>
                <a:defRPr sz="1800" b="0" i="0" u="none" strike="noStrike" cap="none">
                  <a:solidFill>
                    <a:schemeClr val="dk1"/>
                  </a:solidFill>
                  <a:latin typeface="Lato"/>
                  <a:ea typeface="Lato"/>
                  <a:cs typeface="Lato"/>
                  <a:sym typeface="Lato"/>
                </a:defRPr>
              </a:lvl1pPr>
              <a:lvl2pPr marL="914400" marR="0" lvl="1" indent="-317500" algn="ctr" rtl="0">
                <a:lnSpc>
                  <a:spcPct val="100000"/>
                </a:lnSpc>
                <a:spcBef>
                  <a:spcPts val="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2pPr>
              <a:lvl3pPr marL="1371600" marR="0" lvl="2" indent="-317500" algn="ctr" rtl="0">
                <a:lnSpc>
                  <a:spcPct val="100000"/>
                </a:lnSpc>
                <a:spcBef>
                  <a:spcPts val="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3pPr>
              <a:lvl4pPr marL="1828800" marR="0" lvl="3" indent="-317500" algn="ctr" rtl="0">
                <a:lnSpc>
                  <a:spcPct val="100000"/>
                </a:lnSpc>
                <a:spcBef>
                  <a:spcPts val="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4pPr>
              <a:lvl5pPr marL="2286000" marR="0" lvl="4" indent="-317500" algn="ctr" rtl="0">
                <a:lnSpc>
                  <a:spcPct val="100000"/>
                </a:lnSpc>
                <a:spcBef>
                  <a:spcPts val="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5pPr>
              <a:lvl6pPr marL="2743200" marR="0" lvl="5" indent="-317500" algn="ctr" rtl="0">
                <a:lnSpc>
                  <a:spcPct val="100000"/>
                </a:lnSpc>
                <a:spcBef>
                  <a:spcPts val="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6pPr>
              <a:lvl7pPr marL="3200400" marR="0" lvl="6" indent="-317500" algn="ctr" rtl="0">
                <a:lnSpc>
                  <a:spcPct val="100000"/>
                </a:lnSpc>
                <a:spcBef>
                  <a:spcPts val="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7pPr>
              <a:lvl8pPr marL="3657600" marR="0" lvl="7" indent="-317500" algn="ctr" rtl="0">
                <a:lnSpc>
                  <a:spcPct val="100000"/>
                </a:lnSpc>
                <a:spcBef>
                  <a:spcPts val="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8pPr>
              <a:lvl9pPr marL="4114800" marR="0" lvl="8" indent="-317500" algn="ctr" rtl="0">
                <a:lnSpc>
                  <a:spcPct val="100000"/>
                </a:lnSpc>
                <a:spcBef>
                  <a:spcPts val="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9pPr>
            </a:lstStyle>
            <a:p>
              <a:pPr marL="0" indent="0" algn="l">
                <a:buFont typeface="Arial" panose="020B0604020202020204" pitchFamily="34" charset="0"/>
                <a:buNone/>
              </a:pPr>
              <a:r>
                <a:rPr lang="en-US" dirty="0" smtClean="0">
                  <a:solidFill>
                    <a:schemeClr val="accent2">
                      <a:lumMod val="75000"/>
                    </a:schemeClr>
                  </a:solidFill>
                  <a:latin typeface="Bodoni MT" panose="02070603080606020203" pitchFamily="18" charset="0"/>
                </a:rPr>
                <a:t>Example 1:</a:t>
              </a:r>
              <a:endParaRPr lang="en-US" dirty="0">
                <a:solidFill>
                  <a:schemeClr val="accent2">
                    <a:lumMod val="75000"/>
                  </a:schemeClr>
                </a:solidFill>
                <a:latin typeface="Bodoni MT" panose="02070603080606020203" pitchFamily="18" charset="0"/>
              </a:endParaRPr>
            </a:p>
          </p:txBody>
        </p:sp>
      </p:grpSp>
      <p:grpSp>
        <p:nvGrpSpPr>
          <p:cNvPr id="22" name="Group 21"/>
          <p:cNvGrpSpPr/>
          <p:nvPr/>
        </p:nvGrpSpPr>
        <p:grpSpPr>
          <a:xfrm>
            <a:off x="7703192" y="1682103"/>
            <a:ext cx="2468743" cy="886672"/>
            <a:chOff x="7420154" y="1425429"/>
            <a:chExt cx="2468743" cy="886672"/>
          </a:xfrm>
        </p:grpSpPr>
        <p:sp>
          <p:nvSpPr>
            <p:cNvPr id="7" name="Google Shape;400;p39"/>
            <p:cNvSpPr txBox="1">
              <a:spLocks/>
            </p:cNvSpPr>
            <p:nvPr/>
          </p:nvSpPr>
          <p:spPr>
            <a:xfrm>
              <a:off x="7420154" y="1836227"/>
              <a:ext cx="2213703" cy="47587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1"/>
                </a:buClr>
                <a:buSzPts val="1400"/>
                <a:buFont typeface="Lato"/>
                <a:buChar char="●"/>
                <a:defRPr sz="1800" b="0" i="0" u="none" strike="noStrike" cap="none">
                  <a:solidFill>
                    <a:schemeClr val="dk1"/>
                  </a:solidFill>
                  <a:latin typeface="Lato"/>
                  <a:ea typeface="Lato"/>
                  <a:cs typeface="Lato"/>
                  <a:sym typeface="Lato"/>
                </a:defRPr>
              </a:lvl1pPr>
              <a:lvl2pPr marL="914400" marR="0" lvl="1" indent="-317500" algn="ctr" rtl="0">
                <a:lnSpc>
                  <a:spcPct val="100000"/>
                </a:lnSpc>
                <a:spcBef>
                  <a:spcPts val="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2pPr>
              <a:lvl3pPr marL="1371600" marR="0" lvl="2" indent="-317500" algn="ctr" rtl="0">
                <a:lnSpc>
                  <a:spcPct val="100000"/>
                </a:lnSpc>
                <a:spcBef>
                  <a:spcPts val="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3pPr>
              <a:lvl4pPr marL="1828800" marR="0" lvl="3" indent="-317500" algn="ctr" rtl="0">
                <a:lnSpc>
                  <a:spcPct val="100000"/>
                </a:lnSpc>
                <a:spcBef>
                  <a:spcPts val="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4pPr>
              <a:lvl5pPr marL="2286000" marR="0" lvl="4" indent="-317500" algn="ctr" rtl="0">
                <a:lnSpc>
                  <a:spcPct val="100000"/>
                </a:lnSpc>
                <a:spcBef>
                  <a:spcPts val="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5pPr>
              <a:lvl6pPr marL="2743200" marR="0" lvl="5" indent="-317500" algn="ctr" rtl="0">
                <a:lnSpc>
                  <a:spcPct val="100000"/>
                </a:lnSpc>
                <a:spcBef>
                  <a:spcPts val="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6pPr>
              <a:lvl7pPr marL="3200400" marR="0" lvl="6" indent="-317500" algn="ctr" rtl="0">
                <a:lnSpc>
                  <a:spcPct val="100000"/>
                </a:lnSpc>
                <a:spcBef>
                  <a:spcPts val="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7pPr>
              <a:lvl8pPr marL="3657600" marR="0" lvl="7" indent="-317500" algn="ctr" rtl="0">
                <a:lnSpc>
                  <a:spcPct val="100000"/>
                </a:lnSpc>
                <a:spcBef>
                  <a:spcPts val="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8pPr>
              <a:lvl9pPr marL="4114800" marR="0" lvl="8" indent="-317500" algn="ctr" rtl="0">
                <a:lnSpc>
                  <a:spcPct val="100000"/>
                </a:lnSpc>
                <a:spcBef>
                  <a:spcPts val="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9pPr>
            </a:lstStyle>
            <a:p>
              <a:pPr marL="0" indent="0" algn="l">
                <a:buFont typeface="Arial" panose="020B0604020202020204" pitchFamily="34" charset="0"/>
                <a:buNone/>
              </a:pPr>
              <a:r>
                <a:rPr lang="en-US" dirty="0" smtClean="0">
                  <a:solidFill>
                    <a:schemeClr val="accent5">
                      <a:lumMod val="75000"/>
                    </a:schemeClr>
                  </a:solidFill>
                  <a:latin typeface="Bodoni MT" panose="02070603080606020203" pitchFamily="18" charset="0"/>
                </a:rPr>
                <a:t>(</a:t>
              </a:r>
              <a:r>
                <a:rPr lang="en-US" dirty="0" err="1" smtClean="0">
                  <a:solidFill>
                    <a:schemeClr val="accent5">
                      <a:lumMod val="75000"/>
                    </a:schemeClr>
                  </a:solidFill>
                  <a:latin typeface="Bodoni MT" panose="02070603080606020203" pitchFamily="18" charset="0"/>
                </a:rPr>
                <a:t>Taiebat</a:t>
              </a:r>
              <a:r>
                <a:rPr lang="en-US" dirty="0" smtClean="0">
                  <a:solidFill>
                    <a:schemeClr val="accent5">
                      <a:lumMod val="75000"/>
                    </a:schemeClr>
                  </a:solidFill>
                  <a:latin typeface="Bodoni MT" panose="02070603080606020203" pitchFamily="18" charset="0"/>
                </a:rPr>
                <a:t> et al, 2010)</a:t>
              </a:r>
              <a:endParaRPr lang="en-US" dirty="0">
                <a:solidFill>
                  <a:schemeClr val="accent5">
                    <a:lumMod val="75000"/>
                  </a:schemeClr>
                </a:solidFill>
                <a:latin typeface="Bodoni MT" panose="02070603080606020203" pitchFamily="18" charset="0"/>
              </a:endParaRPr>
            </a:p>
          </p:txBody>
        </p:sp>
        <p:sp>
          <p:nvSpPr>
            <p:cNvPr id="17" name="Google Shape;400;p39"/>
            <p:cNvSpPr txBox="1">
              <a:spLocks/>
            </p:cNvSpPr>
            <p:nvPr/>
          </p:nvSpPr>
          <p:spPr>
            <a:xfrm>
              <a:off x="7431447" y="1425429"/>
              <a:ext cx="2457450" cy="47587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1"/>
                </a:buClr>
                <a:buSzPts val="1400"/>
                <a:buFont typeface="Lato"/>
                <a:buChar char="●"/>
                <a:defRPr sz="1800" b="0" i="0" u="none" strike="noStrike" cap="none">
                  <a:solidFill>
                    <a:schemeClr val="dk1"/>
                  </a:solidFill>
                  <a:latin typeface="Lato"/>
                  <a:ea typeface="Lato"/>
                  <a:cs typeface="Lato"/>
                  <a:sym typeface="Lato"/>
                </a:defRPr>
              </a:lvl1pPr>
              <a:lvl2pPr marL="914400" marR="0" lvl="1" indent="-317500" algn="ctr" rtl="0">
                <a:lnSpc>
                  <a:spcPct val="100000"/>
                </a:lnSpc>
                <a:spcBef>
                  <a:spcPts val="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2pPr>
              <a:lvl3pPr marL="1371600" marR="0" lvl="2" indent="-317500" algn="ctr" rtl="0">
                <a:lnSpc>
                  <a:spcPct val="100000"/>
                </a:lnSpc>
                <a:spcBef>
                  <a:spcPts val="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3pPr>
              <a:lvl4pPr marL="1828800" marR="0" lvl="3" indent="-317500" algn="ctr" rtl="0">
                <a:lnSpc>
                  <a:spcPct val="100000"/>
                </a:lnSpc>
                <a:spcBef>
                  <a:spcPts val="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4pPr>
              <a:lvl5pPr marL="2286000" marR="0" lvl="4" indent="-317500" algn="ctr" rtl="0">
                <a:lnSpc>
                  <a:spcPct val="100000"/>
                </a:lnSpc>
                <a:spcBef>
                  <a:spcPts val="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5pPr>
              <a:lvl6pPr marL="2743200" marR="0" lvl="5" indent="-317500" algn="ctr" rtl="0">
                <a:lnSpc>
                  <a:spcPct val="100000"/>
                </a:lnSpc>
                <a:spcBef>
                  <a:spcPts val="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6pPr>
              <a:lvl7pPr marL="3200400" marR="0" lvl="6" indent="-317500" algn="ctr" rtl="0">
                <a:lnSpc>
                  <a:spcPct val="100000"/>
                </a:lnSpc>
                <a:spcBef>
                  <a:spcPts val="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7pPr>
              <a:lvl8pPr marL="3657600" marR="0" lvl="7" indent="-317500" algn="ctr" rtl="0">
                <a:lnSpc>
                  <a:spcPct val="100000"/>
                </a:lnSpc>
                <a:spcBef>
                  <a:spcPts val="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8pPr>
              <a:lvl9pPr marL="4114800" marR="0" lvl="8" indent="-317500" algn="ctr" rtl="0">
                <a:lnSpc>
                  <a:spcPct val="100000"/>
                </a:lnSpc>
                <a:spcBef>
                  <a:spcPts val="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9pPr>
            </a:lstStyle>
            <a:p>
              <a:pPr marL="0" indent="0" algn="l">
                <a:buFont typeface="Arial" panose="020B0604020202020204" pitchFamily="34" charset="0"/>
                <a:buNone/>
              </a:pPr>
              <a:r>
                <a:rPr lang="en-US" dirty="0" smtClean="0">
                  <a:solidFill>
                    <a:schemeClr val="accent5">
                      <a:lumMod val="75000"/>
                    </a:schemeClr>
                  </a:solidFill>
                  <a:latin typeface="Bodoni MT" panose="02070603080606020203" pitchFamily="18" charset="0"/>
                </a:rPr>
                <a:t>Example 2:</a:t>
              </a:r>
              <a:endParaRPr lang="en-US" dirty="0">
                <a:solidFill>
                  <a:schemeClr val="accent5">
                    <a:lumMod val="75000"/>
                  </a:schemeClr>
                </a:solidFill>
                <a:latin typeface="Bodoni MT" panose="02070603080606020203" pitchFamily="18" charset="0"/>
              </a:endParaRPr>
            </a:p>
          </p:txBody>
        </p:sp>
      </p:grpSp>
      <p:sp>
        <p:nvSpPr>
          <p:cNvPr id="19" name="Content Placeholder 2"/>
          <p:cNvSpPr txBox="1">
            <a:spLocks/>
          </p:cNvSpPr>
          <p:nvPr/>
        </p:nvSpPr>
        <p:spPr>
          <a:xfrm>
            <a:off x="493901" y="623174"/>
            <a:ext cx="11331723" cy="105892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1600" dirty="0" smtClean="0">
                <a:latin typeface="Bodoni MT" panose="02070603080606020203" pitchFamily="18" charset="0"/>
              </a:rPr>
              <a:t>The seismic </a:t>
            </a:r>
            <a:r>
              <a:rPr lang="en-US" sz="1600" dirty="0">
                <a:latin typeface="Bodoni MT" panose="02070603080606020203" pitchFamily="18" charset="0"/>
              </a:rPr>
              <a:t>waves </a:t>
            </a:r>
            <a:r>
              <a:rPr lang="en-US" sz="1600" dirty="0" smtClean="0">
                <a:latin typeface="Bodoni MT" panose="02070603080606020203" pitchFamily="18" charset="0"/>
              </a:rPr>
              <a:t>propagate </a:t>
            </a:r>
            <a:r>
              <a:rPr lang="en-US" sz="1600" dirty="0">
                <a:latin typeface="Bodoni MT" panose="02070603080606020203" pitchFamily="18" charset="0"/>
              </a:rPr>
              <a:t>from bedrock are modified by the presence of layered soil. Recent studies have shown that the presence of a liquefiable soil layer can significantly reduce inertial load  liquefaction of soil layer prevents the transmission of seismic waves (mainly shear waves) acting as shield protecting the above layers (base isolation effect</a:t>
            </a:r>
            <a:r>
              <a:rPr lang="en-US" sz="1600" dirty="0" smtClean="0">
                <a:latin typeface="Bodoni MT" panose="02070603080606020203" pitchFamily="18" charset="0"/>
              </a:rPr>
              <a:t>) </a:t>
            </a:r>
            <a:r>
              <a:rPr lang="en-US" sz="1600" dirty="0">
                <a:latin typeface="Bodoni MT" panose="02070603080606020203" pitchFamily="18" charset="0"/>
              </a:rPr>
              <a:t>(</a:t>
            </a:r>
            <a:r>
              <a:rPr lang="en-US" sz="1600" dirty="0" err="1">
                <a:latin typeface="Bodoni MT" panose="02070603080606020203" pitchFamily="18" charset="0"/>
              </a:rPr>
              <a:t>Huded</a:t>
            </a:r>
            <a:r>
              <a:rPr lang="en-US" sz="1600" dirty="0">
                <a:latin typeface="Bodoni MT" panose="02070603080606020203" pitchFamily="18" charset="0"/>
              </a:rPr>
              <a:t> et </a:t>
            </a:r>
            <a:r>
              <a:rPr lang="en-US" sz="1600" dirty="0" smtClean="0">
                <a:latin typeface="Bodoni MT" panose="02070603080606020203" pitchFamily="18" charset="0"/>
              </a:rPr>
              <a:t>al. </a:t>
            </a:r>
            <a:r>
              <a:rPr lang="en-US" sz="1600" dirty="0">
                <a:latin typeface="Bodoni MT" panose="02070603080606020203" pitchFamily="18" charset="0"/>
              </a:rPr>
              <a:t>2020</a:t>
            </a:r>
            <a:r>
              <a:rPr lang="en-US" sz="1600" dirty="0" smtClean="0">
                <a:latin typeface="Bodoni MT" panose="02070603080606020203" pitchFamily="18" charset="0"/>
              </a:rPr>
              <a:t>).</a:t>
            </a:r>
          </a:p>
        </p:txBody>
      </p:sp>
      <p:sp>
        <p:nvSpPr>
          <p:cNvPr id="6" name="Oval 5"/>
          <p:cNvSpPr/>
          <p:nvPr/>
        </p:nvSpPr>
        <p:spPr>
          <a:xfrm>
            <a:off x="1710904" y="5003006"/>
            <a:ext cx="905817" cy="175747"/>
          </a:xfrm>
          <a:prstGeom prst="ellipse">
            <a:avLst/>
          </a:prstGeom>
          <a:no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1707386" y="2811447"/>
            <a:ext cx="905817" cy="175747"/>
          </a:xfrm>
          <a:prstGeom prst="ellipse">
            <a:avLst/>
          </a:prstGeom>
          <a:no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p:cNvSpPr txBox="1"/>
          <p:nvPr/>
        </p:nvSpPr>
        <p:spPr>
          <a:xfrm>
            <a:off x="11775154" y="6443530"/>
            <a:ext cx="301686" cy="369332"/>
          </a:xfrm>
          <a:prstGeom prst="rect">
            <a:avLst/>
          </a:prstGeom>
          <a:noFill/>
        </p:spPr>
        <p:txBody>
          <a:bodyPr wrap="none" rtlCol="0">
            <a:spAutoFit/>
          </a:bodyPr>
          <a:lstStyle/>
          <a:p>
            <a:r>
              <a:rPr lang="en-US" dirty="0"/>
              <a:t>3</a:t>
            </a:r>
            <a:endParaRPr lang="en-US" dirty="0"/>
          </a:p>
        </p:txBody>
      </p:sp>
    </p:spTree>
    <p:extLst>
      <p:ext uri="{BB962C8B-B14F-4D97-AF65-F5344CB8AC3E}">
        <p14:creationId xmlns:p14="http://schemas.microsoft.com/office/powerpoint/2010/main" val="3119728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p:cNvSpPr txBox="1">
            <a:spLocks/>
          </p:cNvSpPr>
          <p:nvPr/>
        </p:nvSpPr>
        <p:spPr>
          <a:xfrm>
            <a:off x="227443" y="284158"/>
            <a:ext cx="10515600" cy="47737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dirty="0" smtClean="0">
                <a:solidFill>
                  <a:srgbClr val="0070C0"/>
                </a:solidFill>
                <a:latin typeface="Bodoni MT" panose="02070603080606020203" pitchFamily="18" charset="0"/>
              </a:rPr>
              <a:t>UBC-Sand Model</a:t>
            </a:r>
            <a:endParaRPr lang="en-US" sz="2400" dirty="0">
              <a:solidFill>
                <a:srgbClr val="0070C0"/>
              </a:solidFill>
              <a:latin typeface="Bodoni MT" panose="02070603080606020203" pitchFamily="18" charset="0"/>
            </a:endParaRPr>
          </a:p>
        </p:txBody>
      </p:sp>
      <p:sp>
        <p:nvSpPr>
          <p:cNvPr id="9" name="Content Placeholder 8"/>
          <p:cNvSpPr>
            <a:spLocks noGrp="1"/>
          </p:cNvSpPr>
          <p:nvPr>
            <p:ph idx="1"/>
          </p:nvPr>
        </p:nvSpPr>
        <p:spPr>
          <a:xfrm>
            <a:off x="744196" y="1800313"/>
            <a:ext cx="2682668" cy="331862"/>
          </a:xfrm>
        </p:spPr>
        <p:txBody>
          <a:bodyPr>
            <a:noAutofit/>
          </a:bodyPr>
          <a:lstStyle/>
          <a:p>
            <a:pPr marL="0" indent="0">
              <a:buNone/>
            </a:pPr>
            <a:r>
              <a:rPr lang="en-US" sz="2400" dirty="0" smtClean="0">
                <a:solidFill>
                  <a:schemeClr val="accent2">
                    <a:lumMod val="75000"/>
                  </a:schemeClr>
                </a:solidFill>
                <a:latin typeface="Bodoni MT" panose="02070603080606020203" pitchFamily="18" charset="0"/>
              </a:rPr>
              <a:t>Elastic Response </a:t>
            </a:r>
          </a:p>
        </p:txBody>
      </p:sp>
      <p:pic>
        <p:nvPicPr>
          <p:cNvPr id="2" name="Picture 1"/>
          <p:cNvPicPr>
            <a:picLocks noChangeAspect="1"/>
          </p:cNvPicPr>
          <p:nvPr/>
        </p:nvPicPr>
        <p:blipFill>
          <a:blip r:embed="rId2"/>
          <a:stretch>
            <a:fillRect/>
          </a:stretch>
        </p:blipFill>
        <p:spPr>
          <a:xfrm>
            <a:off x="1354023" y="2525507"/>
            <a:ext cx="2528843" cy="1073648"/>
          </a:xfrm>
          <a:prstGeom prst="rect">
            <a:avLst/>
          </a:prstGeom>
          <a:ln>
            <a:solidFill>
              <a:schemeClr val="tx1"/>
            </a:solidFill>
          </a:ln>
        </p:spPr>
      </p:pic>
      <p:sp>
        <p:nvSpPr>
          <p:cNvPr id="7" name="TextBox 6"/>
          <p:cNvSpPr txBox="1"/>
          <p:nvPr/>
        </p:nvSpPr>
        <p:spPr>
          <a:xfrm>
            <a:off x="346001" y="838448"/>
            <a:ext cx="11634660" cy="646331"/>
          </a:xfrm>
          <a:prstGeom prst="rect">
            <a:avLst/>
          </a:prstGeom>
          <a:noFill/>
        </p:spPr>
        <p:txBody>
          <a:bodyPr wrap="none" rtlCol="0">
            <a:spAutoFit/>
          </a:bodyPr>
          <a:lstStyle/>
          <a:p>
            <a:r>
              <a:rPr lang="en-US" dirty="0">
                <a:latin typeface="Bodoni MT" panose="02070603080606020203" pitchFamily="18" charset="0"/>
              </a:rPr>
              <a:t>The </a:t>
            </a:r>
            <a:r>
              <a:rPr lang="en-US" dirty="0" smtClean="0">
                <a:latin typeface="Bodoni MT" panose="02070603080606020203" pitchFamily="18" charset="0"/>
              </a:rPr>
              <a:t>UBC-SAND </a:t>
            </a:r>
            <a:r>
              <a:rPr lang="en-US" dirty="0">
                <a:latin typeface="Bodoni MT" panose="02070603080606020203" pitchFamily="18" charset="0"/>
              </a:rPr>
              <a:t>model </a:t>
            </a:r>
            <a:r>
              <a:rPr lang="en-US" dirty="0" smtClean="0">
                <a:latin typeface="Bodoni MT" panose="02070603080606020203" pitchFamily="18" charset="0"/>
              </a:rPr>
              <a:t>is </a:t>
            </a:r>
            <a:r>
              <a:rPr lang="en-US" dirty="0">
                <a:latin typeface="Bodoni MT" panose="02070603080606020203" pitchFamily="18" charset="0"/>
              </a:rPr>
              <a:t>a simple elastoplastic stress/strain model for simulating the liquefaction phenomenon </a:t>
            </a:r>
            <a:r>
              <a:rPr lang="en-US" dirty="0" smtClean="0">
                <a:latin typeface="Bodoni MT" panose="02070603080606020203" pitchFamily="18" charset="0"/>
              </a:rPr>
              <a:t>of </a:t>
            </a:r>
            <a:r>
              <a:rPr lang="en-US" dirty="0">
                <a:latin typeface="Bodoni MT" panose="02070603080606020203" pitchFamily="18" charset="0"/>
              </a:rPr>
              <a:t>sand </a:t>
            </a:r>
            <a:endParaRPr lang="en-US" dirty="0" smtClean="0">
              <a:latin typeface="Bodoni MT" panose="02070603080606020203" pitchFamily="18" charset="0"/>
            </a:endParaRPr>
          </a:p>
          <a:p>
            <a:r>
              <a:rPr lang="en-US" dirty="0" smtClean="0">
                <a:latin typeface="Bodoni MT" panose="02070603080606020203" pitchFamily="18" charset="0"/>
              </a:rPr>
              <a:t>with </a:t>
            </a:r>
            <a:r>
              <a:rPr lang="en-US" dirty="0">
                <a:latin typeface="Bodoni MT" panose="02070603080606020203" pitchFamily="18" charset="0"/>
              </a:rPr>
              <a:t>a relative density less than 80%.</a:t>
            </a:r>
          </a:p>
        </p:txBody>
      </p:sp>
      <mc:AlternateContent xmlns:mc="http://schemas.openxmlformats.org/markup-compatibility/2006">
        <mc:Choice xmlns:a14="http://schemas.microsoft.com/office/drawing/2010/main" Requires="a14">
          <p:sp>
            <p:nvSpPr>
              <p:cNvPr id="15" name="Content Placeholder 8"/>
              <p:cNvSpPr txBox="1">
                <a:spLocks/>
              </p:cNvSpPr>
              <p:nvPr/>
            </p:nvSpPr>
            <p:spPr>
              <a:xfrm>
                <a:off x="452096" y="3789655"/>
                <a:ext cx="5475629" cy="278894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dirty="0" smtClean="0">
                    <a:latin typeface="Bodoni MT" panose="02070603080606020203" pitchFamily="18" charset="0"/>
                  </a:rPr>
                  <a:t>Where:</a:t>
                </a:r>
                <a:br>
                  <a:rPr lang="en-US" sz="1800" dirty="0" smtClean="0">
                    <a:latin typeface="Bodoni MT" panose="02070603080606020203" pitchFamily="18" charset="0"/>
                  </a:rPr>
                </a:br>
                <a:r>
                  <a:rPr lang="en-US" sz="1800" dirty="0" smtClean="0">
                    <a:latin typeface="Bodoni MT" panose="02070603080606020203" pitchFamily="18" charset="0"/>
                  </a:rPr>
                  <a:t/>
                </a:r>
                <a:br>
                  <a:rPr lang="en-US" sz="1800" dirty="0" smtClean="0">
                    <a:latin typeface="Bodoni MT" panose="02070603080606020203" pitchFamily="18" charset="0"/>
                  </a:rPr>
                </a:br>
                <a14:m>
                  <m:oMath xmlns:m="http://schemas.openxmlformats.org/officeDocument/2006/math">
                    <m:sSup>
                      <m:sSupPr>
                        <m:ctrlPr>
                          <a:rPr lang="en-US" sz="1900" i="1">
                            <a:latin typeface="Cambria Math" panose="02040503050406030204" pitchFamily="18" charset="0"/>
                          </a:rPr>
                        </m:ctrlPr>
                      </m:sSupPr>
                      <m:e>
                        <m:r>
                          <a:rPr lang="en-US" sz="1900" i="1">
                            <a:latin typeface="Cambria Math" panose="02040503050406030204" pitchFamily="18" charset="0"/>
                          </a:rPr>
                          <m:t>𝐺</m:t>
                        </m:r>
                      </m:e>
                      <m:sup>
                        <m:r>
                          <a:rPr lang="en-US" sz="1900" i="1">
                            <a:latin typeface="Cambria Math" panose="02040503050406030204" pitchFamily="18" charset="0"/>
                          </a:rPr>
                          <m:t>𝑒</m:t>
                        </m:r>
                      </m:sup>
                    </m:sSup>
                  </m:oMath>
                </a14:m>
                <a:r>
                  <a:rPr lang="en-US" sz="1800" dirty="0" smtClean="0">
                    <a:latin typeface="Bodoni MT" panose="02070603080606020203" pitchFamily="18" charset="0"/>
                  </a:rPr>
                  <a:t>   = Elastic shear modulus</a:t>
                </a:r>
              </a:p>
              <a:p>
                <a:pPr marL="0" indent="0">
                  <a:buNone/>
                </a:pPr>
                <a14:m>
                  <m:oMath xmlns:m="http://schemas.openxmlformats.org/officeDocument/2006/math">
                    <m:sSubSup>
                      <m:sSubSupPr>
                        <m:ctrlPr>
                          <a:rPr lang="en-US" sz="1900" i="1">
                            <a:latin typeface="Cambria Math" panose="02040503050406030204" pitchFamily="18" charset="0"/>
                          </a:rPr>
                        </m:ctrlPr>
                      </m:sSubSupPr>
                      <m:e>
                        <m:r>
                          <a:rPr lang="en-US" sz="1900" i="1">
                            <a:latin typeface="Cambria Math" panose="02040503050406030204" pitchFamily="18" charset="0"/>
                          </a:rPr>
                          <m:t>𝐾</m:t>
                        </m:r>
                      </m:e>
                      <m:sub>
                        <m:r>
                          <a:rPr lang="en-US" sz="1900" i="1">
                            <a:latin typeface="Cambria Math" panose="02040503050406030204" pitchFamily="18" charset="0"/>
                          </a:rPr>
                          <m:t>𝐺</m:t>
                        </m:r>
                      </m:sub>
                      <m:sup>
                        <m:r>
                          <a:rPr lang="en-US" sz="1900" i="1">
                            <a:latin typeface="Cambria Math" panose="02040503050406030204" pitchFamily="18" charset="0"/>
                          </a:rPr>
                          <m:t>𝑒</m:t>
                        </m:r>
                      </m:sup>
                    </m:sSubSup>
                  </m:oMath>
                </a14:m>
                <a:r>
                  <a:rPr lang="en-US" sz="1800" dirty="0" smtClean="0">
                    <a:latin typeface="Bodoni MT" panose="02070603080606020203" pitchFamily="18" charset="0"/>
                  </a:rPr>
                  <a:t>   = Elastic shear modulus </a:t>
                </a:r>
                <a:r>
                  <a:rPr lang="en-US" sz="1800" dirty="0" smtClean="0">
                    <a:latin typeface="Bodoni MT" panose="02070603080606020203" pitchFamily="18" charset="0"/>
                  </a:rPr>
                  <a:t>number</a:t>
                </a:r>
              </a:p>
              <a:p>
                <a:pPr marL="0" indent="0">
                  <a:buNone/>
                </a:pPr>
                <a14:m>
                  <m:oMath xmlns:m="http://schemas.openxmlformats.org/officeDocument/2006/math">
                    <m:sSubSup>
                      <m:sSubSupPr>
                        <m:ctrlPr>
                          <a:rPr lang="en-US" sz="1800" i="1">
                            <a:latin typeface="Cambria Math" panose="02040503050406030204" pitchFamily="18" charset="0"/>
                          </a:rPr>
                        </m:ctrlPr>
                      </m:sSubSupPr>
                      <m:e>
                        <m:r>
                          <a:rPr lang="en-US" sz="1800" i="1">
                            <a:latin typeface="Cambria Math" panose="02040503050406030204" pitchFamily="18" charset="0"/>
                          </a:rPr>
                          <m:t>𝐾</m:t>
                        </m:r>
                      </m:e>
                      <m:sub>
                        <m:r>
                          <a:rPr lang="en-US" sz="1800" b="0" i="1" smtClean="0">
                            <a:latin typeface="Cambria Math" panose="02040503050406030204" pitchFamily="18" charset="0"/>
                          </a:rPr>
                          <m:t>𝐵</m:t>
                        </m:r>
                      </m:sub>
                      <m:sup>
                        <m:r>
                          <a:rPr lang="en-US" sz="1800" i="1">
                            <a:latin typeface="Cambria Math" panose="02040503050406030204" pitchFamily="18" charset="0"/>
                          </a:rPr>
                          <m:t>𝑒</m:t>
                        </m:r>
                      </m:sup>
                    </m:sSubSup>
                  </m:oMath>
                </a14:m>
                <a:r>
                  <a:rPr lang="en-US" sz="1800" dirty="0" smtClean="0">
                    <a:latin typeface="Bodoni MT" panose="02070603080606020203" pitchFamily="18" charset="0"/>
                  </a:rPr>
                  <a:t>    = Elastic bulk modulus number</a:t>
                </a:r>
                <a:endParaRPr lang="en-US" sz="1800" dirty="0" smtClean="0">
                  <a:latin typeface="Bodoni MT" panose="02070603080606020203" pitchFamily="18" charset="0"/>
                </a:endParaRPr>
              </a:p>
              <a:p>
                <a:pPr marL="0" indent="0">
                  <a:buNone/>
                </a:pPr>
                <a14:m>
                  <m:oMath xmlns:m="http://schemas.openxmlformats.org/officeDocument/2006/math">
                    <m:r>
                      <a:rPr lang="en-US" sz="1800" i="1">
                        <a:latin typeface="Cambria Math" panose="02040503050406030204" pitchFamily="18" charset="0"/>
                      </a:rPr>
                      <m:t>𝑛𝑒</m:t>
                    </m:r>
                  </m:oMath>
                </a14:m>
                <a:r>
                  <a:rPr lang="en-US" sz="1800" dirty="0" smtClean="0">
                    <a:latin typeface="Bodoni MT" panose="02070603080606020203" pitchFamily="18" charset="0"/>
                  </a:rPr>
                  <a:t>    = </a:t>
                </a:r>
                <a:r>
                  <a:rPr lang="en-US" sz="1800" dirty="0">
                    <a:latin typeface="Bodoni MT" panose="02070603080606020203" pitchFamily="18" charset="0"/>
                  </a:rPr>
                  <a:t>E</a:t>
                </a:r>
                <a:r>
                  <a:rPr lang="en-US" sz="1800" dirty="0" smtClean="0">
                    <a:latin typeface="Bodoni MT" panose="02070603080606020203" pitchFamily="18" charset="0"/>
                  </a:rPr>
                  <a:t>xponent </a:t>
                </a:r>
                <a:r>
                  <a:rPr lang="en-US" sz="1800" dirty="0">
                    <a:latin typeface="Bodoni MT" panose="02070603080606020203" pitchFamily="18" charset="0"/>
                  </a:rPr>
                  <a:t>variable that relates the elastic shear </a:t>
                </a:r>
                <a:r>
                  <a:rPr lang="en-US" sz="1800" dirty="0" smtClean="0">
                    <a:latin typeface="Bodoni MT" panose="02070603080606020203" pitchFamily="18" charset="0"/>
                  </a:rPr>
                  <a:t/>
                </a:r>
                <a:br>
                  <a:rPr lang="en-US" sz="1800" dirty="0" smtClean="0">
                    <a:latin typeface="Bodoni MT" panose="02070603080606020203" pitchFamily="18" charset="0"/>
                  </a:rPr>
                </a:br>
                <a:r>
                  <a:rPr lang="en-US" sz="1800" dirty="0" smtClean="0">
                    <a:latin typeface="Bodoni MT" panose="02070603080606020203" pitchFamily="18" charset="0"/>
                  </a:rPr>
                  <a:t>            modulus </a:t>
                </a:r>
                <a:r>
                  <a:rPr lang="en-US" sz="1800" dirty="0">
                    <a:latin typeface="Bodoni MT" panose="02070603080606020203" pitchFamily="18" charset="0"/>
                  </a:rPr>
                  <a:t>to the mean effective </a:t>
                </a:r>
                <a:r>
                  <a:rPr lang="en-US" sz="1800" dirty="0" smtClean="0">
                    <a:latin typeface="Bodoni MT" panose="02070603080606020203" pitchFamily="18" charset="0"/>
                  </a:rPr>
                  <a:t>stress</a:t>
                </a:r>
                <a:br>
                  <a:rPr lang="en-US" sz="1800" dirty="0" smtClean="0">
                    <a:latin typeface="Bodoni MT" panose="02070603080606020203" pitchFamily="18" charset="0"/>
                  </a:rPr>
                </a:br>
                <a:r>
                  <a:rPr lang="en-US" sz="1800" dirty="0" smtClean="0">
                    <a:latin typeface="Bodoni MT" panose="02070603080606020203" pitchFamily="18" charset="0"/>
                  </a:rPr>
                  <a:t>            (elastic shear modulus index)</a:t>
                </a:r>
              </a:p>
              <a:p>
                <a:pPr marL="0" indent="0">
                  <a:buFont typeface="Arial" panose="020B0604020202020204" pitchFamily="34" charset="0"/>
                  <a:buNone/>
                </a:pPr>
                <a:endParaRPr lang="en-US" sz="1800" dirty="0" smtClean="0">
                  <a:latin typeface="Bodoni MT" panose="02070603080606020203" pitchFamily="18" charset="0"/>
                </a:endParaRPr>
              </a:p>
              <a:p>
                <a:pPr marL="0" indent="0">
                  <a:buFont typeface="Arial" panose="020B0604020202020204" pitchFamily="34" charset="0"/>
                  <a:buNone/>
                </a:pPr>
                <a:endParaRPr lang="en-US" sz="1800" dirty="0" smtClean="0">
                  <a:latin typeface="Bodoni MT" panose="02070603080606020203" pitchFamily="18" charset="0"/>
                </a:endParaRPr>
              </a:p>
            </p:txBody>
          </p:sp>
        </mc:Choice>
        <mc:Fallback>
          <p:sp>
            <p:nvSpPr>
              <p:cNvPr id="15" name="Content Placeholder 8"/>
              <p:cNvSpPr txBox="1">
                <a:spLocks noRot="1" noChangeAspect="1" noMove="1" noResize="1" noEditPoints="1" noAdjustHandles="1" noChangeArrowheads="1" noChangeShapeType="1" noTextEdit="1"/>
              </p:cNvSpPr>
              <p:nvPr/>
            </p:nvSpPr>
            <p:spPr>
              <a:xfrm>
                <a:off x="452096" y="3789655"/>
                <a:ext cx="5475629" cy="2788946"/>
              </a:xfrm>
              <a:prstGeom prst="rect">
                <a:avLst/>
              </a:prstGeom>
              <a:blipFill>
                <a:blip r:embed="rId3"/>
                <a:stretch>
                  <a:fillRect l="-891" t="-2188"/>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3" name="TextBox 2"/>
              <p:cNvSpPr txBox="1"/>
              <p:nvPr/>
            </p:nvSpPr>
            <p:spPr>
              <a:xfrm>
                <a:off x="744196" y="2183552"/>
                <a:ext cx="8968032" cy="369332"/>
              </a:xfrm>
              <a:prstGeom prst="rect">
                <a:avLst/>
              </a:prstGeom>
              <a:noFill/>
            </p:spPr>
            <p:txBody>
              <a:bodyPr wrap="none" rtlCol="0">
                <a:spAutoFit/>
              </a:bodyPr>
              <a:lstStyle/>
              <a:p>
                <a:r>
                  <a:rPr lang="en-US" dirty="0" smtClean="0">
                    <a:latin typeface="Bodoni MT" panose="02070603080606020203" pitchFamily="18" charset="0"/>
                  </a:rPr>
                  <a:t>Assumed to be isotropic and specified </a:t>
                </a:r>
                <a:r>
                  <a:rPr lang="en-US" smtClean="0">
                    <a:latin typeface="Bodoni MT" panose="02070603080606020203" pitchFamily="18" charset="0"/>
                  </a:rPr>
                  <a:t>by elastic </a:t>
                </a:r>
                <a:r>
                  <a:rPr lang="en-US" dirty="0" smtClean="0">
                    <a:solidFill>
                      <a:schemeClr val="accent2">
                        <a:lumMod val="75000"/>
                      </a:schemeClr>
                    </a:solidFill>
                    <a:latin typeface="Bodoni MT" panose="02070603080606020203" pitchFamily="18" charset="0"/>
                  </a:rPr>
                  <a:t>shear </a:t>
                </a:r>
                <a:r>
                  <a:rPr lang="en-US" dirty="0">
                    <a:solidFill>
                      <a:schemeClr val="accent2">
                        <a:lumMod val="75000"/>
                      </a:schemeClr>
                    </a:solidFill>
                    <a:latin typeface="Bodoni MT" panose="02070603080606020203" pitchFamily="18" charset="0"/>
                  </a:rPr>
                  <a:t>modulus (</a:t>
                </a:r>
                <a14:m>
                  <m:oMath xmlns:m="http://schemas.openxmlformats.org/officeDocument/2006/math">
                    <m:sSup>
                      <m:sSupPr>
                        <m:ctrlPr>
                          <a:rPr lang="en-US" i="1">
                            <a:solidFill>
                              <a:schemeClr val="accent2">
                                <a:lumMod val="75000"/>
                              </a:schemeClr>
                            </a:solidFill>
                            <a:latin typeface="Cambria Math" panose="02040503050406030204" pitchFamily="18" charset="0"/>
                          </a:rPr>
                        </m:ctrlPr>
                      </m:sSupPr>
                      <m:e>
                        <m:r>
                          <a:rPr lang="en-US" b="0" i="1" smtClean="0">
                            <a:solidFill>
                              <a:schemeClr val="accent2">
                                <a:lumMod val="75000"/>
                              </a:schemeClr>
                            </a:solidFill>
                            <a:latin typeface="Cambria Math" panose="02040503050406030204" pitchFamily="18" charset="0"/>
                          </a:rPr>
                          <m:t>𝐺</m:t>
                        </m:r>
                      </m:e>
                      <m:sup>
                        <m:r>
                          <a:rPr lang="en-US" i="1">
                            <a:solidFill>
                              <a:schemeClr val="accent2">
                                <a:lumMod val="75000"/>
                              </a:schemeClr>
                            </a:solidFill>
                            <a:latin typeface="Cambria Math" panose="02040503050406030204" pitchFamily="18" charset="0"/>
                          </a:rPr>
                          <m:t>𝑒</m:t>
                        </m:r>
                      </m:sup>
                    </m:sSup>
                  </m:oMath>
                </a14:m>
                <a:r>
                  <a:rPr lang="en-US" dirty="0" smtClean="0">
                    <a:solidFill>
                      <a:schemeClr val="accent2">
                        <a:lumMod val="75000"/>
                      </a:schemeClr>
                    </a:solidFill>
                    <a:latin typeface="Bodoni MT" panose="02070603080606020203" pitchFamily="18" charset="0"/>
                  </a:rPr>
                  <a:t>)</a:t>
                </a:r>
                <a:r>
                  <a:rPr lang="en-US" dirty="0" smtClean="0">
                    <a:solidFill>
                      <a:schemeClr val="accent2">
                        <a:lumMod val="75000"/>
                      </a:schemeClr>
                    </a:solidFill>
                    <a:latin typeface="Bodoni MT" panose="02070603080606020203" pitchFamily="18" charset="0"/>
                  </a:rPr>
                  <a:t> and bulk modulus (</a:t>
                </a:r>
                <a14:m>
                  <m:oMath xmlns:m="http://schemas.openxmlformats.org/officeDocument/2006/math">
                    <m:sSup>
                      <m:sSupPr>
                        <m:ctrlPr>
                          <a:rPr lang="en-US" i="1" smtClean="0">
                            <a:solidFill>
                              <a:schemeClr val="accent2">
                                <a:lumMod val="75000"/>
                              </a:schemeClr>
                            </a:solidFill>
                          </a:rPr>
                        </m:ctrlPr>
                      </m:sSupPr>
                      <m:e>
                        <m:r>
                          <a:rPr lang="en-US" i="1">
                            <a:solidFill>
                              <a:schemeClr val="accent2">
                                <a:lumMod val="75000"/>
                              </a:schemeClr>
                            </a:solidFill>
                          </a:rPr>
                          <m:t>𝐵</m:t>
                        </m:r>
                      </m:e>
                      <m:sup>
                        <m:r>
                          <a:rPr lang="en-US" i="1">
                            <a:solidFill>
                              <a:schemeClr val="accent2">
                                <a:lumMod val="75000"/>
                              </a:schemeClr>
                            </a:solidFill>
                          </a:rPr>
                          <m:t>𝑒</m:t>
                        </m:r>
                      </m:sup>
                    </m:sSup>
                  </m:oMath>
                </a14:m>
                <a:r>
                  <a:rPr lang="en-US" dirty="0" smtClean="0">
                    <a:solidFill>
                      <a:schemeClr val="accent2">
                        <a:lumMod val="75000"/>
                      </a:schemeClr>
                    </a:solidFill>
                    <a:latin typeface="Bodoni MT" panose="02070603080606020203" pitchFamily="18" charset="0"/>
                  </a:rPr>
                  <a:t>):</a:t>
                </a:r>
                <a:endParaRPr lang="en-US" dirty="0">
                  <a:solidFill>
                    <a:schemeClr val="accent2">
                      <a:lumMod val="75000"/>
                    </a:schemeClr>
                  </a:solidFill>
                  <a:latin typeface="Bodoni MT" panose="02070603080606020203" pitchFamily="18" charset="0"/>
                </a:endParaRPr>
              </a:p>
            </p:txBody>
          </p:sp>
        </mc:Choice>
        <mc:Fallback>
          <p:sp>
            <p:nvSpPr>
              <p:cNvPr id="3" name="TextBox 2"/>
              <p:cNvSpPr txBox="1">
                <a:spLocks noRot="1" noChangeAspect="1" noMove="1" noResize="1" noEditPoints="1" noAdjustHandles="1" noChangeArrowheads="1" noChangeShapeType="1" noTextEdit="1"/>
              </p:cNvSpPr>
              <p:nvPr/>
            </p:nvSpPr>
            <p:spPr>
              <a:xfrm>
                <a:off x="744196" y="2183552"/>
                <a:ext cx="8968032" cy="369332"/>
              </a:xfrm>
              <a:prstGeom prst="rect">
                <a:avLst/>
              </a:prstGeom>
              <a:blipFill>
                <a:blip r:embed="rId4"/>
                <a:stretch>
                  <a:fillRect l="-544" t="-6557" b="-26230"/>
                </a:stretch>
              </a:blipFill>
            </p:spPr>
            <p:txBody>
              <a:bodyPr/>
              <a:lstStyle/>
              <a:p>
                <a:r>
                  <a:rPr lang="en-US">
                    <a:noFill/>
                  </a:rPr>
                  <a:t> </a:t>
                </a:r>
              </a:p>
            </p:txBody>
          </p:sp>
        </mc:Fallback>
      </mc:AlternateContent>
      <p:sp>
        <p:nvSpPr>
          <p:cNvPr id="10" name="TextBox 9"/>
          <p:cNvSpPr txBox="1"/>
          <p:nvPr/>
        </p:nvSpPr>
        <p:spPr>
          <a:xfrm>
            <a:off x="11775154" y="6443530"/>
            <a:ext cx="301686" cy="369332"/>
          </a:xfrm>
          <a:prstGeom prst="rect">
            <a:avLst/>
          </a:prstGeom>
          <a:noFill/>
        </p:spPr>
        <p:txBody>
          <a:bodyPr wrap="none" rtlCol="0">
            <a:spAutoFit/>
          </a:bodyPr>
          <a:lstStyle/>
          <a:p>
            <a:r>
              <a:rPr lang="en-US" dirty="0"/>
              <a:t>4</a:t>
            </a:r>
            <a:endParaRPr lang="en-US" dirty="0"/>
          </a:p>
        </p:txBody>
      </p:sp>
      <p:pic>
        <p:nvPicPr>
          <p:cNvPr id="5" name="Picture 4"/>
          <p:cNvPicPr>
            <a:picLocks noChangeAspect="1"/>
          </p:cNvPicPr>
          <p:nvPr/>
        </p:nvPicPr>
        <p:blipFill>
          <a:blip r:embed="rId5"/>
          <a:stretch>
            <a:fillRect/>
          </a:stretch>
        </p:blipFill>
        <p:spPr>
          <a:xfrm>
            <a:off x="4161983" y="2534556"/>
            <a:ext cx="3006617" cy="1064600"/>
          </a:xfrm>
          <a:prstGeom prst="rect">
            <a:avLst/>
          </a:prstGeom>
          <a:ln>
            <a:solidFill>
              <a:schemeClr val="tx1"/>
            </a:solidFill>
          </a:ln>
        </p:spPr>
      </p:pic>
      <mc:AlternateContent xmlns:mc="http://schemas.openxmlformats.org/markup-compatibility/2006">
        <mc:Choice xmlns:a14="http://schemas.microsoft.com/office/drawing/2010/main" Requires="a14">
          <p:sp>
            <p:nvSpPr>
              <p:cNvPr id="6" name="Rectangle 5"/>
              <p:cNvSpPr/>
              <p:nvPr/>
            </p:nvSpPr>
            <p:spPr>
              <a:xfrm>
                <a:off x="6731000" y="4188967"/>
                <a:ext cx="6096000" cy="945580"/>
              </a:xfrm>
              <a:prstGeom prst="rect">
                <a:avLst/>
              </a:prstGeom>
            </p:spPr>
            <p:txBody>
              <a:bodyPr>
                <a:spAutoFit/>
              </a:bodyPr>
              <a:lstStyle/>
              <a:p>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𝑃</m:t>
                        </m:r>
                      </m:e>
                      <m:sub>
                        <m:r>
                          <a:rPr lang="en-US" i="1">
                            <a:latin typeface="Cambria Math" panose="02040503050406030204" pitchFamily="18" charset="0"/>
                          </a:rPr>
                          <m:t>𝑟𝑒𝑓</m:t>
                        </m:r>
                      </m:sub>
                    </m:sSub>
                  </m:oMath>
                </a14:m>
                <a:r>
                  <a:rPr lang="en-US" dirty="0">
                    <a:latin typeface="Bodoni MT" panose="02070603080606020203" pitchFamily="18" charset="0"/>
                  </a:rPr>
                  <a:t>  = Reference pressure (atmospheric pressure)</a:t>
                </a:r>
              </a:p>
              <a:p>
                <a14:m>
                  <m:oMath xmlns:m="http://schemas.openxmlformats.org/officeDocument/2006/math">
                    <m:sSup>
                      <m:sSupPr>
                        <m:ctrlPr>
                          <a:rPr lang="en-US" i="1">
                            <a:latin typeface="Cambria Math" panose="02040503050406030204" pitchFamily="18" charset="0"/>
                          </a:rPr>
                        </m:ctrlPr>
                      </m:sSupPr>
                      <m:e>
                        <m:r>
                          <a:rPr lang="en-US" i="1">
                            <a:latin typeface="Cambria Math" panose="02040503050406030204" pitchFamily="18" charset="0"/>
                          </a:rPr>
                          <m:t>𝑃</m:t>
                        </m:r>
                      </m:e>
                      <m:sup>
                        <m:r>
                          <a:rPr lang="en-US" i="1">
                            <a:latin typeface="Cambria Math" panose="02040503050406030204" pitchFamily="18" charset="0"/>
                          </a:rPr>
                          <m:t>′</m:t>
                        </m:r>
                      </m:sup>
                    </m:sSup>
                  </m:oMath>
                </a14:m>
                <a:r>
                  <a:rPr lang="en-US" dirty="0">
                    <a:latin typeface="Bodoni MT" panose="02070603080606020203" pitchFamily="18" charset="0"/>
                  </a:rPr>
                  <a:t>     = Effective confining pressure</a:t>
                </a:r>
              </a:p>
              <a:p>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𝑃</m:t>
                        </m:r>
                      </m:e>
                      <m:sub>
                        <m:r>
                          <a:rPr lang="en-US" i="1">
                            <a:latin typeface="Cambria Math" panose="02040503050406030204" pitchFamily="18" charset="0"/>
                          </a:rPr>
                          <m:t>𝑡</m:t>
                        </m:r>
                      </m:sub>
                    </m:sSub>
                  </m:oMath>
                </a14:m>
                <a:r>
                  <a:rPr lang="en-US" dirty="0">
                    <a:latin typeface="Bodoni MT" panose="02070603080606020203" pitchFamily="18" charset="0"/>
                  </a:rPr>
                  <a:t>     = Maximum shear stress</a:t>
                </a:r>
              </a:p>
            </p:txBody>
          </p:sp>
        </mc:Choice>
        <mc:Fallback>
          <p:sp>
            <p:nvSpPr>
              <p:cNvPr id="6" name="Rectangle 5"/>
              <p:cNvSpPr>
                <a:spLocks noRot="1" noChangeAspect="1" noMove="1" noResize="1" noEditPoints="1" noAdjustHandles="1" noChangeArrowheads="1" noChangeShapeType="1" noTextEdit="1"/>
              </p:cNvSpPr>
              <p:nvPr/>
            </p:nvSpPr>
            <p:spPr>
              <a:xfrm>
                <a:off x="6731000" y="4188967"/>
                <a:ext cx="6096000" cy="945580"/>
              </a:xfrm>
              <a:prstGeom prst="rect">
                <a:avLst/>
              </a:prstGeom>
              <a:blipFill>
                <a:blip r:embed="rId6"/>
                <a:stretch>
                  <a:fillRect t="-1935" b="-9677"/>
                </a:stretch>
              </a:blipFill>
            </p:spPr>
            <p:txBody>
              <a:bodyPr/>
              <a:lstStyle/>
              <a:p>
                <a:r>
                  <a:rPr lang="en-US">
                    <a:noFill/>
                  </a:rPr>
                  <a:t> </a:t>
                </a:r>
              </a:p>
            </p:txBody>
          </p:sp>
        </mc:Fallback>
      </mc:AlternateContent>
    </p:spTree>
    <p:extLst>
      <p:ext uri="{BB962C8B-B14F-4D97-AF65-F5344CB8AC3E}">
        <p14:creationId xmlns:p14="http://schemas.microsoft.com/office/powerpoint/2010/main" val="196343371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p:cNvSpPr txBox="1">
            <a:spLocks/>
          </p:cNvSpPr>
          <p:nvPr/>
        </p:nvSpPr>
        <p:spPr>
          <a:xfrm>
            <a:off x="227443" y="284158"/>
            <a:ext cx="10515600" cy="47737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dirty="0" smtClean="0">
                <a:solidFill>
                  <a:srgbClr val="0070C0"/>
                </a:solidFill>
                <a:latin typeface="Bodoni MT" panose="02070603080606020203" pitchFamily="18" charset="0"/>
              </a:rPr>
              <a:t>UBC-Sand Model</a:t>
            </a:r>
            <a:endParaRPr lang="en-US" sz="2400" dirty="0">
              <a:solidFill>
                <a:srgbClr val="0070C0"/>
              </a:solidFill>
              <a:latin typeface="Bodoni MT" panose="02070603080606020203" pitchFamily="18" charset="0"/>
            </a:endParaRPr>
          </a:p>
        </p:txBody>
      </p:sp>
      <p:sp>
        <p:nvSpPr>
          <p:cNvPr id="9" name="Content Placeholder 8"/>
          <p:cNvSpPr>
            <a:spLocks noGrp="1"/>
          </p:cNvSpPr>
          <p:nvPr>
            <p:ph idx="1"/>
          </p:nvPr>
        </p:nvSpPr>
        <p:spPr>
          <a:xfrm>
            <a:off x="470727" y="868820"/>
            <a:ext cx="2682668" cy="331862"/>
          </a:xfrm>
        </p:spPr>
        <p:txBody>
          <a:bodyPr>
            <a:noAutofit/>
          </a:bodyPr>
          <a:lstStyle/>
          <a:p>
            <a:pPr marL="0" indent="0">
              <a:buNone/>
            </a:pPr>
            <a:r>
              <a:rPr lang="en-US" sz="2400" dirty="0" smtClean="0">
                <a:solidFill>
                  <a:schemeClr val="accent2">
                    <a:lumMod val="75000"/>
                  </a:schemeClr>
                </a:solidFill>
                <a:latin typeface="Bodoni MT" panose="02070603080606020203" pitchFamily="18" charset="0"/>
              </a:rPr>
              <a:t>Plastic Response</a:t>
            </a:r>
          </a:p>
          <a:p>
            <a:pPr marL="0" indent="0">
              <a:buNone/>
            </a:pPr>
            <a:endParaRPr lang="en-US" sz="2400" dirty="0">
              <a:solidFill>
                <a:schemeClr val="accent2">
                  <a:lumMod val="75000"/>
                </a:schemeClr>
              </a:solidFill>
              <a:latin typeface="Bodoni MT" panose="02070603080606020203" pitchFamily="18" charset="0"/>
            </a:endParaRPr>
          </a:p>
          <a:p>
            <a:pPr marL="0" indent="0">
              <a:buNone/>
            </a:pPr>
            <a:endParaRPr lang="en-US" sz="2400" dirty="0" smtClean="0">
              <a:solidFill>
                <a:schemeClr val="accent2">
                  <a:lumMod val="75000"/>
                </a:schemeClr>
              </a:solidFill>
              <a:latin typeface="Bodoni MT" panose="02070603080606020203" pitchFamily="18" charset="0"/>
            </a:endParaRPr>
          </a:p>
        </p:txBody>
      </p:sp>
      <p:sp>
        <p:nvSpPr>
          <p:cNvPr id="10" name="Rectangle 9"/>
          <p:cNvSpPr/>
          <p:nvPr/>
        </p:nvSpPr>
        <p:spPr>
          <a:xfrm>
            <a:off x="821110" y="1799885"/>
            <a:ext cx="4416860" cy="3693319"/>
          </a:xfrm>
          <a:prstGeom prst="rect">
            <a:avLst/>
          </a:prstGeom>
        </p:spPr>
        <p:txBody>
          <a:bodyPr wrap="square">
            <a:spAutoFit/>
          </a:bodyPr>
          <a:lstStyle/>
          <a:p>
            <a:pPr marL="285750" indent="-285750">
              <a:buFont typeface="Arial" panose="020B0604020202020204" pitchFamily="34" charset="0"/>
              <a:buChar char="•"/>
            </a:pPr>
            <a:r>
              <a:rPr lang="en-US" dirty="0" smtClean="0">
                <a:solidFill>
                  <a:schemeClr val="accent5">
                    <a:lumMod val="75000"/>
                  </a:schemeClr>
                </a:solidFill>
                <a:latin typeface="Bodoni MT" panose="02070603080606020203" pitchFamily="18" charset="0"/>
              </a:rPr>
              <a:t>Shear </a:t>
            </a:r>
            <a:r>
              <a:rPr lang="en-US" dirty="0" smtClean="0">
                <a:solidFill>
                  <a:schemeClr val="accent5">
                    <a:lumMod val="75000"/>
                  </a:schemeClr>
                </a:solidFill>
                <a:latin typeface="Bodoni MT" panose="02070603080606020203" pitchFamily="18" charset="0"/>
              </a:rPr>
              <a:t>failure</a:t>
            </a:r>
          </a:p>
          <a:p>
            <a:pPr marL="285750" indent="-285750">
              <a:buFont typeface="Arial" panose="020B0604020202020204" pitchFamily="34" charset="0"/>
              <a:buChar char="•"/>
            </a:pPr>
            <a:endParaRPr lang="en-US" dirty="0">
              <a:solidFill>
                <a:schemeClr val="accent5">
                  <a:lumMod val="75000"/>
                </a:schemeClr>
              </a:solidFill>
              <a:latin typeface="Bodoni MT" panose="02070603080606020203" pitchFamily="18" charset="0"/>
            </a:endParaRPr>
          </a:p>
          <a:p>
            <a:pPr marL="285750" indent="-285750">
              <a:buFont typeface="Arial" panose="020B0604020202020204" pitchFamily="34" charset="0"/>
              <a:buChar char="•"/>
            </a:pPr>
            <a:endParaRPr lang="en-US" dirty="0" smtClean="0">
              <a:solidFill>
                <a:schemeClr val="accent5">
                  <a:lumMod val="75000"/>
                </a:schemeClr>
              </a:solidFill>
              <a:latin typeface="Bodoni MT" panose="02070603080606020203" pitchFamily="18" charset="0"/>
            </a:endParaRPr>
          </a:p>
          <a:p>
            <a:pPr marL="285750" indent="-285750">
              <a:buFont typeface="Arial" panose="020B0604020202020204" pitchFamily="34" charset="0"/>
              <a:buChar char="•"/>
            </a:pPr>
            <a:endParaRPr lang="en-US" dirty="0">
              <a:solidFill>
                <a:schemeClr val="accent5">
                  <a:lumMod val="75000"/>
                </a:schemeClr>
              </a:solidFill>
              <a:latin typeface="Bodoni MT" panose="02070603080606020203" pitchFamily="18" charset="0"/>
            </a:endParaRPr>
          </a:p>
          <a:p>
            <a:pPr marL="285750" indent="-285750">
              <a:buFont typeface="Arial" panose="020B0604020202020204" pitchFamily="34" charset="0"/>
              <a:buChar char="•"/>
            </a:pPr>
            <a:endParaRPr lang="en-US" dirty="0" smtClean="0">
              <a:solidFill>
                <a:schemeClr val="accent5">
                  <a:lumMod val="75000"/>
                </a:schemeClr>
              </a:solidFill>
              <a:latin typeface="Bodoni MT" panose="02070603080606020203" pitchFamily="18" charset="0"/>
            </a:endParaRPr>
          </a:p>
          <a:p>
            <a:pPr marL="285750" indent="-285750">
              <a:buFont typeface="Arial" panose="020B0604020202020204" pitchFamily="34" charset="0"/>
              <a:buChar char="•"/>
            </a:pPr>
            <a:endParaRPr lang="en-US" dirty="0">
              <a:solidFill>
                <a:schemeClr val="accent5">
                  <a:lumMod val="75000"/>
                </a:schemeClr>
              </a:solidFill>
              <a:latin typeface="Bodoni MT" panose="02070603080606020203" pitchFamily="18" charset="0"/>
            </a:endParaRPr>
          </a:p>
          <a:p>
            <a:pPr marL="285750" indent="-285750">
              <a:buFont typeface="Arial" panose="020B0604020202020204" pitchFamily="34" charset="0"/>
              <a:buChar char="•"/>
            </a:pPr>
            <a:endParaRPr lang="en-US" dirty="0" smtClean="0">
              <a:solidFill>
                <a:schemeClr val="accent5">
                  <a:lumMod val="75000"/>
                </a:schemeClr>
              </a:solidFill>
              <a:latin typeface="Bodoni MT" panose="02070603080606020203" pitchFamily="18" charset="0"/>
            </a:endParaRPr>
          </a:p>
          <a:p>
            <a:pPr marL="285750" indent="-285750">
              <a:buFont typeface="Arial" panose="020B0604020202020204" pitchFamily="34" charset="0"/>
              <a:buChar char="•"/>
            </a:pPr>
            <a:endParaRPr lang="en-US" dirty="0">
              <a:solidFill>
                <a:schemeClr val="accent5">
                  <a:lumMod val="75000"/>
                </a:schemeClr>
              </a:solidFill>
              <a:latin typeface="Bodoni MT" panose="02070603080606020203" pitchFamily="18" charset="0"/>
            </a:endParaRPr>
          </a:p>
          <a:p>
            <a:pPr marL="285750" indent="-285750">
              <a:buFont typeface="Arial" panose="020B0604020202020204" pitchFamily="34" charset="0"/>
              <a:buChar char="•"/>
            </a:pPr>
            <a:endParaRPr lang="en-US" dirty="0" smtClean="0">
              <a:solidFill>
                <a:schemeClr val="accent5">
                  <a:lumMod val="75000"/>
                </a:schemeClr>
              </a:solidFill>
              <a:latin typeface="Bodoni MT" panose="02070603080606020203" pitchFamily="18" charset="0"/>
            </a:endParaRPr>
          </a:p>
          <a:p>
            <a:endParaRPr lang="en-US" dirty="0">
              <a:solidFill>
                <a:schemeClr val="accent5">
                  <a:lumMod val="75000"/>
                </a:schemeClr>
              </a:solidFill>
              <a:latin typeface="Bodoni MT" panose="02070603080606020203" pitchFamily="18" charset="0"/>
            </a:endParaRPr>
          </a:p>
          <a:p>
            <a:pPr marL="285750" indent="-285750">
              <a:buFont typeface="Arial" panose="020B0604020202020204" pitchFamily="34" charset="0"/>
              <a:buChar char="•"/>
            </a:pPr>
            <a:r>
              <a:rPr lang="en-US" dirty="0" smtClean="0">
                <a:solidFill>
                  <a:schemeClr val="accent5">
                    <a:lumMod val="75000"/>
                  </a:schemeClr>
                </a:solidFill>
                <a:latin typeface="Bodoni MT" panose="02070603080606020203" pitchFamily="18" charset="0"/>
              </a:rPr>
              <a:t>Volumetric </a:t>
            </a:r>
            <a:r>
              <a:rPr lang="en-US" dirty="0" smtClean="0">
                <a:solidFill>
                  <a:schemeClr val="accent5">
                    <a:lumMod val="75000"/>
                  </a:schemeClr>
                </a:solidFill>
                <a:latin typeface="Bodoni MT" panose="02070603080606020203" pitchFamily="18" charset="0"/>
              </a:rPr>
              <a:t>Compression </a:t>
            </a:r>
            <a:endParaRPr lang="en-US" dirty="0">
              <a:solidFill>
                <a:schemeClr val="accent5">
                  <a:lumMod val="75000"/>
                </a:schemeClr>
              </a:solidFill>
              <a:latin typeface="Bodoni MT" panose="02070603080606020203" pitchFamily="18" charset="0"/>
            </a:endParaRPr>
          </a:p>
          <a:p>
            <a:endParaRPr lang="en-US" dirty="0" smtClean="0">
              <a:solidFill>
                <a:schemeClr val="accent5">
                  <a:lumMod val="75000"/>
                </a:schemeClr>
              </a:solidFill>
              <a:latin typeface="Bodoni MT" panose="02070603080606020203" pitchFamily="18" charset="0"/>
            </a:endParaRPr>
          </a:p>
          <a:p>
            <a:pPr marL="285750" indent="-285750">
              <a:buFont typeface="Arial" panose="020B0604020202020204" pitchFamily="34" charset="0"/>
              <a:buChar char="•"/>
            </a:pPr>
            <a:r>
              <a:rPr lang="en-US" dirty="0" smtClean="0">
                <a:solidFill>
                  <a:schemeClr val="accent5">
                    <a:lumMod val="75000"/>
                  </a:schemeClr>
                </a:solidFill>
                <a:latin typeface="Bodoni MT" panose="02070603080606020203" pitchFamily="18" charset="0"/>
              </a:rPr>
              <a:t>Pressure cut-off</a:t>
            </a:r>
            <a:endParaRPr lang="en-US" dirty="0">
              <a:solidFill>
                <a:schemeClr val="accent5">
                  <a:lumMod val="75000"/>
                </a:schemeClr>
              </a:solidFill>
              <a:latin typeface="Bodoni MT" panose="02070603080606020203" pitchFamily="18" charset="0"/>
            </a:endParaRPr>
          </a:p>
        </p:txBody>
      </p:sp>
      <mc:AlternateContent xmlns:mc="http://schemas.openxmlformats.org/markup-compatibility/2006">
        <mc:Choice xmlns:a14="http://schemas.microsoft.com/office/drawing/2010/main" Requires="a14">
          <p:sp>
            <p:nvSpPr>
              <p:cNvPr id="2" name="Rectangle 1"/>
              <p:cNvSpPr/>
              <p:nvPr/>
            </p:nvSpPr>
            <p:spPr>
              <a:xfrm>
                <a:off x="3884141" y="2257085"/>
                <a:ext cx="4339373" cy="2034916"/>
              </a:xfrm>
              <a:prstGeom prst="rect">
                <a:avLst/>
              </a:prstGeom>
            </p:spPr>
            <p:txBody>
              <a:bodyPr wrap="square">
                <a:spAutoFit/>
              </a:bodyPr>
              <a:lstStyle/>
              <a:p>
                <a:pPr>
                  <a:lnSpc>
                    <a:spcPct val="150000"/>
                  </a:lnSpc>
                </a:pPr>
                <a:r>
                  <a:rPr lang="en-US" sz="1600" dirty="0" smtClean="0">
                    <a:latin typeface="Bodoni MT" panose="02070603080606020203" pitchFamily="18" charset="0"/>
                  </a:rPr>
                  <a:t>Where:</a:t>
                </a:r>
                <a:endParaRPr lang="en-US" sz="1600" i="1" dirty="0" smtClean="0">
                  <a:latin typeface="Cambria Math" panose="02040503050406030204" pitchFamily="18" charset="0"/>
                </a:endParaRPr>
              </a:p>
              <a:p>
                <a:pPr>
                  <a:lnSpc>
                    <a:spcPct val="150000"/>
                  </a:lnSpc>
                </a:pPr>
                <a14:m>
                  <m:oMath xmlns:m="http://schemas.openxmlformats.org/officeDocument/2006/math">
                    <m:sSup>
                      <m:sSupPr>
                        <m:ctrlPr>
                          <a:rPr lang="en-US" sz="1600" i="1">
                            <a:latin typeface="Cambria Math" panose="02040503050406030204" pitchFamily="18" charset="0"/>
                          </a:rPr>
                        </m:ctrlPr>
                      </m:sSupPr>
                      <m:e>
                        <m:r>
                          <a:rPr lang="en-US" sz="1600" i="1">
                            <a:latin typeface="Cambria Math" panose="02040503050406030204" pitchFamily="18" charset="0"/>
                          </a:rPr>
                          <m:t>𝐺</m:t>
                        </m:r>
                      </m:e>
                      <m:sup>
                        <m:r>
                          <a:rPr lang="en-US" sz="1600" i="1">
                            <a:latin typeface="Cambria Math" panose="02040503050406030204" pitchFamily="18" charset="0"/>
                          </a:rPr>
                          <m:t>𝑃</m:t>
                        </m:r>
                      </m:sup>
                    </m:sSup>
                  </m:oMath>
                </a14:m>
                <a:r>
                  <a:rPr lang="en-US" sz="1600" dirty="0">
                    <a:latin typeface="Bodoni MT" panose="02070603080606020203" pitchFamily="18" charset="0"/>
                  </a:rPr>
                  <a:t>        = Plastic shear modulus</a:t>
                </a:r>
              </a:p>
              <a:p>
                <a:pPr>
                  <a:lnSpc>
                    <a:spcPct val="150000"/>
                  </a:lnSpc>
                </a:pPr>
                <a14:m>
                  <m:oMath xmlns:m="http://schemas.openxmlformats.org/officeDocument/2006/math">
                    <m:r>
                      <a:rPr lang="en-US" i="1"/>
                      <m:t>𝜏</m:t>
                    </m:r>
                  </m:oMath>
                </a14:m>
                <a:r>
                  <a:rPr lang="en-US" sz="1600" dirty="0" smtClean="0">
                    <a:latin typeface="Bodoni MT" panose="02070603080606020203" pitchFamily="18" charset="0"/>
                  </a:rPr>
                  <a:t>           </a:t>
                </a:r>
                <a:r>
                  <a:rPr lang="en-US" sz="1600" dirty="0">
                    <a:latin typeface="Bodoni MT" panose="02070603080606020203" pitchFamily="18" charset="0"/>
                  </a:rPr>
                  <a:t>= </a:t>
                </a:r>
                <a:r>
                  <a:rPr lang="en-US" sz="1600" dirty="0">
                    <a:latin typeface="Bodoni MT" panose="02070603080606020203" pitchFamily="18" charset="0"/>
                  </a:rPr>
                  <a:t>C</a:t>
                </a:r>
                <a:r>
                  <a:rPr lang="en-US" sz="1600" dirty="0" smtClean="0">
                    <a:latin typeface="Bodoni MT" panose="02070603080606020203" pitchFamily="18" charset="0"/>
                  </a:rPr>
                  <a:t>urrent shear stress</a:t>
                </a:r>
              </a:p>
              <a:p>
                <a:pPr>
                  <a:lnSpc>
                    <a:spcPct val="150000"/>
                  </a:lnSpc>
                </a:pPr>
                <a14:m>
                  <m:oMath xmlns:m="http://schemas.openxmlformats.org/officeDocument/2006/math">
                    <m:sSub>
                      <m:sSubPr>
                        <m:ctrlPr>
                          <a:rPr lang="en-US" sz="1600" i="1">
                            <a:latin typeface="Cambria Math" panose="02040503050406030204" pitchFamily="18" charset="0"/>
                          </a:rPr>
                        </m:ctrlPr>
                      </m:sSubPr>
                      <m:e>
                        <m:r>
                          <a:rPr lang="en-US" sz="1600" i="1">
                            <a:latin typeface="Cambria Math" panose="02040503050406030204" pitchFamily="18" charset="0"/>
                          </a:rPr>
                          <m:t>𝜏</m:t>
                        </m:r>
                      </m:e>
                      <m:sub>
                        <m:r>
                          <a:rPr lang="en-US" sz="1600" i="1">
                            <a:latin typeface="Cambria Math" panose="02040503050406030204" pitchFamily="18" charset="0"/>
                          </a:rPr>
                          <m:t>𝑓</m:t>
                        </m:r>
                      </m:sub>
                    </m:sSub>
                  </m:oMath>
                </a14:m>
                <a:r>
                  <a:rPr lang="en-US" sz="1600" dirty="0">
                    <a:latin typeface="Bodoni MT" panose="02070603080606020203" pitchFamily="18" charset="0"/>
                  </a:rPr>
                  <a:t>        = </a:t>
                </a:r>
                <a:r>
                  <a:rPr lang="en-US" sz="1600" dirty="0">
                    <a:latin typeface="Bodoni MT" panose="02070603080606020203" pitchFamily="18" charset="0"/>
                  </a:rPr>
                  <a:t>Failure shear </a:t>
                </a:r>
                <a:r>
                  <a:rPr lang="en-US" sz="1600" dirty="0" smtClean="0">
                    <a:latin typeface="Bodoni MT" panose="02070603080606020203" pitchFamily="18" charset="0"/>
                  </a:rPr>
                  <a:t>stress</a:t>
                </a:r>
                <a:endParaRPr lang="en-US" sz="1600" i="1" dirty="0"/>
              </a:p>
              <a:p>
                <a:pPr>
                  <a:lnSpc>
                    <a:spcPct val="150000"/>
                  </a:lnSpc>
                </a:pPr>
                <a14:m>
                  <m:oMath xmlns:m="http://schemas.openxmlformats.org/officeDocument/2006/math">
                    <m:sSub>
                      <m:sSubPr>
                        <m:ctrlPr>
                          <a:rPr lang="en-US" sz="1600" i="1">
                            <a:latin typeface="Cambria Math" panose="02040503050406030204" pitchFamily="18" charset="0"/>
                          </a:rPr>
                        </m:ctrlPr>
                      </m:sSubPr>
                      <m:e>
                        <m:r>
                          <a:rPr lang="en-US" sz="1600" i="1">
                            <a:latin typeface="Cambria Math" panose="02040503050406030204" pitchFamily="18" charset="0"/>
                          </a:rPr>
                          <m:t>𝑅</m:t>
                        </m:r>
                      </m:e>
                      <m:sub>
                        <m:r>
                          <a:rPr lang="en-US" sz="1600" i="1">
                            <a:latin typeface="Cambria Math" panose="02040503050406030204" pitchFamily="18" charset="0"/>
                          </a:rPr>
                          <m:t>𝑓</m:t>
                        </m:r>
                      </m:sub>
                    </m:sSub>
                  </m:oMath>
                </a14:m>
                <a:r>
                  <a:rPr lang="en-US" sz="1600" dirty="0">
                    <a:latin typeface="Bodoni MT" panose="02070603080606020203" pitchFamily="18" charset="0"/>
                  </a:rPr>
                  <a:t>        = Failure </a:t>
                </a:r>
                <a:r>
                  <a:rPr lang="en-US" sz="1600" dirty="0" smtClean="0">
                    <a:latin typeface="Bodoni MT" panose="02070603080606020203" pitchFamily="18" charset="0"/>
                  </a:rPr>
                  <a:t>ratio</a:t>
                </a:r>
                <a:endParaRPr lang="en-US" sz="1600" dirty="0">
                  <a:latin typeface="Bodoni MT" panose="02070603080606020203" pitchFamily="18" charset="0"/>
                </a:endParaRPr>
              </a:p>
            </p:txBody>
          </p:sp>
        </mc:Choice>
        <mc:Fallback>
          <p:sp>
            <p:nvSpPr>
              <p:cNvPr id="2" name="Rectangle 1"/>
              <p:cNvSpPr>
                <a:spLocks noRot="1" noChangeAspect="1" noMove="1" noResize="1" noEditPoints="1" noAdjustHandles="1" noChangeArrowheads="1" noChangeShapeType="1" noTextEdit="1"/>
              </p:cNvSpPr>
              <p:nvPr/>
            </p:nvSpPr>
            <p:spPr>
              <a:xfrm>
                <a:off x="3884141" y="2257085"/>
                <a:ext cx="4339373" cy="2034916"/>
              </a:xfrm>
              <a:prstGeom prst="rect">
                <a:avLst/>
              </a:prstGeom>
              <a:blipFill>
                <a:blip r:embed="rId2"/>
                <a:stretch>
                  <a:fillRect l="-702" b="-599"/>
                </a:stretch>
              </a:blipFill>
            </p:spPr>
            <p:txBody>
              <a:bodyPr/>
              <a:lstStyle/>
              <a:p>
                <a:r>
                  <a:rPr lang="en-US">
                    <a:noFill/>
                  </a:rPr>
                  <a:t> </a:t>
                </a:r>
              </a:p>
            </p:txBody>
          </p:sp>
        </mc:Fallback>
      </mc:AlternateContent>
      <p:sp>
        <p:nvSpPr>
          <p:cNvPr id="17" name="TextBox 16"/>
          <p:cNvSpPr txBox="1"/>
          <p:nvPr/>
        </p:nvSpPr>
        <p:spPr>
          <a:xfrm>
            <a:off x="11775154" y="6443530"/>
            <a:ext cx="301686" cy="369332"/>
          </a:xfrm>
          <a:prstGeom prst="rect">
            <a:avLst/>
          </a:prstGeom>
          <a:noFill/>
        </p:spPr>
        <p:txBody>
          <a:bodyPr wrap="none" rtlCol="0">
            <a:spAutoFit/>
          </a:bodyPr>
          <a:lstStyle/>
          <a:p>
            <a:r>
              <a:rPr lang="en-US" dirty="0"/>
              <a:t>5</a:t>
            </a:r>
            <a:endParaRPr lang="en-US" dirty="0"/>
          </a:p>
        </p:txBody>
      </p:sp>
      <p:sp>
        <p:nvSpPr>
          <p:cNvPr id="31" name="TextBox 30"/>
          <p:cNvSpPr txBox="1"/>
          <p:nvPr/>
        </p:nvSpPr>
        <p:spPr>
          <a:xfrm>
            <a:off x="598918" y="1226970"/>
            <a:ext cx="5640968" cy="369332"/>
          </a:xfrm>
          <a:prstGeom prst="rect">
            <a:avLst/>
          </a:prstGeom>
          <a:noFill/>
        </p:spPr>
        <p:txBody>
          <a:bodyPr wrap="none" rtlCol="0">
            <a:spAutoFit/>
          </a:bodyPr>
          <a:lstStyle/>
          <a:p>
            <a:r>
              <a:rPr lang="en-US" dirty="0" smtClean="0">
                <a:latin typeface="Bodoni MT" panose="02070603080606020203" pitchFamily="18" charset="0"/>
              </a:rPr>
              <a:t>The behavior is defined by three types of yield function: </a:t>
            </a:r>
            <a:endParaRPr lang="en-US" dirty="0">
              <a:solidFill>
                <a:schemeClr val="accent2">
                  <a:lumMod val="75000"/>
                </a:schemeClr>
              </a:solidFill>
              <a:latin typeface="Bodoni MT" panose="02070603080606020203" pitchFamily="18" charset="0"/>
            </a:endParaRPr>
          </a:p>
        </p:txBody>
      </p:sp>
      <p:grpSp>
        <p:nvGrpSpPr>
          <p:cNvPr id="12" name="Group 11"/>
          <p:cNvGrpSpPr/>
          <p:nvPr/>
        </p:nvGrpSpPr>
        <p:grpSpPr>
          <a:xfrm>
            <a:off x="1338819" y="2398285"/>
            <a:ext cx="2374194" cy="971260"/>
            <a:chOff x="1338819" y="2398285"/>
            <a:chExt cx="2374194" cy="971260"/>
          </a:xfrm>
        </p:grpSpPr>
        <p:pic>
          <p:nvPicPr>
            <p:cNvPr id="7" name="Picture 6"/>
            <p:cNvPicPr>
              <a:picLocks noChangeAspect="1"/>
            </p:cNvPicPr>
            <p:nvPr/>
          </p:nvPicPr>
          <p:blipFill>
            <a:blip r:embed="rId3"/>
            <a:stretch>
              <a:fillRect/>
            </a:stretch>
          </p:blipFill>
          <p:spPr>
            <a:xfrm>
              <a:off x="1338819" y="2398285"/>
              <a:ext cx="2374194" cy="971260"/>
            </a:xfrm>
            <a:prstGeom prst="rect">
              <a:avLst/>
            </a:prstGeom>
            <a:ln>
              <a:solidFill>
                <a:schemeClr val="tx1"/>
              </a:solidFill>
            </a:ln>
          </p:spPr>
        </p:pic>
        <p:pic>
          <p:nvPicPr>
            <p:cNvPr id="11" name="Picture 10"/>
            <p:cNvPicPr>
              <a:picLocks noChangeAspect="1"/>
            </p:cNvPicPr>
            <p:nvPr/>
          </p:nvPicPr>
          <p:blipFill>
            <a:blip r:embed="rId4"/>
            <a:stretch>
              <a:fillRect/>
            </a:stretch>
          </p:blipFill>
          <p:spPr>
            <a:xfrm>
              <a:off x="3329362" y="2488406"/>
              <a:ext cx="332186" cy="221457"/>
            </a:xfrm>
            <a:prstGeom prst="rect">
              <a:avLst/>
            </a:prstGeom>
          </p:spPr>
        </p:pic>
      </p:grpSp>
    </p:spTree>
    <p:extLst>
      <p:ext uri="{BB962C8B-B14F-4D97-AF65-F5344CB8AC3E}">
        <p14:creationId xmlns:p14="http://schemas.microsoft.com/office/powerpoint/2010/main" val="148110565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rotWithShape="1">
          <a:blip r:embed="rId2"/>
          <a:srcRect r="14198"/>
          <a:stretch/>
        </p:blipFill>
        <p:spPr>
          <a:xfrm>
            <a:off x="8743428" y="0"/>
            <a:ext cx="3448572" cy="5869843"/>
          </a:xfrm>
          <a:prstGeom prst="rect">
            <a:avLst/>
          </a:prstGeom>
        </p:spPr>
      </p:pic>
      <p:sp>
        <p:nvSpPr>
          <p:cNvPr id="3" name="Content Placeholder 2"/>
          <p:cNvSpPr>
            <a:spLocks noGrp="1"/>
          </p:cNvSpPr>
          <p:nvPr>
            <p:ph idx="1"/>
          </p:nvPr>
        </p:nvSpPr>
        <p:spPr>
          <a:xfrm>
            <a:off x="590371" y="323683"/>
            <a:ext cx="2221195" cy="365660"/>
          </a:xfrm>
        </p:spPr>
        <p:txBody>
          <a:bodyPr>
            <a:noAutofit/>
          </a:bodyPr>
          <a:lstStyle/>
          <a:p>
            <a:pPr marL="0" indent="0">
              <a:buNone/>
            </a:pPr>
            <a:r>
              <a:rPr lang="en-US" sz="2400" dirty="0" smtClean="0">
                <a:solidFill>
                  <a:srgbClr val="0070C0"/>
                </a:solidFill>
                <a:latin typeface="Bodoni MT" panose="02070603080606020203" pitchFamily="18" charset="0"/>
              </a:rPr>
              <a:t>Study Area</a:t>
            </a:r>
            <a:endParaRPr lang="en-US" sz="2400" dirty="0">
              <a:solidFill>
                <a:srgbClr val="0070C0"/>
              </a:solidFill>
              <a:latin typeface="Bodoni MT" panose="02070603080606020203" pitchFamily="18" charset="0"/>
            </a:endParaRPr>
          </a:p>
        </p:txBody>
      </p:sp>
      <p:sp>
        <p:nvSpPr>
          <p:cNvPr id="30" name="Content Placeholder 2"/>
          <p:cNvSpPr txBox="1">
            <a:spLocks/>
          </p:cNvSpPr>
          <p:nvPr/>
        </p:nvSpPr>
        <p:spPr>
          <a:xfrm>
            <a:off x="4543577" y="1185682"/>
            <a:ext cx="2970963" cy="62701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800" dirty="0" smtClean="0">
                <a:latin typeface="Bodoni MT" panose="02070603080606020203" pitchFamily="18" charset="0"/>
              </a:rPr>
              <a:t>Tainan City, Taiwan</a:t>
            </a:r>
            <a:endParaRPr lang="en-US" sz="1800" dirty="0">
              <a:latin typeface="Bodoni MT" panose="02070603080606020203" pitchFamily="18" charset="0"/>
            </a:endParaRPr>
          </a:p>
        </p:txBody>
      </p:sp>
      <p:sp>
        <p:nvSpPr>
          <p:cNvPr id="2" name="5-Point Star 1"/>
          <p:cNvSpPr/>
          <p:nvPr/>
        </p:nvSpPr>
        <p:spPr>
          <a:xfrm>
            <a:off x="9957969" y="3854153"/>
            <a:ext cx="218218" cy="205099"/>
          </a:xfrm>
          <a:prstGeom prst="star5">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3" name="5-Point Star 12"/>
          <p:cNvSpPr/>
          <p:nvPr/>
        </p:nvSpPr>
        <p:spPr>
          <a:xfrm>
            <a:off x="9628568" y="3949442"/>
            <a:ext cx="218218" cy="205099"/>
          </a:xfrm>
          <a:prstGeom prst="star5">
            <a:avLst/>
          </a:prstGeom>
          <a:solidFill>
            <a:srgbClr val="FF0000"/>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grpSp>
        <p:nvGrpSpPr>
          <p:cNvPr id="4" name="Group 3"/>
          <p:cNvGrpSpPr/>
          <p:nvPr/>
        </p:nvGrpSpPr>
        <p:grpSpPr>
          <a:xfrm>
            <a:off x="339918" y="1698369"/>
            <a:ext cx="5257023" cy="2673605"/>
            <a:chOff x="339919" y="1698370"/>
            <a:chExt cx="4943294" cy="2473102"/>
          </a:xfrm>
        </p:grpSpPr>
        <mc:AlternateContent xmlns:mc="http://schemas.openxmlformats.org/markup-compatibility/2006">
          <mc:Choice xmlns:a14="http://schemas.microsoft.com/office/drawing/2010/main" Requires="a14">
            <p:sp>
              <p:nvSpPr>
                <p:cNvPr id="31" name="Content Placeholder 2"/>
                <p:cNvSpPr txBox="1">
                  <a:spLocks/>
                </p:cNvSpPr>
                <p:nvPr/>
              </p:nvSpPr>
              <p:spPr>
                <a:xfrm>
                  <a:off x="339919" y="1698370"/>
                  <a:ext cx="4943294" cy="2473102"/>
                </a:xfrm>
                <a:prstGeom prst="rect">
                  <a:avLst/>
                </a:prstGeom>
              </p:spPr>
              <p:txBody>
                <a:bodyPr vert="horz" lIns="91440" tIns="45720" rIns="91440" bIns="45720" rtlCol="0">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Font typeface="Arial" panose="020B0604020202020204" pitchFamily="34" charset="0"/>
                    <a:buNone/>
                  </a:pPr>
                  <a:r>
                    <a:rPr lang="en-US" sz="1800" dirty="0" smtClean="0">
                      <a:latin typeface="Bodoni MT" panose="02070603080606020203" pitchFamily="18" charset="0"/>
                    </a:rPr>
                    <a:t>Liquefaction occurs during :</a:t>
                  </a:r>
                </a:p>
                <a:p>
                  <a:pPr>
                    <a:lnSpc>
                      <a:spcPct val="150000"/>
                    </a:lnSpc>
                  </a:pPr>
                  <a:r>
                    <a:rPr lang="en-US" sz="1800" dirty="0" err="1">
                      <a:latin typeface="Bodoni MT" panose="02070603080606020203" pitchFamily="18" charset="0"/>
                    </a:rPr>
                    <a:t>JiaSian</a:t>
                  </a:r>
                  <a:r>
                    <a:rPr lang="en-US" sz="1800" dirty="0">
                      <a:latin typeface="Bodoni MT" panose="02070603080606020203" pitchFamily="18" charset="0"/>
                    </a:rPr>
                    <a:t> </a:t>
                  </a:r>
                  <a:r>
                    <a:rPr lang="en-US" sz="1800" dirty="0" smtClean="0">
                      <a:latin typeface="Bodoni MT" panose="02070603080606020203" pitchFamily="18" charset="0"/>
                    </a:rPr>
                    <a:t>Earthquake (</a:t>
                  </a:r>
                  <a14:m>
                    <m:oMath xmlns:m="http://schemas.openxmlformats.org/officeDocument/2006/math">
                      <m:sSub>
                        <m:sSubPr>
                          <m:ctrlPr>
                            <a:rPr lang="en-US" sz="1800" i="1">
                              <a:latin typeface="Cambria Math" panose="02040503050406030204" pitchFamily="18" charset="0"/>
                            </a:rPr>
                          </m:ctrlPr>
                        </m:sSubPr>
                        <m:e>
                          <m:r>
                            <a:rPr lang="en-US" sz="1800" b="0" i="1" smtClean="0">
                              <a:latin typeface="Cambria Math" panose="02040503050406030204" pitchFamily="18" charset="0"/>
                            </a:rPr>
                            <m:t>𝑀</m:t>
                          </m:r>
                        </m:e>
                        <m:sub>
                          <m:r>
                            <a:rPr lang="en-US" sz="1800" b="0" i="1" smtClean="0">
                              <a:latin typeface="Cambria Math" panose="02040503050406030204" pitchFamily="18" charset="0"/>
                            </a:rPr>
                            <m:t>𝐿</m:t>
                          </m:r>
                        </m:sub>
                      </m:sSub>
                      <m:r>
                        <a:rPr lang="en-US" sz="1800" b="0" i="1" smtClean="0">
                          <a:latin typeface="Cambria Math" panose="02040503050406030204" pitchFamily="18" charset="0"/>
                        </a:rPr>
                        <m:t>=</m:t>
                      </m:r>
                      <m:r>
                        <m:rPr>
                          <m:nor/>
                        </m:rPr>
                        <a:rPr lang="en-US" sz="1800" dirty="0">
                          <a:latin typeface="Bodoni MT" panose="02070603080606020203" pitchFamily="18" charset="0"/>
                        </a:rPr>
                        <m:t>6.4)</m:t>
                      </m:r>
                    </m:oMath>
                  </a14:m>
                  <a:endParaRPr lang="en-US" sz="1800" dirty="0" smtClean="0">
                    <a:latin typeface="Bodoni MT" panose="02070603080606020203" pitchFamily="18" charset="0"/>
                  </a:endParaRPr>
                </a:p>
                <a:p>
                  <a:pPr marL="0" indent="0">
                    <a:lnSpc>
                      <a:spcPct val="150000"/>
                    </a:lnSpc>
                    <a:buNone/>
                  </a:pPr>
                  <a:r>
                    <a:rPr lang="en-US" sz="1800" dirty="0" smtClean="0">
                      <a:latin typeface="Bodoni MT" panose="02070603080606020203" pitchFamily="18" charset="0"/>
                    </a:rPr>
                    <a:t>     on </a:t>
                  </a:r>
                  <a:r>
                    <a:rPr lang="en-US" sz="1800" dirty="0">
                      <a:latin typeface="Bodoni MT" panose="02070603080606020203" pitchFamily="18" charset="0"/>
                    </a:rPr>
                    <a:t>4</a:t>
                  </a:r>
                  <a:r>
                    <a:rPr lang="en-US" sz="1800" baseline="30000" dirty="0">
                      <a:latin typeface="Bodoni MT" panose="02070603080606020203" pitchFamily="18" charset="0"/>
                    </a:rPr>
                    <a:t>th</a:t>
                  </a:r>
                  <a:r>
                    <a:rPr lang="en-US" sz="1800" dirty="0">
                      <a:latin typeface="Bodoni MT" panose="02070603080606020203" pitchFamily="18" charset="0"/>
                    </a:rPr>
                    <a:t> March </a:t>
                  </a:r>
                  <a:r>
                    <a:rPr lang="en-US" sz="1800" dirty="0" smtClean="0">
                      <a:latin typeface="Bodoni MT" panose="02070603080606020203" pitchFamily="18" charset="0"/>
                    </a:rPr>
                    <a:t>2010 (      </a:t>
                  </a:r>
                  <a:r>
                    <a:rPr lang="en-US" sz="1800" dirty="0" smtClean="0">
                      <a:latin typeface="Bodoni MT" panose="02070603080606020203" pitchFamily="18" charset="0"/>
                    </a:rPr>
                    <a:t>)</a:t>
                  </a:r>
                </a:p>
                <a:p>
                  <a:pPr marL="0" indent="0">
                    <a:lnSpc>
                      <a:spcPct val="150000"/>
                    </a:lnSpc>
                    <a:buNone/>
                  </a:pPr>
                  <a:endParaRPr lang="en-US" sz="1800" dirty="0" smtClean="0">
                    <a:latin typeface="Bodoni MT" panose="02070603080606020203" pitchFamily="18" charset="0"/>
                  </a:endParaRPr>
                </a:p>
                <a:p>
                  <a:pPr>
                    <a:lnSpc>
                      <a:spcPct val="150000"/>
                    </a:lnSpc>
                  </a:pPr>
                  <a:r>
                    <a:rPr lang="en-US" sz="1800" dirty="0" err="1" smtClean="0">
                      <a:latin typeface="Bodoni MT" panose="02070603080606020203" pitchFamily="18" charset="0"/>
                    </a:rPr>
                    <a:t>Meinong</a:t>
                  </a:r>
                  <a:r>
                    <a:rPr lang="en-US" sz="1800" dirty="0" smtClean="0">
                      <a:latin typeface="Bodoni MT" panose="02070603080606020203" pitchFamily="18" charset="0"/>
                    </a:rPr>
                    <a:t> </a:t>
                  </a:r>
                  <a:r>
                    <a:rPr lang="en-US" sz="1800" dirty="0">
                      <a:latin typeface="Bodoni MT" panose="02070603080606020203" pitchFamily="18" charset="0"/>
                    </a:rPr>
                    <a:t>Earthquake </a:t>
                  </a:r>
                  <a:r>
                    <a:rPr lang="en-US" sz="1800" dirty="0" smtClean="0">
                      <a:latin typeface="Bodoni MT" panose="02070603080606020203" pitchFamily="18" charset="0"/>
                    </a:rPr>
                    <a:t>(</a:t>
                  </a:r>
                  <a14:m>
                    <m:oMath xmlns:m="http://schemas.openxmlformats.org/officeDocument/2006/math">
                      <m:sSub>
                        <m:sSubPr>
                          <m:ctrlPr>
                            <a:rPr lang="en-US" sz="1800" i="1">
                              <a:latin typeface="Cambria Math" panose="02040503050406030204" pitchFamily="18" charset="0"/>
                            </a:rPr>
                          </m:ctrlPr>
                        </m:sSubPr>
                        <m:e>
                          <m:r>
                            <a:rPr lang="en-US" sz="1800" i="1">
                              <a:latin typeface="Cambria Math" panose="02040503050406030204" pitchFamily="18" charset="0"/>
                            </a:rPr>
                            <m:t>𝑀</m:t>
                          </m:r>
                        </m:e>
                        <m:sub>
                          <m:r>
                            <a:rPr lang="en-US" sz="1800" i="1">
                              <a:latin typeface="Cambria Math" panose="02040503050406030204" pitchFamily="18" charset="0"/>
                            </a:rPr>
                            <m:t>𝐿</m:t>
                          </m:r>
                        </m:sub>
                      </m:sSub>
                    </m:oMath>
                  </a14:m>
                  <a:r>
                    <a:rPr lang="en-US" sz="1800" dirty="0" smtClean="0">
                      <a:latin typeface="Bodoni MT" panose="02070603080606020203" pitchFamily="18" charset="0"/>
                    </a:rPr>
                    <a:t>=</a:t>
                  </a:r>
                  <a:r>
                    <a:rPr lang="en-US" sz="1800" dirty="0"/>
                    <a:t> </a:t>
                  </a:r>
                  <a14:m>
                    <m:oMath xmlns:m="http://schemas.openxmlformats.org/officeDocument/2006/math">
                      <m:r>
                        <a:rPr lang="en-US" sz="1800" i="1">
                          <a:latin typeface="Cambria Math" panose="02040503050406030204" pitchFamily="18" charset="0"/>
                        </a:rPr>
                        <m:t>6.6</m:t>
                      </m:r>
                    </m:oMath>
                  </a14:m>
                  <a:r>
                    <a:rPr lang="en-US" sz="1800" dirty="0" smtClean="0">
                      <a:latin typeface="Bodoni MT" panose="02070603080606020203" pitchFamily="18" charset="0"/>
                    </a:rPr>
                    <a:t>)</a:t>
                  </a:r>
                  <a:endParaRPr lang="en-US" sz="1800" dirty="0" smtClean="0">
                    <a:latin typeface="Bodoni MT" panose="02070603080606020203" pitchFamily="18" charset="0"/>
                  </a:endParaRPr>
                </a:p>
                <a:p>
                  <a:pPr marL="0" indent="0">
                    <a:lnSpc>
                      <a:spcPct val="150000"/>
                    </a:lnSpc>
                    <a:buNone/>
                  </a:pPr>
                  <a:r>
                    <a:rPr lang="en-US" sz="1800" dirty="0" smtClean="0">
                      <a:latin typeface="Bodoni MT" panose="02070603080606020203" pitchFamily="18" charset="0"/>
                    </a:rPr>
                    <a:t>     on </a:t>
                  </a:r>
                  <a:r>
                    <a:rPr lang="en-US" sz="1800" dirty="0">
                      <a:latin typeface="Bodoni MT" panose="02070603080606020203" pitchFamily="18" charset="0"/>
                    </a:rPr>
                    <a:t>6</a:t>
                  </a:r>
                  <a:r>
                    <a:rPr lang="en-US" sz="1800" baseline="30000" dirty="0">
                      <a:latin typeface="Bodoni MT" panose="02070603080606020203" pitchFamily="18" charset="0"/>
                    </a:rPr>
                    <a:t>th</a:t>
                  </a:r>
                  <a:r>
                    <a:rPr lang="en-US" sz="1800" dirty="0">
                      <a:latin typeface="Bodoni MT" panose="02070603080606020203" pitchFamily="18" charset="0"/>
                    </a:rPr>
                    <a:t> February 2016 </a:t>
                  </a:r>
                  <a:r>
                    <a:rPr lang="en-US" sz="1800" dirty="0" smtClean="0">
                      <a:latin typeface="Bodoni MT" panose="02070603080606020203" pitchFamily="18" charset="0"/>
                    </a:rPr>
                    <a:t>(      )</a:t>
                  </a:r>
                  <a:endParaRPr lang="en-US" sz="1800" dirty="0">
                    <a:latin typeface="Bodoni MT" panose="02070603080606020203" pitchFamily="18" charset="0"/>
                  </a:endParaRPr>
                </a:p>
              </p:txBody>
            </p:sp>
          </mc:Choice>
          <mc:Fallback>
            <p:sp>
              <p:nvSpPr>
                <p:cNvPr id="31" name="Content Placeholder 2"/>
                <p:cNvSpPr txBox="1">
                  <a:spLocks noRot="1" noChangeAspect="1" noMove="1" noResize="1" noEditPoints="1" noAdjustHandles="1" noChangeArrowheads="1" noChangeShapeType="1" noTextEdit="1"/>
                </p:cNvSpPr>
                <p:nvPr/>
              </p:nvSpPr>
              <p:spPr>
                <a:xfrm>
                  <a:off x="339919" y="1698370"/>
                  <a:ext cx="4943294" cy="2473102"/>
                </a:xfrm>
                <a:prstGeom prst="rect">
                  <a:avLst/>
                </a:prstGeom>
                <a:blipFill>
                  <a:blip r:embed="rId3"/>
                  <a:stretch>
                    <a:fillRect l="-464" b="-685"/>
                  </a:stretch>
                </a:blipFill>
              </p:spPr>
              <p:txBody>
                <a:bodyPr/>
                <a:lstStyle/>
                <a:p>
                  <a:r>
                    <a:rPr lang="en-US">
                      <a:noFill/>
                    </a:rPr>
                    <a:t> </a:t>
                  </a:r>
                </a:p>
              </p:txBody>
            </p:sp>
          </mc:Fallback>
        </mc:AlternateContent>
        <p:sp>
          <p:nvSpPr>
            <p:cNvPr id="12" name="5-Point Star 11"/>
            <p:cNvSpPr/>
            <p:nvPr/>
          </p:nvSpPr>
          <p:spPr>
            <a:xfrm>
              <a:off x="2109578" y="2600115"/>
              <a:ext cx="218218" cy="205099"/>
            </a:xfrm>
            <a:prstGeom prst="star5">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4" name="5-Point Star 13"/>
            <p:cNvSpPr/>
            <p:nvPr/>
          </p:nvSpPr>
          <p:spPr>
            <a:xfrm>
              <a:off x="2334945" y="3839656"/>
              <a:ext cx="218218" cy="205099"/>
            </a:xfrm>
            <a:prstGeom prst="star5">
              <a:avLst/>
            </a:prstGeom>
            <a:solidFill>
              <a:srgbClr val="FF0000"/>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grpSp>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l="14054" r="27852"/>
          <a:stretch/>
        </p:blipFill>
        <p:spPr>
          <a:xfrm>
            <a:off x="3370156" y="1698370"/>
            <a:ext cx="4572000" cy="3346711"/>
          </a:xfrm>
          <a:prstGeom prst="rect">
            <a:avLst/>
          </a:prstGeom>
          <a:ln w="19050">
            <a:solidFill>
              <a:schemeClr val="accent1">
                <a:lumMod val="60000"/>
                <a:lumOff val="40000"/>
              </a:schemeClr>
            </a:solidFill>
          </a:ln>
        </p:spPr>
      </p:pic>
      <p:cxnSp>
        <p:nvCxnSpPr>
          <p:cNvPr id="7" name="Straight Connector 6"/>
          <p:cNvCxnSpPr/>
          <p:nvPr/>
        </p:nvCxnSpPr>
        <p:spPr>
          <a:xfrm flipH="1" flipV="1">
            <a:off x="7942156" y="1698370"/>
            <a:ext cx="1392344" cy="1949705"/>
          </a:xfrm>
          <a:prstGeom prst="line">
            <a:avLst/>
          </a:prstGeom>
          <a:ln w="1905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H="1">
            <a:off x="7942156" y="3648075"/>
            <a:ext cx="1392344" cy="1397006"/>
          </a:xfrm>
          <a:prstGeom prst="line">
            <a:avLst/>
          </a:prstGeom>
          <a:ln w="1905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8" name="Cross 17"/>
          <p:cNvSpPr/>
          <p:nvPr/>
        </p:nvSpPr>
        <p:spPr>
          <a:xfrm>
            <a:off x="3387686" y="5211769"/>
            <a:ext cx="196095" cy="198431"/>
          </a:xfrm>
          <a:prstGeom prst="plus">
            <a:avLst>
              <a:gd name="adj" fmla="val 42292"/>
            </a:avLst>
          </a:prstGeom>
          <a:solidFill>
            <a:srgbClr val="24D9DF"/>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Diamond 20"/>
          <p:cNvSpPr/>
          <p:nvPr/>
        </p:nvSpPr>
        <p:spPr>
          <a:xfrm>
            <a:off x="3387686" y="5590509"/>
            <a:ext cx="224672" cy="224503"/>
          </a:xfrm>
          <a:prstGeom prst="diamond">
            <a:avLst/>
          </a:prstGeom>
          <a:solidFill>
            <a:srgbClr val="FB9A99"/>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7-Point Star 21"/>
          <p:cNvSpPr/>
          <p:nvPr/>
        </p:nvSpPr>
        <p:spPr>
          <a:xfrm>
            <a:off x="3398733" y="5985796"/>
            <a:ext cx="213625" cy="200579"/>
          </a:xfrm>
          <a:prstGeom prst="star7">
            <a:avLst>
              <a:gd name="adj" fmla="val 25574"/>
              <a:gd name="hf" fmla="val 102572"/>
              <a:gd name="vf" fmla="val 105210"/>
            </a:avLst>
          </a:prstGeom>
          <a:solidFill>
            <a:srgbClr val="00F339"/>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Content Placeholder 2"/>
          <p:cNvSpPr txBox="1">
            <a:spLocks/>
          </p:cNvSpPr>
          <p:nvPr/>
        </p:nvSpPr>
        <p:spPr>
          <a:xfrm>
            <a:off x="3672540" y="5168376"/>
            <a:ext cx="2970963" cy="35545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800" dirty="0" smtClean="0">
                <a:latin typeface="Bodoni MT" panose="02070603080606020203" pitchFamily="18" charset="0"/>
              </a:rPr>
              <a:t>Liquefaction Point</a:t>
            </a:r>
            <a:endParaRPr lang="en-US" sz="1800" dirty="0">
              <a:latin typeface="Bodoni MT" panose="02070603080606020203" pitchFamily="18" charset="0"/>
            </a:endParaRPr>
          </a:p>
        </p:txBody>
      </p:sp>
      <p:sp>
        <p:nvSpPr>
          <p:cNvPr id="27" name="Content Placeholder 2"/>
          <p:cNvSpPr txBox="1">
            <a:spLocks/>
          </p:cNvSpPr>
          <p:nvPr/>
        </p:nvSpPr>
        <p:spPr>
          <a:xfrm>
            <a:off x="3672539" y="5570339"/>
            <a:ext cx="2970963" cy="35545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800" dirty="0" smtClean="0">
                <a:latin typeface="Bodoni MT" panose="02070603080606020203" pitchFamily="18" charset="0"/>
              </a:rPr>
              <a:t>Depth Acceleration Point</a:t>
            </a:r>
            <a:endParaRPr lang="en-US" sz="1800" dirty="0">
              <a:latin typeface="Bodoni MT" panose="02070603080606020203" pitchFamily="18" charset="0"/>
            </a:endParaRPr>
          </a:p>
        </p:txBody>
      </p:sp>
      <p:sp>
        <p:nvSpPr>
          <p:cNvPr id="28" name="Content Placeholder 2"/>
          <p:cNvSpPr txBox="1">
            <a:spLocks/>
          </p:cNvSpPr>
          <p:nvPr/>
        </p:nvSpPr>
        <p:spPr>
          <a:xfrm>
            <a:off x="3672538" y="5928513"/>
            <a:ext cx="2970963" cy="35545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800" dirty="0" smtClean="0">
                <a:latin typeface="Bodoni MT" panose="02070603080606020203" pitchFamily="18" charset="0"/>
              </a:rPr>
              <a:t>Surface Acceleration Point</a:t>
            </a:r>
            <a:endParaRPr lang="en-US" sz="1800" dirty="0">
              <a:latin typeface="Bodoni MT" panose="02070603080606020203" pitchFamily="18" charset="0"/>
            </a:endParaRPr>
          </a:p>
        </p:txBody>
      </p:sp>
      <p:sp>
        <p:nvSpPr>
          <p:cNvPr id="6" name="Oval 5"/>
          <p:cNvSpPr/>
          <p:nvPr/>
        </p:nvSpPr>
        <p:spPr>
          <a:xfrm>
            <a:off x="4999292" y="2847364"/>
            <a:ext cx="1513849" cy="1878461"/>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p:cNvSpPr txBox="1"/>
          <p:nvPr/>
        </p:nvSpPr>
        <p:spPr>
          <a:xfrm>
            <a:off x="11775154" y="6443530"/>
            <a:ext cx="301686" cy="369332"/>
          </a:xfrm>
          <a:prstGeom prst="rect">
            <a:avLst/>
          </a:prstGeom>
          <a:noFill/>
        </p:spPr>
        <p:txBody>
          <a:bodyPr wrap="none" rtlCol="0">
            <a:spAutoFit/>
          </a:bodyPr>
          <a:lstStyle/>
          <a:p>
            <a:r>
              <a:rPr lang="en-US" dirty="0"/>
              <a:t>6</a:t>
            </a:r>
            <a:endParaRPr lang="en-US" dirty="0"/>
          </a:p>
        </p:txBody>
      </p:sp>
    </p:spTree>
    <p:extLst>
      <p:ext uri="{BB962C8B-B14F-4D97-AF65-F5344CB8AC3E}">
        <p14:creationId xmlns:p14="http://schemas.microsoft.com/office/powerpoint/2010/main" val="958129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89294" y="3409950"/>
            <a:ext cx="5171249" cy="3448050"/>
          </a:xfrm>
          <a:prstGeom prst="rect">
            <a:avLst/>
          </a:prstGeom>
        </p:spPr>
      </p:pic>
      <p:sp>
        <p:nvSpPr>
          <p:cNvPr id="3" name="Content Placeholder 2"/>
          <p:cNvSpPr>
            <a:spLocks noGrp="1"/>
          </p:cNvSpPr>
          <p:nvPr>
            <p:ph idx="1"/>
          </p:nvPr>
        </p:nvSpPr>
        <p:spPr>
          <a:xfrm>
            <a:off x="990600" y="1620703"/>
            <a:ext cx="10808470" cy="2746376"/>
          </a:xfrm>
        </p:spPr>
        <p:txBody>
          <a:bodyPr>
            <a:normAutofit/>
          </a:bodyPr>
          <a:lstStyle/>
          <a:p>
            <a:pPr marL="0" indent="0">
              <a:buNone/>
            </a:pPr>
            <a:endParaRPr lang="en-US" sz="1800" dirty="0"/>
          </a:p>
          <a:p>
            <a:r>
              <a:rPr lang="en-US" sz="1800" dirty="0" smtClean="0">
                <a:latin typeface="Bodoni MT" panose="02070603080606020203" pitchFamily="18" charset="0"/>
              </a:rPr>
              <a:t>Identify the wave propagation in various hydrogeological models</a:t>
            </a:r>
            <a:br>
              <a:rPr lang="en-US" sz="1800" dirty="0" smtClean="0">
                <a:latin typeface="Bodoni MT" panose="02070603080606020203" pitchFamily="18" charset="0"/>
              </a:rPr>
            </a:br>
            <a:endParaRPr lang="en-US" sz="1800" dirty="0" smtClean="0">
              <a:latin typeface="Bodoni MT" panose="02070603080606020203" pitchFamily="18" charset="0"/>
            </a:endParaRPr>
          </a:p>
          <a:p>
            <a:r>
              <a:rPr lang="en-US" sz="1800" dirty="0" smtClean="0">
                <a:latin typeface="Bodoni MT" panose="02070603080606020203" pitchFamily="18" charset="0"/>
              </a:rPr>
              <a:t>Asses the dynamic distribution of displacement and pore water pressure</a:t>
            </a:r>
            <a:br>
              <a:rPr lang="en-US" sz="1800" dirty="0" smtClean="0">
                <a:latin typeface="Bodoni MT" panose="02070603080606020203" pitchFamily="18" charset="0"/>
              </a:rPr>
            </a:br>
            <a:endParaRPr lang="en-US" sz="1800" dirty="0" smtClean="0">
              <a:latin typeface="Bodoni MT" panose="02070603080606020203" pitchFamily="18" charset="0"/>
            </a:endParaRPr>
          </a:p>
          <a:p>
            <a:r>
              <a:rPr lang="en-US" sz="1800" dirty="0" smtClean="0">
                <a:latin typeface="Bodoni MT" panose="02070603080606020203" pitchFamily="18" charset="0"/>
              </a:rPr>
              <a:t>Discuss the liquefaction events based on the assessment result</a:t>
            </a:r>
            <a:endParaRPr lang="en-US" sz="1800" dirty="0">
              <a:latin typeface="Bodoni MT" panose="02070603080606020203" pitchFamily="18" charset="0"/>
            </a:endParaRPr>
          </a:p>
        </p:txBody>
      </p:sp>
      <p:sp>
        <p:nvSpPr>
          <p:cNvPr id="7" name="Rectangle 6"/>
          <p:cNvSpPr/>
          <p:nvPr/>
        </p:nvSpPr>
        <p:spPr>
          <a:xfrm>
            <a:off x="990600" y="766222"/>
            <a:ext cx="1520801" cy="461665"/>
          </a:xfrm>
          <a:prstGeom prst="rect">
            <a:avLst/>
          </a:prstGeom>
        </p:spPr>
        <p:txBody>
          <a:bodyPr wrap="none">
            <a:spAutoFit/>
          </a:bodyPr>
          <a:lstStyle/>
          <a:p>
            <a:r>
              <a:rPr lang="en-US" sz="2400" dirty="0" smtClean="0">
                <a:solidFill>
                  <a:srgbClr val="0070C0"/>
                </a:solidFill>
                <a:latin typeface="Bodoni MT" panose="02070603080606020203" pitchFamily="18" charset="0"/>
              </a:rPr>
              <a:t>Objectives</a:t>
            </a:r>
            <a:endParaRPr lang="en-US" sz="2400" dirty="0">
              <a:solidFill>
                <a:srgbClr val="0070C0"/>
              </a:solidFill>
              <a:latin typeface="Bodoni MT" panose="02070603080606020203" pitchFamily="18" charset="0"/>
            </a:endParaRPr>
          </a:p>
        </p:txBody>
      </p:sp>
    </p:spTree>
    <p:extLst>
      <p:ext uri="{BB962C8B-B14F-4D97-AF65-F5344CB8AC3E}">
        <p14:creationId xmlns:p14="http://schemas.microsoft.com/office/powerpoint/2010/main" val="230935092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5426263"/>
            <a:ext cx="2427006" cy="1516879"/>
          </a:xfrm>
          <a:prstGeom prst="rect">
            <a:avLst/>
          </a:prstGeom>
        </p:spPr>
      </p:pic>
      <p:sp>
        <p:nvSpPr>
          <p:cNvPr id="37" name="Rectangle 36"/>
          <p:cNvSpPr/>
          <p:nvPr/>
        </p:nvSpPr>
        <p:spPr>
          <a:xfrm>
            <a:off x="861993" y="3318702"/>
            <a:ext cx="5202680" cy="2272069"/>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p:cNvSpPr/>
          <p:nvPr/>
        </p:nvSpPr>
        <p:spPr>
          <a:xfrm>
            <a:off x="6588807" y="888762"/>
            <a:ext cx="4751462" cy="5537675"/>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188501" y="727775"/>
            <a:ext cx="1528985" cy="319369"/>
          </a:xfrm>
        </p:spPr>
        <p:txBody>
          <a:bodyPr>
            <a:normAutofit fontScale="85000" lnSpcReduction="20000"/>
          </a:bodyPr>
          <a:lstStyle/>
          <a:p>
            <a:pPr marL="0" indent="0">
              <a:buNone/>
            </a:pPr>
            <a:r>
              <a:rPr lang="en-US" sz="2400" dirty="0" smtClean="0">
                <a:latin typeface="Bodoni MT" panose="02070603080606020203" pitchFamily="18" charset="0"/>
              </a:rPr>
              <a:t>Flow Chart:</a:t>
            </a:r>
            <a:endParaRPr lang="en-US" sz="2400" dirty="0">
              <a:latin typeface="Bodoni MT" panose="02070603080606020203" pitchFamily="18" charset="0"/>
            </a:endParaRPr>
          </a:p>
        </p:txBody>
      </p:sp>
      <p:sp>
        <p:nvSpPr>
          <p:cNvPr id="4" name="Title 1"/>
          <p:cNvSpPr txBox="1">
            <a:spLocks/>
          </p:cNvSpPr>
          <p:nvPr/>
        </p:nvSpPr>
        <p:spPr>
          <a:xfrm>
            <a:off x="16378" y="3726"/>
            <a:ext cx="12175622" cy="61781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latin typeface="Bodoni MT" panose="02070603080606020203" pitchFamily="18" charset="0"/>
              </a:rPr>
              <a:t>Methodology</a:t>
            </a:r>
            <a:endParaRPr lang="en-US" dirty="0">
              <a:latin typeface="Bodoni MT" panose="02070603080606020203" pitchFamily="18" charset="0"/>
            </a:endParaRPr>
          </a:p>
        </p:txBody>
      </p:sp>
      <p:sp>
        <p:nvSpPr>
          <p:cNvPr id="2" name="TextBox 1"/>
          <p:cNvSpPr txBox="1"/>
          <p:nvPr/>
        </p:nvSpPr>
        <p:spPr>
          <a:xfrm>
            <a:off x="2761838" y="1404931"/>
            <a:ext cx="1665718" cy="307777"/>
          </a:xfrm>
          <a:prstGeom prst="rect">
            <a:avLst/>
          </a:prstGeom>
          <a:noFill/>
          <a:ln>
            <a:solidFill>
              <a:schemeClr val="tx1"/>
            </a:solidFill>
          </a:ln>
        </p:spPr>
        <p:txBody>
          <a:bodyPr wrap="square" rtlCol="0">
            <a:spAutoFit/>
          </a:bodyPr>
          <a:lstStyle/>
          <a:p>
            <a:pPr algn="ctr"/>
            <a:r>
              <a:rPr lang="en-US" sz="1400" dirty="0" smtClean="0">
                <a:latin typeface="Bodoni MT" panose="02070603080606020203" pitchFamily="18" charset="0"/>
              </a:rPr>
              <a:t>Synthetic Model</a:t>
            </a:r>
            <a:endParaRPr lang="en-US" sz="1400" dirty="0">
              <a:latin typeface="Bodoni MT" panose="02070603080606020203" pitchFamily="18" charset="0"/>
            </a:endParaRPr>
          </a:p>
        </p:txBody>
      </p:sp>
      <p:sp>
        <p:nvSpPr>
          <p:cNvPr id="7" name="TextBox 6"/>
          <p:cNvSpPr txBox="1"/>
          <p:nvPr/>
        </p:nvSpPr>
        <p:spPr>
          <a:xfrm>
            <a:off x="861992" y="2296998"/>
            <a:ext cx="1404030" cy="523220"/>
          </a:xfrm>
          <a:prstGeom prst="rect">
            <a:avLst/>
          </a:prstGeom>
          <a:noFill/>
          <a:ln>
            <a:solidFill>
              <a:schemeClr val="tx1"/>
            </a:solidFill>
          </a:ln>
        </p:spPr>
        <p:txBody>
          <a:bodyPr wrap="square" rtlCol="0">
            <a:spAutoFit/>
          </a:bodyPr>
          <a:lstStyle/>
          <a:p>
            <a:pPr algn="ctr"/>
            <a:r>
              <a:rPr lang="en-US" sz="1400" dirty="0" smtClean="0">
                <a:latin typeface="Bodoni MT" panose="02070603080606020203" pitchFamily="18" charset="0"/>
              </a:rPr>
              <a:t>Homogeneous medium</a:t>
            </a:r>
            <a:endParaRPr lang="en-US" sz="1400" dirty="0">
              <a:latin typeface="Bodoni MT" panose="02070603080606020203" pitchFamily="18" charset="0"/>
            </a:endParaRPr>
          </a:p>
        </p:txBody>
      </p:sp>
      <p:sp>
        <p:nvSpPr>
          <p:cNvPr id="8" name="TextBox 7"/>
          <p:cNvSpPr txBox="1"/>
          <p:nvPr/>
        </p:nvSpPr>
        <p:spPr>
          <a:xfrm>
            <a:off x="2761838" y="2314804"/>
            <a:ext cx="1665718" cy="523220"/>
          </a:xfrm>
          <a:prstGeom prst="rect">
            <a:avLst/>
          </a:prstGeom>
          <a:noFill/>
          <a:ln>
            <a:solidFill>
              <a:schemeClr val="tx1"/>
            </a:solidFill>
          </a:ln>
        </p:spPr>
        <p:txBody>
          <a:bodyPr wrap="square" rtlCol="0">
            <a:spAutoFit/>
          </a:bodyPr>
          <a:lstStyle/>
          <a:p>
            <a:pPr algn="ctr"/>
            <a:r>
              <a:rPr lang="en-US" sz="1400" dirty="0" smtClean="0">
                <a:latin typeface="Bodoni MT" panose="02070603080606020203" pitchFamily="18" charset="0"/>
              </a:rPr>
              <a:t>Perfect layer system</a:t>
            </a:r>
            <a:endParaRPr lang="en-US" sz="1400" dirty="0">
              <a:latin typeface="Bodoni MT" panose="02070603080606020203" pitchFamily="18" charset="0"/>
            </a:endParaRPr>
          </a:p>
        </p:txBody>
      </p:sp>
      <p:sp>
        <p:nvSpPr>
          <p:cNvPr id="9" name="TextBox 8"/>
          <p:cNvSpPr txBox="1"/>
          <p:nvPr/>
        </p:nvSpPr>
        <p:spPr>
          <a:xfrm>
            <a:off x="4923372" y="2302193"/>
            <a:ext cx="1512689" cy="523220"/>
          </a:xfrm>
          <a:prstGeom prst="rect">
            <a:avLst/>
          </a:prstGeom>
          <a:noFill/>
          <a:ln>
            <a:solidFill>
              <a:schemeClr val="tx1"/>
            </a:solidFill>
          </a:ln>
        </p:spPr>
        <p:txBody>
          <a:bodyPr wrap="square" rtlCol="0">
            <a:spAutoFit/>
          </a:bodyPr>
          <a:lstStyle/>
          <a:p>
            <a:pPr algn="ctr"/>
            <a:r>
              <a:rPr lang="en-US" sz="1400" dirty="0" smtClean="0">
                <a:latin typeface="Bodoni MT" panose="02070603080606020203" pitchFamily="18" charset="0"/>
              </a:rPr>
              <a:t>Pinch-out aquifer system </a:t>
            </a:r>
            <a:endParaRPr lang="en-US" sz="1400" dirty="0">
              <a:latin typeface="Bodoni MT" panose="02070603080606020203" pitchFamily="18" charset="0"/>
            </a:endParaRPr>
          </a:p>
        </p:txBody>
      </p:sp>
      <p:sp>
        <p:nvSpPr>
          <p:cNvPr id="10" name="TextBox 9"/>
          <p:cNvSpPr txBox="1"/>
          <p:nvPr/>
        </p:nvSpPr>
        <p:spPr>
          <a:xfrm>
            <a:off x="6979710" y="1297209"/>
            <a:ext cx="3931066" cy="523220"/>
          </a:xfrm>
          <a:prstGeom prst="rect">
            <a:avLst/>
          </a:prstGeom>
          <a:noFill/>
          <a:ln>
            <a:solidFill>
              <a:schemeClr val="tx1"/>
            </a:solidFill>
          </a:ln>
        </p:spPr>
        <p:txBody>
          <a:bodyPr wrap="square" rtlCol="0">
            <a:spAutoFit/>
          </a:bodyPr>
          <a:lstStyle/>
          <a:p>
            <a:pPr algn="ctr"/>
            <a:r>
              <a:rPr lang="en-US" sz="1400" dirty="0" smtClean="0">
                <a:latin typeface="Bodoni MT" panose="02070603080606020203" pitchFamily="18" charset="0"/>
              </a:rPr>
              <a:t>Real </a:t>
            </a:r>
            <a:r>
              <a:rPr lang="en-US" sz="1400" dirty="0" smtClean="0">
                <a:latin typeface="Bodoni MT" panose="02070603080606020203" pitchFamily="18" charset="0"/>
              </a:rPr>
              <a:t>Case </a:t>
            </a:r>
            <a:r>
              <a:rPr lang="en-US" sz="1400" dirty="0">
                <a:latin typeface="Bodoni MT" panose="02070603080606020203" pitchFamily="18" charset="0"/>
              </a:rPr>
              <a:t>M</a:t>
            </a:r>
            <a:r>
              <a:rPr lang="en-US" sz="1400" dirty="0" smtClean="0">
                <a:latin typeface="Bodoni MT" panose="02070603080606020203" pitchFamily="18" charset="0"/>
              </a:rPr>
              <a:t>odel</a:t>
            </a:r>
            <a:endParaRPr lang="en-US" sz="1400" dirty="0" smtClean="0">
              <a:latin typeface="Bodoni MT" panose="02070603080606020203" pitchFamily="18" charset="0"/>
            </a:endParaRPr>
          </a:p>
          <a:p>
            <a:pPr algn="ctr"/>
            <a:r>
              <a:rPr lang="en-US" sz="1400" dirty="0" smtClean="0">
                <a:latin typeface="Bodoni MT" panose="02070603080606020203" pitchFamily="18" charset="0"/>
              </a:rPr>
              <a:t>Study area: </a:t>
            </a:r>
            <a:r>
              <a:rPr lang="en-US" sz="1400" dirty="0" err="1" smtClean="0">
                <a:latin typeface="Bodoni MT" panose="02070603080606020203" pitchFamily="18" charset="0"/>
              </a:rPr>
              <a:t>Hsin-Hwa</a:t>
            </a:r>
            <a:r>
              <a:rPr lang="en-US" sz="1400" dirty="0" smtClean="0">
                <a:latin typeface="Bodoni MT" panose="02070603080606020203" pitchFamily="18" charset="0"/>
              </a:rPr>
              <a:t>, Tainan City, Taiwan</a:t>
            </a:r>
            <a:endParaRPr lang="en-US" sz="1400" dirty="0">
              <a:latin typeface="Bodoni MT" panose="02070603080606020203" pitchFamily="18" charset="0"/>
            </a:endParaRPr>
          </a:p>
        </p:txBody>
      </p:sp>
      <p:sp>
        <p:nvSpPr>
          <p:cNvPr id="11" name="TextBox 10"/>
          <p:cNvSpPr txBox="1"/>
          <p:nvPr/>
        </p:nvSpPr>
        <p:spPr>
          <a:xfrm>
            <a:off x="6979710" y="2302193"/>
            <a:ext cx="1563169" cy="523220"/>
          </a:xfrm>
          <a:prstGeom prst="rect">
            <a:avLst/>
          </a:prstGeom>
          <a:noFill/>
          <a:ln>
            <a:solidFill>
              <a:schemeClr val="tx1"/>
            </a:solidFill>
          </a:ln>
        </p:spPr>
        <p:txBody>
          <a:bodyPr wrap="square" rtlCol="0">
            <a:spAutoFit/>
          </a:bodyPr>
          <a:lstStyle/>
          <a:p>
            <a:pPr algn="ctr"/>
            <a:r>
              <a:rPr lang="en-US" sz="1400" dirty="0" smtClean="0">
                <a:latin typeface="Bodoni MT" panose="02070603080606020203" pitchFamily="18" charset="0"/>
              </a:rPr>
              <a:t>Hydrogeological layer system</a:t>
            </a:r>
            <a:endParaRPr lang="en-US" sz="1400" dirty="0">
              <a:latin typeface="Bodoni MT" panose="02070603080606020203" pitchFamily="18" charset="0"/>
            </a:endParaRPr>
          </a:p>
        </p:txBody>
      </p:sp>
      <p:sp>
        <p:nvSpPr>
          <p:cNvPr id="12" name="TextBox 11"/>
          <p:cNvSpPr txBox="1"/>
          <p:nvPr/>
        </p:nvSpPr>
        <p:spPr>
          <a:xfrm>
            <a:off x="8990395" y="2259853"/>
            <a:ext cx="1920381" cy="523220"/>
          </a:xfrm>
          <a:prstGeom prst="rect">
            <a:avLst/>
          </a:prstGeom>
          <a:noFill/>
          <a:ln>
            <a:solidFill>
              <a:schemeClr val="tx1"/>
            </a:solidFill>
          </a:ln>
        </p:spPr>
        <p:txBody>
          <a:bodyPr wrap="square" rtlCol="0">
            <a:spAutoFit/>
          </a:bodyPr>
          <a:lstStyle/>
          <a:p>
            <a:pPr algn="ctr"/>
            <a:r>
              <a:rPr lang="en-US" sz="1400" dirty="0" smtClean="0">
                <a:latin typeface="Bodoni MT" panose="02070603080606020203" pitchFamily="18" charset="0"/>
              </a:rPr>
              <a:t>Hydrogeological heterogeneous system</a:t>
            </a:r>
            <a:endParaRPr lang="en-US" sz="1400" dirty="0">
              <a:latin typeface="Bodoni MT" panose="02070603080606020203" pitchFamily="18" charset="0"/>
            </a:endParaRPr>
          </a:p>
        </p:txBody>
      </p:sp>
      <p:sp>
        <p:nvSpPr>
          <p:cNvPr id="13" name="TextBox 12"/>
          <p:cNvSpPr txBox="1"/>
          <p:nvPr/>
        </p:nvSpPr>
        <p:spPr>
          <a:xfrm>
            <a:off x="1465745" y="3376292"/>
            <a:ext cx="3677533" cy="307777"/>
          </a:xfrm>
          <a:prstGeom prst="rect">
            <a:avLst/>
          </a:prstGeom>
          <a:noFill/>
          <a:ln>
            <a:solidFill>
              <a:schemeClr val="tx1"/>
            </a:solidFill>
          </a:ln>
        </p:spPr>
        <p:txBody>
          <a:bodyPr wrap="square" rtlCol="0">
            <a:spAutoFit/>
          </a:bodyPr>
          <a:lstStyle/>
          <a:p>
            <a:pPr algn="ctr"/>
            <a:r>
              <a:rPr lang="en-US" sz="1400" dirty="0" smtClean="0">
                <a:latin typeface="Bodoni MT" panose="02070603080606020203" pitchFamily="18" charset="0"/>
              </a:rPr>
              <a:t>Boundary condition and parameter setting</a:t>
            </a:r>
            <a:endParaRPr lang="en-US" sz="1400" dirty="0">
              <a:latin typeface="Bodoni MT" panose="02070603080606020203" pitchFamily="18" charset="0"/>
            </a:endParaRPr>
          </a:p>
        </p:txBody>
      </p:sp>
      <p:sp>
        <p:nvSpPr>
          <p:cNvPr id="14" name="TextBox 13"/>
          <p:cNvSpPr txBox="1"/>
          <p:nvPr/>
        </p:nvSpPr>
        <p:spPr>
          <a:xfrm>
            <a:off x="1465745" y="3917784"/>
            <a:ext cx="3677533" cy="523220"/>
          </a:xfrm>
          <a:prstGeom prst="rect">
            <a:avLst/>
          </a:prstGeom>
          <a:noFill/>
          <a:ln>
            <a:solidFill>
              <a:schemeClr val="tx1"/>
            </a:solidFill>
          </a:ln>
        </p:spPr>
        <p:txBody>
          <a:bodyPr wrap="square" rtlCol="0">
            <a:spAutoFit/>
          </a:bodyPr>
          <a:lstStyle/>
          <a:p>
            <a:pPr algn="ctr"/>
            <a:r>
              <a:rPr lang="en-US" sz="1400" dirty="0" smtClean="0">
                <a:latin typeface="Bodoni MT" panose="02070603080606020203" pitchFamily="18" charset="0"/>
              </a:rPr>
              <a:t>Dynamic displacement and pore water pressure simulation</a:t>
            </a:r>
            <a:endParaRPr lang="en-US" sz="1400" dirty="0">
              <a:latin typeface="Bodoni MT" panose="02070603080606020203" pitchFamily="18" charset="0"/>
            </a:endParaRPr>
          </a:p>
        </p:txBody>
      </p:sp>
      <p:sp>
        <p:nvSpPr>
          <p:cNvPr id="15" name="TextBox 14"/>
          <p:cNvSpPr txBox="1"/>
          <p:nvPr/>
        </p:nvSpPr>
        <p:spPr>
          <a:xfrm>
            <a:off x="1465744" y="4699109"/>
            <a:ext cx="3677533" cy="738664"/>
          </a:xfrm>
          <a:prstGeom prst="rect">
            <a:avLst/>
          </a:prstGeom>
          <a:noFill/>
          <a:ln>
            <a:solidFill>
              <a:schemeClr val="tx1"/>
            </a:solidFill>
          </a:ln>
        </p:spPr>
        <p:txBody>
          <a:bodyPr wrap="square" rtlCol="0">
            <a:spAutoFit/>
          </a:bodyPr>
          <a:lstStyle/>
          <a:p>
            <a:pPr algn="ctr"/>
            <a:r>
              <a:rPr lang="en-US" sz="1400" dirty="0" smtClean="0">
                <a:latin typeface="Bodoni MT" panose="02070603080606020203" pitchFamily="18" charset="0"/>
              </a:rPr>
              <a:t>Asses the </a:t>
            </a:r>
            <a:r>
              <a:rPr lang="en-US" sz="1400" dirty="0">
                <a:latin typeface="Bodoni MT" panose="02070603080606020203" pitchFamily="18" charset="0"/>
              </a:rPr>
              <a:t>acceleration </a:t>
            </a:r>
            <a:r>
              <a:rPr lang="en-US" sz="1400" dirty="0" smtClean="0">
                <a:latin typeface="Bodoni MT" panose="02070603080606020203" pitchFamily="18" charset="0"/>
              </a:rPr>
              <a:t>behavior and the distribution of displacement and pore water pressure</a:t>
            </a:r>
            <a:endParaRPr lang="en-US" sz="1400" dirty="0">
              <a:latin typeface="Bodoni MT" panose="02070603080606020203" pitchFamily="18" charset="0"/>
            </a:endParaRPr>
          </a:p>
        </p:txBody>
      </p:sp>
      <p:sp>
        <p:nvSpPr>
          <p:cNvPr id="17" name="TextBox 16"/>
          <p:cNvSpPr txBox="1"/>
          <p:nvPr/>
        </p:nvSpPr>
        <p:spPr>
          <a:xfrm>
            <a:off x="7024862" y="4695737"/>
            <a:ext cx="3931066" cy="738664"/>
          </a:xfrm>
          <a:prstGeom prst="rect">
            <a:avLst/>
          </a:prstGeom>
          <a:noFill/>
          <a:ln>
            <a:solidFill>
              <a:schemeClr val="tx1"/>
            </a:solidFill>
          </a:ln>
        </p:spPr>
        <p:txBody>
          <a:bodyPr wrap="square" rtlCol="0">
            <a:spAutoFit/>
          </a:bodyPr>
          <a:lstStyle/>
          <a:p>
            <a:r>
              <a:rPr lang="en-US" sz="1400" dirty="0" smtClean="0">
                <a:latin typeface="Bodoni MT" panose="02070603080606020203" pitchFamily="18" charset="0"/>
              </a:rPr>
              <a:t>Comparison of the acceleration, displacement and pore water pressure between synthetic and real case model</a:t>
            </a:r>
            <a:endParaRPr lang="en-US" sz="1400" dirty="0">
              <a:latin typeface="Bodoni MT" panose="02070603080606020203" pitchFamily="18" charset="0"/>
            </a:endParaRPr>
          </a:p>
        </p:txBody>
      </p:sp>
      <p:sp>
        <p:nvSpPr>
          <p:cNvPr id="18" name="TextBox 17"/>
          <p:cNvSpPr txBox="1"/>
          <p:nvPr/>
        </p:nvSpPr>
        <p:spPr>
          <a:xfrm>
            <a:off x="7024862" y="5798623"/>
            <a:ext cx="3931066" cy="307777"/>
          </a:xfrm>
          <a:prstGeom prst="rect">
            <a:avLst/>
          </a:prstGeom>
          <a:noFill/>
          <a:ln>
            <a:solidFill>
              <a:schemeClr val="tx1"/>
            </a:solidFill>
          </a:ln>
        </p:spPr>
        <p:txBody>
          <a:bodyPr wrap="square" rtlCol="0">
            <a:spAutoFit/>
          </a:bodyPr>
          <a:lstStyle/>
          <a:p>
            <a:pPr algn="ctr"/>
            <a:r>
              <a:rPr lang="en-US" sz="1400" dirty="0" smtClean="0">
                <a:latin typeface="Bodoni MT" panose="02070603080606020203" pitchFamily="18" charset="0"/>
              </a:rPr>
              <a:t>Assess the soil liquefaction events</a:t>
            </a:r>
            <a:endParaRPr lang="en-US" sz="1400" dirty="0">
              <a:latin typeface="Bodoni MT" panose="02070603080606020203" pitchFamily="18" charset="0"/>
            </a:endParaRPr>
          </a:p>
        </p:txBody>
      </p:sp>
      <p:cxnSp>
        <p:nvCxnSpPr>
          <p:cNvPr id="23" name="Elbow Connector 22"/>
          <p:cNvCxnSpPr>
            <a:stCxn id="2" idx="2"/>
            <a:endCxn id="7" idx="0"/>
          </p:cNvCxnSpPr>
          <p:nvPr/>
        </p:nvCxnSpPr>
        <p:spPr>
          <a:xfrm rot="5400000">
            <a:off x="2287207" y="989508"/>
            <a:ext cx="584290" cy="2030690"/>
          </a:xfrm>
          <a:prstGeom prst="bentConnector3">
            <a:avLst>
              <a:gd name="adj1" fmla="val 42175"/>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a:stCxn id="2" idx="2"/>
            <a:endCxn id="8" idx="0"/>
          </p:cNvCxnSpPr>
          <p:nvPr/>
        </p:nvCxnSpPr>
        <p:spPr>
          <a:xfrm>
            <a:off x="3594697" y="1712708"/>
            <a:ext cx="0" cy="60209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7" name="Elbow Connector 26"/>
          <p:cNvCxnSpPr>
            <a:stCxn id="2" idx="2"/>
            <a:endCxn id="9" idx="0"/>
          </p:cNvCxnSpPr>
          <p:nvPr/>
        </p:nvCxnSpPr>
        <p:spPr>
          <a:xfrm rot="16200000" flipH="1">
            <a:off x="4342465" y="964940"/>
            <a:ext cx="589485" cy="2085020"/>
          </a:xfrm>
          <a:prstGeom prst="bentConnector3">
            <a:avLst>
              <a:gd name="adj1" fmla="val 4275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1" name="Elbow Connector 30"/>
          <p:cNvCxnSpPr>
            <a:stCxn id="10" idx="2"/>
            <a:endCxn id="11" idx="0"/>
          </p:cNvCxnSpPr>
          <p:nvPr/>
        </p:nvCxnSpPr>
        <p:spPr>
          <a:xfrm rot="5400000">
            <a:off x="8112387" y="1469337"/>
            <a:ext cx="481764" cy="1183948"/>
          </a:xfrm>
          <a:prstGeom prst="bentConnector3">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3" name="Elbow Connector 32"/>
          <p:cNvCxnSpPr>
            <a:stCxn id="10" idx="2"/>
            <a:endCxn id="12" idx="0"/>
          </p:cNvCxnSpPr>
          <p:nvPr/>
        </p:nvCxnSpPr>
        <p:spPr>
          <a:xfrm rot="16200000" flipH="1">
            <a:off x="9228202" y="1537469"/>
            <a:ext cx="439424" cy="1005343"/>
          </a:xfrm>
          <a:prstGeom prst="bentConnector3">
            <a:avLst>
              <a:gd name="adj1" fmla="val 55834"/>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6" name="Elbow Connector 35"/>
          <p:cNvCxnSpPr>
            <a:stCxn id="7" idx="2"/>
            <a:endCxn id="13" idx="0"/>
          </p:cNvCxnSpPr>
          <p:nvPr/>
        </p:nvCxnSpPr>
        <p:spPr>
          <a:xfrm rot="16200000" flipH="1">
            <a:off x="2156222" y="2228002"/>
            <a:ext cx="556074" cy="1740505"/>
          </a:xfrm>
          <a:prstGeom prst="bentConnector3">
            <a:avLst>
              <a:gd name="adj1" fmla="val 60962"/>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8" name="Elbow Connector 37"/>
          <p:cNvCxnSpPr>
            <a:stCxn id="8" idx="2"/>
            <a:endCxn id="13" idx="0"/>
          </p:cNvCxnSpPr>
          <p:nvPr/>
        </p:nvCxnSpPr>
        <p:spPr>
          <a:xfrm rot="5400000">
            <a:off x="3180471" y="2962066"/>
            <a:ext cx="538268" cy="290185"/>
          </a:xfrm>
          <a:prstGeom prst="bentConnector3">
            <a:avLst>
              <a:gd name="adj1" fmla="val 59733"/>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0" name="Elbow Connector 39"/>
          <p:cNvCxnSpPr>
            <a:stCxn id="9" idx="2"/>
            <a:endCxn id="13" idx="0"/>
          </p:cNvCxnSpPr>
          <p:nvPr/>
        </p:nvCxnSpPr>
        <p:spPr>
          <a:xfrm rot="5400000">
            <a:off x="4216676" y="1913250"/>
            <a:ext cx="550879" cy="2375205"/>
          </a:xfrm>
          <a:prstGeom prst="bentConnector3">
            <a:avLst>
              <a:gd name="adj1" fmla="val 60860"/>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4" name="Elbow Connector 43"/>
          <p:cNvCxnSpPr>
            <a:stCxn id="11" idx="2"/>
            <a:endCxn id="13" idx="3"/>
          </p:cNvCxnSpPr>
          <p:nvPr/>
        </p:nvCxnSpPr>
        <p:spPr>
          <a:xfrm rot="5400000">
            <a:off x="6099903" y="1868789"/>
            <a:ext cx="704768" cy="2618017"/>
          </a:xfrm>
          <a:prstGeom prst="bentConnector2">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7" name="Elbow Connector 46"/>
          <p:cNvCxnSpPr>
            <a:stCxn id="12" idx="2"/>
            <a:endCxn id="13" idx="3"/>
          </p:cNvCxnSpPr>
          <p:nvPr/>
        </p:nvCxnSpPr>
        <p:spPr>
          <a:xfrm rot="5400000">
            <a:off x="7173378" y="752973"/>
            <a:ext cx="747108" cy="4807308"/>
          </a:xfrm>
          <a:prstGeom prst="bentConnector2">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0" name="Straight Arrow Connector 49"/>
          <p:cNvCxnSpPr>
            <a:stCxn id="13" idx="2"/>
            <a:endCxn id="14" idx="0"/>
          </p:cNvCxnSpPr>
          <p:nvPr/>
        </p:nvCxnSpPr>
        <p:spPr>
          <a:xfrm>
            <a:off x="3304512" y="3684069"/>
            <a:ext cx="0" cy="23371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2" name="Straight Arrow Connector 51"/>
          <p:cNvCxnSpPr>
            <a:stCxn id="14" idx="2"/>
            <a:endCxn id="15" idx="0"/>
          </p:cNvCxnSpPr>
          <p:nvPr/>
        </p:nvCxnSpPr>
        <p:spPr>
          <a:xfrm flipH="1">
            <a:off x="3304511" y="4441004"/>
            <a:ext cx="1" cy="25810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53"/>
          <p:cNvCxnSpPr>
            <a:stCxn id="15" idx="3"/>
            <a:endCxn id="17" idx="1"/>
          </p:cNvCxnSpPr>
          <p:nvPr/>
        </p:nvCxnSpPr>
        <p:spPr>
          <a:xfrm flipV="1">
            <a:off x="5143277" y="5065069"/>
            <a:ext cx="1881585" cy="337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55"/>
          <p:cNvCxnSpPr>
            <a:stCxn id="17" idx="2"/>
            <a:endCxn id="18" idx="0"/>
          </p:cNvCxnSpPr>
          <p:nvPr/>
        </p:nvCxnSpPr>
        <p:spPr>
          <a:xfrm>
            <a:off x="8990395" y="5434401"/>
            <a:ext cx="0" cy="36422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9" name="Content Placeholder 2"/>
          <p:cNvSpPr txBox="1">
            <a:spLocks/>
          </p:cNvSpPr>
          <p:nvPr/>
        </p:nvSpPr>
        <p:spPr>
          <a:xfrm>
            <a:off x="2760160" y="1087526"/>
            <a:ext cx="1528985" cy="31936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400" dirty="0" smtClean="0">
                <a:latin typeface="Bodoni MT" panose="02070603080606020203" pitchFamily="18" charset="0"/>
              </a:rPr>
              <a:t>Task 1:</a:t>
            </a:r>
            <a:endParaRPr lang="en-US" sz="1400" dirty="0">
              <a:latin typeface="Bodoni MT" panose="02070603080606020203" pitchFamily="18" charset="0"/>
            </a:endParaRPr>
          </a:p>
        </p:txBody>
      </p:sp>
      <p:sp>
        <p:nvSpPr>
          <p:cNvPr id="60" name="Content Placeholder 2"/>
          <p:cNvSpPr txBox="1">
            <a:spLocks/>
          </p:cNvSpPr>
          <p:nvPr/>
        </p:nvSpPr>
        <p:spPr>
          <a:xfrm>
            <a:off x="6979710" y="1006305"/>
            <a:ext cx="1528985" cy="31936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400" dirty="0" smtClean="0">
                <a:latin typeface="Bodoni MT" panose="02070603080606020203" pitchFamily="18" charset="0"/>
              </a:rPr>
              <a:t>Task 2:</a:t>
            </a:r>
            <a:endParaRPr lang="en-US" sz="1400" dirty="0">
              <a:latin typeface="Bodoni MT" panose="02070603080606020203" pitchFamily="18" charset="0"/>
            </a:endParaRPr>
          </a:p>
        </p:txBody>
      </p:sp>
    </p:spTree>
    <p:extLst>
      <p:ext uri="{BB962C8B-B14F-4D97-AF65-F5344CB8AC3E}">
        <p14:creationId xmlns:p14="http://schemas.microsoft.com/office/powerpoint/2010/main" val="399193222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9746</TotalTime>
  <Words>1368</Words>
  <Application>Microsoft Office PowerPoint</Application>
  <PresentationFormat>Widescreen</PresentationFormat>
  <Paragraphs>372</Paragraphs>
  <Slides>31</Slides>
  <Notes>0</Notes>
  <HiddenSlides>4</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31</vt:i4>
      </vt:variant>
    </vt:vector>
  </HeadingPairs>
  <TitlesOfParts>
    <vt:vector size="40" baseType="lpstr">
      <vt:lpstr>Arial</vt:lpstr>
      <vt:lpstr>Bodoni MT</vt:lpstr>
      <vt:lpstr>Calibri</vt:lpstr>
      <vt:lpstr>Calibri Light</vt:lpstr>
      <vt:lpstr>Cambria Math</vt:lpstr>
      <vt:lpstr>DFKai-SB</vt:lpstr>
      <vt:lpstr>Lato</vt:lpstr>
      <vt:lpstr>Montserrat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Conclusion</vt:lpstr>
      <vt:lpstr>Future work</vt:lpstr>
      <vt:lpstr>Unstable Computation</vt:lpstr>
      <vt:lpstr>Thank You </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user</dc:creator>
  <cp:lastModifiedBy>user</cp:lastModifiedBy>
  <cp:revision>165</cp:revision>
  <dcterms:created xsi:type="dcterms:W3CDTF">2022-02-15T13:46:51Z</dcterms:created>
  <dcterms:modified xsi:type="dcterms:W3CDTF">2022-03-02T05:57:23Z</dcterms:modified>
</cp:coreProperties>
</file>